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5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680-6B52-423D-9C05-D03BE6B7071F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4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931" y="2466880"/>
            <a:ext cx="3316406" cy="1325563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78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D9C6E5-92B7-2883-85E1-43F3547B4E5E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Title of the Project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2CA7F85-E098-930A-B7CD-F7C7FDB5D0E3}"/>
              </a:ext>
            </a:extLst>
          </p:cNvPr>
          <p:cNvSpPr txBox="1">
            <a:spLocks/>
          </p:cNvSpPr>
          <p:nvPr/>
        </p:nvSpPr>
        <p:spPr>
          <a:xfrm>
            <a:off x="664413" y="1957697"/>
            <a:ext cx="10353762" cy="37147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ctr"/>
            <a:endParaRPr lang="en-IN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algn="ctr"/>
            <a:endParaRPr lang="en-IN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  <a:p>
            <a:pPr marL="36900" indent="0" algn="ctr">
              <a:buNone/>
            </a:pPr>
            <a:r>
              <a:rPr lang="en-IN" b="1" dirty="0" smtClean="0"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Facial Image Recognition using CRI-AI Thermal cameras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2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1690688"/>
            <a:ext cx="10606825" cy="4486275"/>
          </a:xfrm>
        </p:spPr>
        <p:txBody>
          <a:bodyPr/>
          <a:lstStyle/>
          <a:p>
            <a:r>
              <a:rPr lang="en-US" dirty="0"/>
              <a:t>The process of Image segmentation involves using facial thermal signatures to </a:t>
            </a:r>
            <a:r>
              <a:rPr lang="en-US" dirty="0" smtClean="0"/>
              <a:t>accurately </a:t>
            </a:r>
            <a:r>
              <a:rPr lang="en-US" dirty="0"/>
              <a:t>identify and recognize 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80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0528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Tilak </a:t>
            </a:r>
            <a:r>
              <a:rPr lang="en-US" dirty="0" err="1" smtClean="0"/>
              <a:t>Pradipbhai</a:t>
            </a:r>
            <a:r>
              <a:rPr lang="en-US" dirty="0" smtClean="0"/>
              <a:t> Pandya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/>
              <a:t>developer </a:t>
            </a:r>
            <a:r>
              <a:rPr lang="en-US" dirty="0" smtClean="0"/>
              <a:t>who is exploring the </a:t>
            </a:r>
            <a:r>
              <a:rPr lang="en-US" dirty="0" smtClean="0"/>
              <a:t>concepts and potential in the tech industry.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56" y="2819400"/>
            <a:ext cx="3768144" cy="37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/>
          <a:lstStyle/>
          <a:p>
            <a:r>
              <a:rPr lang="en-IN" dirty="0" smtClean="0"/>
              <a:t>Work flow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237373"/>
              </p:ext>
            </p:extLst>
          </p:nvPr>
        </p:nvGraphicFramePr>
        <p:xfrm>
          <a:off x="642175" y="11895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104"/>
                <a:gridCol w="938249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and</a:t>
                      </a:r>
                      <a:r>
                        <a:rPr lang="en-IN" baseline="0" dirty="0" smtClean="0"/>
                        <a:t> team selection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Project Understanding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Requirement gathering</a:t>
                      </a:r>
                      <a:r>
                        <a:rPr lang="en-IN" baseline="0" dirty="0" smtClean="0"/>
                        <a:t> and project understanding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Resource gathering on thermal image recognition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 on Models and dummy data gathering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Face</a:t>
                      </a:r>
                      <a:r>
                        <a:rPr lang="en-IN" baseline="0" dirty="0" smtClean="0"/>
                        <a:t> recognition and detection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r>
                        <a:rPr lang="en-IN" baseline="0" dirty="0" smtClean="0"/>
                        <a:t> Selection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5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IN" dirty="0"/>
              <a:t>Work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484666"/>
              </p:ext>
            </p:extLst>
          </p:nvPr>
        </p:nvGraphicFramePr>
        <p:xfrm>
          <a:off x="682580" y="1581150"/>
          <a:ext cx="102584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47"/>
                <a:gridCol w="918952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r>
                        <a:rPr lang="en-IN" baseline="0" dirty="0" smtClean="0"/>
                        <a:t> Selection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Setup and gather data using CRI AI cameras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Implement Fusion techniques on system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selected work approach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Testing and Training each</a:t>
                      </a:r>
                      <a:r>
                        <a:rPr lang="en-IN" baseline="0" dirty="0" smtClean="0"/>
                        <a:t> model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Final Testing over the</a:t>
                      </a:r>
                      <a:r>
                        <a:rPr lang="en-IN" baseline="0" dirty="0" smtClean="0"/>
                        <a:t> system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63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Roles and Responsibilities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051489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Tilak Pandya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Kishan</a:t>
                      </a:r>
                      <a:r>
                        <a:rPr lang="en-IN" dirty="0" smtClean="0"/>
                        <a:t> Patel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Namra</a:t>
                      </a:r>
                      <a:r>
                        <a:rPr lang="en-IN" dirty="0" smtClean="0"/>
                        <a:t> Patel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r>
                        <a:rPr lang="en-IN" baseline="0" dirty="0" smtClean="0"/>
                        <a:t> case creation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 creation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 creation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Will work on prototype</a:t>
                      </a:r>
                      <a:r>
                        <a:rPr lang="en-IN" baseline="0" dirty="0" smtClean="0"/>
                        <a:t> development.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</a:t>
                      </a:r>
                      <a:r>
                        <a:rPr lang="en-IN" baseline="0" dirty="0" smtClean="0"/>
                        <a:t> and business Understanding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Integration with CRI AI</a:t>
                      </a:r>
                      <a:r>
                        <a:rPr lang="en-IN" baseline="0" dirty="0" smtClean="0"/>
                        <a:t> cameras.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Will work on Face Detection</a:t>
                      </a:r>
                      <a:r>
                        <a:rPr lang="en-IN" baseline="0" dirty="0" smtClean="0"/>
                        <a:t> algorithms.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Will work on ML approaches and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Will work on Face Detection</a:t>
                      </a:r>
                      <a:r>
                        <a:rPr lang="en-IN" baseline="0" dirty="0" smtClean="0"/>
                        <a:t> algorithms.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Will work on Face Recognition</a:t>
                      </a:r>
                      <a:r>
                        <a:rPr lang="en-IN" baseline="0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Performance tuning</a:t>
                      </a:r>
                      <a:r>
                        <a:rPr lang="en-IN" baseline="0" dirty="0" smtClean="0"/>
                        <a:t> and optimization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Will work on Face Recognition</a:t>
                      </a:r>
                      <a:r>
                        <a:rPr lang="en-IN" baseline="0" dirty="0" smtClean="0"/>
                        <a:t>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Documentation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Documentation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1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Scheduling Meetings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92162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514"/>
                <a:gridCol w="808808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Meeting</a:t>
                      </a:r>
                      <a:r>
                        <a:rPr lang="en-IN" baseline="0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Day(s)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Team 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Saturday,</a:t>
                      </a:r>
                      <a:r>
                        <a:rPr lang="en-IN" baseline="0" dirty="0" smtClean="0"/>
                        <a:t> Sunday, Wednesday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Meeting</a:t>
                      </a:r>
                      <a:r>
                        <a:rPr lang="en-IN" baseline="0" dirty="0" smtClean="0"/>
                        <a:t> with sponsor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Wednesday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6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Budget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factious budget will $50 per hour. Each team member will work 8 hours per week (3 team members - 24 hours per week) for approx. 12 weeks.</a:t>
            </a:r>
          </a:p>
          <a:p>
            <a:r>
              <a:rPr lang="en-IN" dirty="0" smtClean="0"/>
              <a:t>Total estimated budget would be $14,400.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264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Project summary </vt:lpstr>
      <vt:lpstr>PowerPoint Presentation</vt:lpstr>
      <vt:lpstr>Work flow</vt:lpstr>
      <vt:lpstr>Work flow</vt:lpstr>
      <vt:lpstr>Roles and Responsibilities</vt:lpstr>
      <vt:lpstr>Scheduling Meetings</vt:lpstr>
      <vt:lpstr>General Budget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2023-01-21T20:52:21Z</dcterms:created>
  <dcterms:modified xsi:type="dcterms:W3CDTF">2023-01-24T04:47:06Z</dcterms:modified>
</cp:coreProperties>
</file>