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1" r:id="rId7"/>
    <p:sldId id="259" r:id="rId8"/>
    <p:sldId id="268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dex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upon Image Segmentation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integration of CRI AI Cameras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store thermal Images using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and grayscale images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multiple images in dataset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capacity of CRI AI Cameras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statement/scope of work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ways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limited multiple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capacity of CRI AI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Tilak: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to gray scale and thermal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code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 in the dataset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statement/scope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03" y="1343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25" y="1459868"/>
            <a:ext cx="7683851" cy="49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on the cv2.cvtColor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https://docs.opencv.org/master/d9/d61/tutorial_py_morphological_ops.html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cv2.applyColorMap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https://docs.opencv.org/master/d3/d50/group__imgproc__colormap.html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cv2.imwrite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https://docs.opencv.org/master/d4/dc0/group__imgcodecs.html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Images detection References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to work on N-101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day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Wednesday: Morning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Thursday: Morning until 11 or after 12:00</a:t>
            </a:r>
          </a:p>
        </p:txBody>
      </p:sp>
    </p:spTree>
    <p:extLst>
      <p:ext uri="{BB962C8B-B14F-4D97-AF65-F5344CB8AC3E}">
        <p14:creationId xmlns:p14="http://schemas.microsoft.com/office/powerpoint/2010/main" val="11262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321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Project Progress Update</vt:lpstr>
      <vt:lpstr>Individual Status Report</vt:lpstr>
      <vt:lpstr>High-Level Timeline Chart (GANTT)</vt:lpstr>
      <vt:lpstr>Thermal Images detection References</vt:lpstr>
      <vt:lpstr>Time to work on N-101:</vt:lpstr>
      <vt:lpstr>Now Onwards 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53</cp:revision>
  <dcterms:created xsi:type="dcterms:W3CDTF">2023-01-21T20:52:21Z</dcterms:created>
  <dcterms:modified xsi:type="dcterms:W3CDTF">2023-02-15T03:16:56Z</dcterms:modified>
</cp:coreProperties>
</file>