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0"/>
  </p:notesMasterIdLst>
  <p:handoutMasterIdLst>
    <p:handoutMasterId r:id="rId21"/>
  </p:handoutMasterIdLst>
  <p:sldIdLst>
    <p:sldId id="256" r:id="rId6"/>
    <p:sldId id="257" r:id="rId7"/>
    <p:sldId id="266" r:id="rId8"/>
    <p:sldId id="267" r:id="rId9"/>
    <p:sldId id="268" r:id="rId10"/>
    <p:sldId id="269" r:id="rId11"/>
    <p:sldId id="270" r:id="rId12"/>
    <p:sldId id="271" r:id="rId13"/>
    <p:sldId id="272" r:id="rId14"/>
    <p:sldId id="273" r:id="rId15"/>
    <p:sldId id="274" r:id="rId16"/>
    <p:sldId id="276"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4179D-4D50-48AD-B488-4D6A98EB3B02}" v="18" dt="2023-11-28T23:08:17.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04" autoAdjust="0"/>
  </p:normalViewPr>
  <p:slideViewPr>
    <p:cSldViewPr snapToGrid="0">
      <p:cViewPr>
        <p:scale>
          <a:sx n="71" d="100"/>
          <a:sy n="71" d="100"/>
        </p:scale>
        <p:origin x="450" y="28"/>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vi Chavda" userId="8793cf51a0f01c3e" providerId="LiveId" clId="{E53447C9-0399-4E37-95C1-E5099AD72EFA}"/>
    <pc:docChg chg="undo custSel modSld sldOrd">
      <pc:chgData name="Rajvi Chavda" userId="8793cf51a0f01c3e" providerId="LiveId" clId="{E53447C9-0399-4E37-95C1-E5099AD72EFA}" dt="2023-10-15T16:02:49.844" v="1908" actId="20577"/>
      <pc:docMkLst>
        <pc:docMk/>
      </pc:docMkLst>
      <pc:sldChg chg="addSp modSp mod">
        <pc:chgData name="Rajvi Chavda" userId="8793cf51a0f01c3e" providerId="LiveId" clId="{E53447C9-0399-4E37-95C1-E5099AD72EFA}" dt="2023-10-15T16:02:49.844" v="1908" actId="20577"/>
        <pc:sldMkLst>
          <pc:docMk/>
          <pc:sldMk cId="411945370" sldId="256"/>
        </pc:sldMkLst>
        <pc:spChg chg="mod">
          <ac:chgData name="Rajvi Chavda" userId="8793cf51a0f01c3e" providerId="LiveId" clId="{E53447C9-0399-4E37-95C1-E5099AD72EFA}" dt="2023-09-25T12:20:42.213" v="69" actId="404"/>
          <ac:spMkLst>
            <pc:docMk/>
            <pc:sldMk cId="411945370" sldId="256"/>
            <ac:spMk id="2" creationId="{F4E67F9E-2D38-446D-8E3F-6F5D3979EDA7}"/>
          </ac:spMkLst>
        </pc:spChg>
        <pc:spChg chg="add mod">
          <ac:chgData name="Rajvi Chavda" userId="8793cf51a0f01c3e" providerId="LiveId" clId="{E53447C9-0399-4E37-95C1-E5099AD72EFA}" dt="2023-09-25T12:20:55.365" v="70" actId="1076"/>
          <ac:spMkLst>
            <pc:docMk/>
            <pc:sldMk cId="411945370" sldId="256"/>
            <ac:spMk id="4" creationId="{D144A5D4-F917-F268-6CA0-8BEFB4772477}"/>
          </ac:spMkLst>
        </pc:spChg>
        <pc:spChg chg="mod">
          <ac:chgData name="Rajvi Chavda" userId="8793cf51a0f01c3e" providerId="LiveId" clId="{E53447C9-0399-4E37-95C1-E5099AD72EFA}" dt="2023-10-15T16:02:49.844" v="1908" actId="20577"/>
          <ac:spMkLst>
            <pc:docMk/>
            <pc:sldMk cId="411945370" sldId="256"/>
            <ac:spMk id="9" creationId="{00000000-0000-0000-0000-000000000000}"/>
          </ac:spMkLst>
        </pc:spChg>
      </pc:sldChg>
      <pc:sldChg chg="modSp ord">
        <pc:chgData name="Rajvi Chavda" userId="8793cf51a0f01c3e" providerId="LiveId" clId="{E53447C9-0399-4E37-95C1-E5099AD72EFA}" dt="2023-10-05T14:35:23.101" v="777"/>
        <pc:sldMkLst>
          <pc:docMk/>
          <pc:sldMk cId="850605421" sldId="258"/>
        </pc:sldMkLst>
        <pc:graphicFrameChg chg="mod">
          <ac:chgData name="Rajvi Chavda" userId="8793cf51a0f01c3e" providerId="LiveId" clId="{E53447C9-0399-4E37-95C1-E5099AD72EFA}" dt="2023-09-25T13:30:20.255" v="751" actId="20577"/>
          <ac:graphicFrameMkLst>
            <pc:docMk/>
            <pc:sldMk cId="850605421" sldId="258"/>
            <ac:graphicFrameMk id="6" creationId="{4D24F8A1-DA5E-4544-9F60-FA09ADABC942}"/>
          </ac:graphicFrameMkLst>
        </pc:graphicFrameChg>
      </pc:sldChg>
      <pc:sldChg chg="addSp delSp modSp mod modClrScheme chgLayout">
        <pc:chgData name="Rajvi Chavda" userId="8793cf51a0f01c3e" providerId="LiveId" clId="{E53447C9-0399-4E37-95C1-E5099AD72EFA}" dt="2023-10-15T15:39:25.513" v="1649" actId="26606"/>
        <pc:sldMkLst>
          <pc:docMk/>
          <pc:sldMk cId="3474247435" sldId="259"/>
        </pc:sldMkLst>
        <pc:spChg chg="mod">
          <ac:chgData name="Rajvi Chavda" userId="8793cf51a0f01c3e" providerId="LiveId" clId="{E53447C9-0399-4E37-95C1-E5099AD72EFA}" dt="2023-10-15T15:39:25.513" v="1649" actId="26606"/>
          <ac:spMkLst>
            <pc:docMk/>
            <pc:sldMk cId="3474247435" sldId="259"/>
            <ac:spMk id="2" creationId="{8832225F-77FC-4139-9D36-389A2F4D3BCF}"/>
          </ac:spMkLst>
        </pc:spChg>
        <pc:spChg chg="mod">
          <ac:chgData name="Rajvi Chavda" userId="8793cf51a0f01c3e" providerId="LiveId" clId="{E53447C9-0399-4E37-95C1-E5099AD72EFA}" dt="2023-10-15T15:39:25.513" v="1649" actId="26606"/>
          <ac:spMkLst>
            <pc:docMk/>
            <pc:sldMk cId="3474247435" sldId="259"/>
            <ac:spMk id="4" creationId="{C09850D8-E4C7-40CB-A093-4B76AAD201E1}"/>
          </ac:spMkLst>
        </pc:spChg>
        <pc:picChg chg="add del mod modCrop">
          <ac:chgData name="Rajvi Chavda" userId="8793cf51a0f01c3e" providerId="LiveId" clId="{E53447C9-0399-4E37-95C1-E5099AD72EFA}" dt="2023-10-12T13:16:08.916" v="1100" actId="478"/>
          <ac:picMkLst>
            <pc:docMk/>
            <pc:sldMk cId="3474247435" sldId="259"/>
            <ac:picMk id="5" creationId="{2B7048D4-25C1-3A24-3AD4-FDAA777A0AD7}"/>
          </ac:picMkLst>
        </pc:picChg>
        <pc:picChg chg="add mod">
          <ac:chgData name="Rajvi Chavda" userId="8793cf51a0f01c3e" providerId="LiveId" clId="{E53447C9-0399-4E37-95C1-E5099AD72EFA}" dt="2023-10-15T15:39:25.513" v="1649" actId="26606"/>
          <ac:picMkLst>
            <pc:docMk/>
            <pc:sldMk cId="3474247435" sldId="259"/>
            <ac:picMk id="5" creationId="{BA79DECB-8C7B-BAE2-2B46-C058279229E7}"/>
          </ac:picMkLst>
        </pc:picChg>
        <pc:picChg chg="add del mod">
          <ac:chgData name="Rajvi Chavda" userId="8793cf51a0f01c3e" providerId="LiveId" clId="{E53447C9-0399-4E37-95C1-E5099AD72EFA}" dt="2023-10-15T15:39:04.810" v="1646" actId="478"/>
          <ac:picMkLst>
            <pc:docMk/>
            <pc:sldMk cId="3474247435" sldId="259"/>
            <ac:picMk id="6" creationId="{0BBE27D8-1DEB-A18F-136B-9C346E858216}"/>
          </ac:picMkLst>
        </pc:picChg>
        <pc:picChg chg="del">
          <ac:chgData name="Rajvi Chavda" userId="8793cf51a0f01c3e" providerId="LiveId" clId="{E53447C9-0399-4E37-95C1-E5099AD72EFA}" dt="2023-10-05T14:38:19.486" v="781" actId="478"/>
          <ac:picMkLst>
            <pc:docMk/>
            <pc:sldMk cId="3474247435" sldId="259"/>
            <ac:picMk id="13" creationId="{D0059DCA-1AFE-B925-C3B3-B4B2FC149BB7}"/>
          </ac:picMkLst>
        </pc:picChg>
      </pc:sldChg>
      <pc:sldChg chg="addSp delSp modSp mod ord">
        <pc:chgData name="Rajvi Chavda" userId="8793cf51a0f01c3e" providerId="LiveId" clId="{E53447C9-0399-4E37-95C1-E5099AD72EFA}" dt="2023-10-15T15:51:35.568" v="1902" actId="27918"/>
        <pc:sldMkLst>
          <pc:docMk/>
          <pc:sldMk cId="1409410958" sldId="260"/>
        </pc:sldMkLst>
        <pc:graphicFrameChg chg="add del mod">
          <ac:chgData name="Rajvi Chavda" userId="8793cf51a0f01c3e" providerId="LiveId" clId="{E53447C9-0399-4E37-95C1-E5099AD72EFA}" dt="2023-10-12T14:22:50.999" v="1628" actId="478"/>
          <ac:graphicFrameMkLst>
            <pc:docMk/>
            <pc:sldMk cId="1409410958" sldId="260"/>
            <ac:graphicFrameMk id="3" creationId="{59AA55C5-943F-FF63-90B0-D3FEAEAEAB9F}"/>
          </ac:graphicFrameMkLst>
        </pc:graphicFrameChg>
        <pc:graphicFrameChg chg="add del mod">
          <ac:chgData name="Rajvi Chavda" userId="8793cf51a0f01c3e" providerId="LiveId" clId="{E53447C9-0399-4E37-95C1-E5099AD72EFA}" dt="2023-10-05T15:04:41.282" v="793"/>
          <ac:graphicFrameMkLst>
            <pc:docMk/>
            <pc:sldMk cId="1409410958" sldId="260"/>
            <ac:graphicFrameMk id="3" creationId="{6E8452B1-EE79-DBB0-6CB4-62234E6DB00E}"/>
          </ac:graphicFrameMkLst>
        </pc:graphicFrameChg>
        <pc:graphicFrameChg chg="add del mod">
          <ac:chgData name="Rajvi Chavda" userId="8793cf51a0f01c3e" providerId="LiveId" clId="{E53447C9-0399-4E37-95C1-E5099AD72EFA}" dt="2023-10-15T15:42:29.511" v="1753"/>
          <ac:graphicFrameMkLst>
            <pc:docMk/>
            <pc:sldMk cId="1409410958" sldId="260"/>
            <ac:graphicFrameMk id="3" creationId="{E280E85B-8D19-F875-5D9B-0B0F18574855}"/>
          </ac:graphicFrameMkLst>
        </pc:graphicFrameChg>
        <pc:graphicFrameChg chg="mod">
          <ac:chgData name="Rajvi Chavda" userId="8793cf51a0f01c3e" providerId="LiveId" clId="{E53447C9-0399-4E37-95C1-E5099AD72EFA}" dt="2023-10-12T14:19:40.700" v="1624"/>
          <ac:graphicFrameMkLst>
            <pc:docMk/>
            <pc:sldMk cId="1409410958" sldId="260"/>
            <ac:graphicFrameMk id="20" creationId="{FC136F69-77D0-93AF-F421-D841999C26BE}"/>
          </ac:graphicFrameMkLst>
        </pc:graphicFrameChg>
      </pc:sldChg>
      <pc:sldChg chg="modSp mod">
        <pc:chgData name="Rajvi Chavda" userId="8793cf51a0f01c3e" providerId="LiveId" clId="{E53447C9-0399-4E37-95C1-E5099AD72EFA}" dt="2023-10-15T15:40:48.468" v="1745" actId="20577"/>
        <pc:sldMkLst>
          <pc:docMk/>
          <pc:sldMk cId="2498092574" sldId="261"/>
        </pc:sldMkLst>
        <pc:spChg chg="mod">
          <ac:chgData name="Rajvi Chavda" userId="8793cf51a0f01c3e" providerId="LiveId" clId="{E53447C9-0399-4E37-95C1-E5099AD72EFA}" dt="2023-10-15T15:40:48.468" v="1745" actId="20577"/>
          <ac:spMkLst>
            <pc:docMk/>
            <pc:sldMk cId="2498092574" sldId="261"/>
            <ac:spMk id="6" creationId="{BC35B63B-D444-B0B7-A002-19E9CE685470}"/>
          </ac:spMkLst>
        </pc:spChg>
      </pc:sldChg>
      <pc:sldChg chg="addSp delSp modSp mod">
        <pc:chgData name="Rajvi Chavda" userId="8793cf51a0f01c3e" providerId="LiveId" clId="{E53447C9-0399-4E37-95C1-E5099AD72EFA}" dt="2023-10-15T15:48:32.542" v="1864" actId="20577"/>
        <pc:sldMkLst>
          <pc:docMk/>
          <pc:sldMk cId="3873200503" sldId="262"/>
        </pc:sldMkLst>
        <pc:spChg chg="mod">
          <ac:chgData name="Rajvi Chavda" userId="8793cf51a0f01c3e" providerId="LiveId" clId="{E53447C9-0399-4E37-95C1-E5099AD72EFA}" dt="2023-10-15T15:48:32.542" v="1864" actId="20577"/>
          <ac:spMkLst>
            <pc:docMk/>
            <pc:sldMk cId="3873200503" sldId="262"/>
            <ac:spMk id="3" creationId="{EA9B1C34-7CB4-430D-AB29-AA4C9353BB32}"/>
          </ac:spMkLst>
        </pc:spChg>
        <pc:graphicFrameChg chg="mod">
          <ac:chgData name="Rajvi Chavda" userId="8793cf51a0f01c3e" providerId="LiveId" clId="{E53447C9-0399-4E37-95C1-E5099AD72EFA}" dt="2023-10-15T15:47:19.030" v="1785"/>
          <ac:graphicFrameMkLst>
            <pc:docMk/>
            <pc:sldMk cId="3873200503" sldId="262"/>
            <ac:graphicFrameMk id="4" creationId="{48C4E7CB-03BC-497B-BE32-9FDC37D21A5C}"/>
          </ac:graphicFrameMkLst>
        </pc:graphicFrameChg>
        <pc:graphicFrameChg chg="del">
          <ac:chgData name="Rajvi Chavda" userId="8793cf51a0f01c3e" providerId="LiveId" clId="{E53447C9-0399-4E37-95C1-E5099AD72EFA}" dt="2023-09-25T12:23:50.019" v="80" actId="478"/>
          <ac:graphicFrameMkLst>
            <pc:docMk/>
            <pc:sldMk cId="3873200503" sldId="262"/>
            <ac:graphicFrameMk id="7" creationId="{D3AE4139-2882-40F0-8F54-38B27D30A889}"/>
          </ac:graphicFrameMkLst>
        </pc:graphicFrameChg>
        <pc:graphicFrameChg chg="add mod">
          <ac:chgData name="Rajvi Chavda" userId="8793cf51a0f01c3e" providerId="LiveId" clId="{E53447C9-0399-4E37-95C1-E5099AD72EFA}" dt="2023-09-25T12:30:13.998" v="149" actId="20577"/>
          <ac:graphicFrameMkLst>
            <pc:docMk/>
            <pc:sldMk cId="3873200503" sldId="262"/>
            <ac:graphicFrameMk id="8" creationId="{08939F62-66E4-02D7-1CCD-C33D5E129DD3}"/>
          </ac:graphicFrameMkLst>
        </pc:graphicFrameChg>
        <pc:cxnChg chg="add mod">
          <ac:chgData name="Rajvi Chavda" userId="8793cf51a0f01c3e" providerId="LiveId" clId="{E53447C9-0399-4E37-95C1-E5099AD72EFA}" dt="2023-09-25T12:31:17.007" v="153" actId="1582"/>
          <ac:cxnSpMkLst>
            <pc:docMk/>
            <pc:sldMk cId="3873200503" sldId="262"/>
            <ac:cxnSpMk id="10" creationId="{6E878CA4-849D-2B8E-1172-B30360FFEBCC}"/>
          </ac:cxnSpMkLst>
        </pc:cxnChg>
      </pc:sldChg>
      <pc:sldChg chg="addSp delSp modSp mod">
        <pc:chgData name="Rajvi Chavda" userId="8793cf51a0f01c3e" providerId="LiveId" clId="{E53447C9-0399-4E37-95C1-E5099AD72EFA}" dt="2023-10-15T15:46:06.816" v="1766" actId="27918"/>
        <pc:sldMkLst>
          <pc:docMk/>
          <pc:sldMk cId="3686481993" sldId="263"/>
        </pc:sldMkLst>
        <pc:graphicFrameChg chg="add del mod">
          <ac:chgData name="Rajvi Chavda" userId="8793cf51a0f01c3e" providerId="LiveId" clId="{E53447C9-0399-4E37-95C1-E5099AD72EFA}" dt="2023-09-25T12:33:45.916" v="162" actId="478"/>
          <ac:graphicFrameMkLst>
            <pc:docMk/>
            <pc:sldMk cId="3686481993" sldId="263"/>
            <ac:graphicFrameMk id="3" creationId="{5ABF7E98-8AA7-83D5-BA7B-6B1B07B2ACB3}"/>
          </ac:graphicFrameMkLst>
        </pc:graphicFrameChg>
        <pc:graphicFrameChg chg="add del mod">
          <ac:chgData name="Rajvi Chavda" userId="8793cf51a0f01c3e" providerId="LiveId" clId="{E53447C9-0399-4E37-95C1-E5099AD72EFA}" dt="2023-09-25T12:36:53.136" v="204" actId="478"/>
          <ac:graphicFrameMkLst>
            <pc:docMk/>
            <pc:sldMk cId="3686481993" sldId="263"/>
            <ac:graphicFrameMk id="7" creationId="{65F0B438-0A96-DD6A-44EE-55485BD7616D}"/>
          </ac:graphicFrameMkLst>
        </pc:graphicFrameChg>
        <pc:graphicFrameChg chg="add mod">
          <ac:chgData name="Rajvi Chavda" userId="8793cf51a0f01c3e" providerId="LiveId" clId="{E53447C9-0399-4E37-95C1-E5099AD72EFA}" dt="2023-09-25T13:14:05.281" v="602" actId="1076"/>
          <ac:graphicFrameMkLst>
            <pc:docMk/>
            <pc:sldMk cId="3686481993" sldId="263"/>
            <ac:graphicFrameMk id="10" creationId="{FB50F2A8-FA74-BE73-0F8A-29AABE11B5FA}"/>
          </ac:graphicFrameMkLst>
        </pc:graphicFrameChg>
      </pc:sldChg>
      <pc:sldChg chg="modSp mod">
        <pc:chgData name="Rajvi Chavda" userId="8793cf51a0f01c3e" providerId="LiveId" clId="{E53447C9-0399-4E37-95C1-E5099AD72EFA}" dt="2023-09-25T13:16:01.380" v="628" actId="20577"/>
        <pc:sldMkLst>
          <pc:docMk/>
          <pc:sldMk cId="2167730310" sldId="264"/>
        </pc:sldMkLst>
        <pc:graphicFrameChg chg="modGraphic">
          <ac:chgData name="Rajvi Chavda" userId="8793cf51a0f01c3e" providerId="LiveId" clId="{E53447C9-0399-4E37-95C1-E5099AD72EFA}" dt="2023-09-25T13:16:01.380" v="628" actId="20577"/>
          <ac:graphicFrameMkLst>
            <pc:docMk/>
            <pc:sldMk cId="2167730310" sldId="264"/>
            <ac:graphicFrameMk id="8" creationId="{281272FF-9A19-4D51-96CE-4C572519FE5C}"/>
          </ac:graphicFrameMkLst>
        </pc:graphicFrameChg>
      </pc:sldChg>
      <pc:sldChg chg="addSp modSp mod">
        <pc:chgData name="Rajvi Chavda" userId="8793cf51a0f01c3e" providerId="LiveId" clId="{E53447C9-0399-4E37-95C1-E5099AD72EFA}" dt="2023-09-25T13:18:05.681" v="650" actId="1076"/>
        <pc:sldMkLst>
          <pc:docMk/>
          <pc:sldMk cId="701635330" sldId="265"/>
        </pc:sldMkLst>
        <pc:spChg chg="mod">
          <ac:chgData name="Rajvi Chavda" userId="8793cf51a0f01c3e" providerId="LiveId" clId="{E53447C9-0399-4E37-95C1-E5099AD72EFA}" dt="2023-09-25T12:31:36.014" v="158" actId="5793"/>
          <ac:spMkLst>
            <pc:docMk/>
            <pc:sldMk cId="701635330" sldId="265"/>
            <ac:spMk id="3" creationId="{76F5B343-02EE-41B0-AA7E-DA4A2F42076B}"/>
          </ac:spMkLst>
        </pc:spChg>
        <pc:spChg chg="add mod">
          <ac:chgData name="Rajvi Chavda" userId="8793cf51a0f01c3e" providerId="LiveId" clId="{E53447C9-0399-4E37-95C1-E5099AD72EFA}" dt="2023-09-25T13:18:05.681" v="650" actId="1076"/>
          <ac:spMkLst>
            <pc:docMk/>
            <pc:sldMk cId="701635330" sldId="265"/>
            <ac:spMk id="4" creationId="{DCAEA38C-FD7F-AB07-7B8F-3AA5A2D5479B}"/>
          </ac:spMkLst>
        </pc:spChg>
      </pc:sldChg>
      <pc:sldChg chg="addSp delSp modSp mod">
        <pc:chgData name="Rajvi Chavda" userId="8793cf51a0f01c3e" providerId="LiveId" clId="{E53447C9-0399-4E37-95C1-E5099AD72EFA}" dt="2023-10-15T15:49:23.659" v="1868" actId="20577"/>
        <pc:sldMkLst>
          <pc:docMk/>
          <pc:sldMk cId="3303664211" sldId="266"/>
        </pc:sldMkLst>
        <pc:spChg chg="mod">
          <ac:chgData name="Rajvi Chavda" userId="8793cf51a0f01c3e" providerId="LiveId" clId="{E53447C9-0399-4E37-95C1-E5099AD72EFA}" dt="2023-10-15T15:49:23.659" v="1868" actId="20577"/>
          <ac:spMkLst>
            <pc:docMk/>
            <pc:sldMk cId="3303664211" sldId="266"/>
            <ac:spMk id="3" creationId="{EA9B1C34-7CB4-430D-AB29-AA4C9353BB32}"/>
          </ac:spMkLst>
        </pc:spChg>
        <pc:graphicFrameChg chg="mod">
          <ac:chgData name="Rajvi Chavda" userId="8793cf51a0f01c3e" providerId="LiveId" clId="{E53447C9-0399-4E37-95C1-E5099AD72EFA}" dt="2023-10-12T13:45:03.394" v="1229"/>
          <ac:graphicFrameMkLst>
            <pc:docMk/>
            <pc:sldMk cId="3303664211" sldId="266"/>
            <ac:graphicFrameMk id="4" creationId="{48C4E7CB-03BC-497B-BE32-9FDC37D21A5C}"/>
          </ac:graphicFrameMkLst>
        </pc:graphicFrameChg>
        <pc:graphicFrameChg chg="add mod">
          <ac:chgData name="Rajvi Chavda" userId="8793cf51a0f01c3e" providerId="LiveId" clId="{E53447C9-0399-4E37-95C1-E5099AD72EFA}" dt="2023-09-25T12:30:44.472" v="150"/>
          <ac:graphicFrameMkLst>
            <pc:docMk/>
            <pc:sldMk cId="3303664211" sldId="266"/>
            <ac:graphicFrameMk id="5" creationId="{F27097B6-2682-2B8B-7363-81985EBC952F}"/>
          </ac:graphicFrameMkLst>
        </pc:graphicFrameChg>
        <pc:graphicFrameChg chg="del">
          <ac:chgData name="Rajvi Chavda" userId="8793cf51a0f01c3e" providerId="LiveId" clId="{E53447C9-0399-4E37-95C1-E5099AD72EFA}" dt="2023-09-25T12:22:32.891" v="79" actId="478"/>
          <ac:graphicFrameMkLst>
            <pc:docMk/>
            <pc:sldMk cId="3303664211" sldId="266"/>
            <ac:graphicFrameMk id="7" creationId="{D3AE4139-2882-40F0-8F54-38B27D30A889}"/>
          </ac:graphicFrameMkLst>
        </pc:graphicFrameChg>
        <pc:cxnChg chg="add mod">
          <ac:chgData name="Rajvi Chavda" userId="8793cf51a0f01c3e" providerId="LiveId" clId="{E53447C9-0399-4E37-95C1-E5099AD72EFA}" dt="2023-09-25T12:31:21.806" v="154"/>
          <ac:cxnSpMkLst>
            <pc:docMk/>
            <pc:sldMk cId="3303664211" sldId="266"/>
            <ac:cxnSpMk id="6" creationId="{CE980550-EA35-645B-78EF-56F5C0D2DE79}"/>
          </ac:cxnSpMkLst>
        </pc:cxnChg>
      </pc:sldChg>
      <pc:sldChg chg="addSp delSp modSp mod">
        <pc:chgData name="Rajvi Chavda" userId="8793cf51a0f01c3e" providerId="LiveId" clId="{E53447C9-0399-4E37-95C1-E5099AD72EFA}" dt="2023-10-15T15:50:26.531" v="1898"/>
        <pc:sldMkLst>
          <pc:docMk/>
          <pc:sldMk cId="1282220614" sldId="267"/>
        </pc:sldMkLst>
        <pc:spChg chg="mod">
          <ac:chgData name="Rajvi Chavda" userId="8793cf51a0f01c3e" providerId="LiveId" clId="{E53447C9-0399-4E37-95C1-E5099AD72EFA}" dt="2023-09-25T12:43:30.429" v="262" actId="20577"/>
          <ac:spMkLst>
            <pc:docMk/>
            <pc:sldMk cId="1282220614" sldId="267"/>
            <ac:spMk id="2" creationId="{C905B53F-5FD2-45AF-A7AB-F5CEAEC741EA}"/>
          </ac:spMkLst>
        </pc:spChg>
        <pc:spChg chg="mod">
          <ac:chgData name="Rajvi Chavda" userId="8793cf51a0f01c3e" providerId="LiveId" clId="{E53447C9-0399-4E37-95C1-E5099AD72EFA}" dt="2023-10-15T15:50:21.373" v="1897" actId="313"/>
          <ac:spMkLst>
            <pc:docMk/>
            <pc:sldMk cId="1282220614" sldId="267"/>
            <ac:spMk id="3" creationId="{EA9B1C34-7CB4-430D-AB29-AA4C9353BB32}"/>
          </ac:spMkLst>
        </pc:spChg>
        <pc:graphicFrameChg chg="mod">
          <ac:chgData name="Rajvi Chavda" userId="8793cf51a0f01c3e" providerId="LiveId" clId="{E53447C9-0399-4E37-95C1-E5099AD72EFA}" dt="2023-10-15T15:50:26.531" v="1898"/>
          <ac:graphicFrameMkLst>
            <pc:docMk/>
            <pc:sldMk cId="1282220614" sldId="267"/>
            <ac:graphicFrameMk id="4" creationId="{48C4E7CB-03BC-497B-BE32-9FDC37D21A5C}"/>
          </ac:graphicFrameMkLst>
        </pc:graphicFrameChg>
        <pc:graphicFrameChg chg="add mod">
          <ac:chgData name="Rajvi Chavda" userId="8793cf51a0f01c3e" providerId="LiveId" clId="{E53447C9-0399-4E37-95C1-E5099AD72EFA}" dt="2023-09-25T12:30:52.503" v="152"/>
          <ac:graphicFrameMkLst>
            <pc:docMk/>
            <pc:sldMk cId="1282220614" sldId="267"/>
            <ac:graphicFrameMk id="5" creationId="{C4282FD1-44E1-1C04-8ABE-4316D6C5DFCF}"/>
          </ac:graphicFrameMkLst>
        </pc:graphicFrameChg>
        <pc:graphicFrameChg chg="del">
          <ac:chgData name="Rajvi Chavda" userId="8793cf51a0f01c3e" providerId="LiveId" clId="{E53447C9-0399-4E37-95C1-E5099AD72EFA}" dt="2023-09-25T12:30:50.936" v="151" actId="478"/>
          <ac:graphicFrameMkLst>
            <pc:docMk/>
            <pc:sldMk cId="1282220614" sldId="267"/>
            <ac:graphicFrameMk id="7" creationId="{D3AE4139-2882-40F0-8F54-38B27D30A889}"/>
          </ac:graphicFrameMkLst>
        </pc:graphicFrameChg>
        <pc:cxnChg chg="add mod">
          <ac:chgData name="Rajvi Chavda" userId="8793cf51a0f01c3e" providerId="LiveId" clId="{E53447C9-0399-4E37-95C1-E5099AD72EFA}" dt="2023-09-25T12:31:24.413" v="155"/>
          <ac:cxnSpMkLst>
            <pc:docMk/>
            <pc:sldMk cId="1282220614" sldId="267"/>
            <ac:cxnSpMk id="6" creationId="{81B6058A-A151-3C03-13D6-25C19821BE4F}"/>
          </ac:cxnSpMkLst>
        </pc:cxnChg>
      </pc:sldChg>
    </pc:docChg>
  </pc:docChgLst>
  <pc:docChgLst>
    <pc:chgData name="Binay Patel" userId="f47402ff146648e0" providerId="LiveId" clId="{28D4179D-4D50-48AD-B488-4D6A98EB3B02}"/>
    <pc:docChg chg="undo redo custSel addSld delSld modSld addSection delSection">
      <pc:chgData name="Binay Patel" userId="f47402ff146648e0" providerId="LiveId" clId="{28D4179D-4D50-48AD-B488-4D6A98EB3B02}" dt="2023-11-28T23:08:17.532" v="458" actId="14100"/>
      <pc:docMkLst>
        <pc:docMk/>
      </pc:docMkLst>
      <pc:sldChg chg="delSp modSp mod">
        <pc:chgData name="Binay Patel" userId="f47402ff146648e0" providerId="LiveId" clId="{28D4179D-4D50-48AD-B488-4D6A98EB3B02}" dt="2023-11-28T22:22:28.501" v="164" actId="21"/>
        <pc:sldMkLst>
          <pc:docMk/>
          <pc:sldMk cId="411945370" sldId="256"/>
        </pc:sldMkLst>
        <pc:spChg chg="del">
          <ac:chgData name="Binay Patel" userId="f47402ff146648e0" providerId="LiveId" clId="{28D4179D-4D50-48AD-B488-4D6A98EB3B02}" dt="2023-11-28T22:16:15.314" v="38" actId="478"/>
          <ac:spMkLst>
            <pc:docMk/>
            <pc:sldMk cId="411945370" sldId="256"/>
            <ac:spMk id="2" creationId="{F4E67F9E-2D38-446D-8E3F-6F5D3979EDA7}"/>
          </ac:spMkLst>
        </pc:spChg>
        <pc:spChg chg="del">
          <ac:chgData name="Binay Patel" userId="f47402ff146648e0" providerId="LiveId" clId="{28D4179D-4D50-48AD-B488-4D6A98EB3B02}" dt="2023-11-28T22:16:10.669" v="37" actId="478"/>
          <ac:spMkLst>
            <pc:docMk/>
            <pc:sldMk cId="411945370" sldId="256"/>
            <ac:spMk id="4" creationId="{D144A5D4-F917-F268-6CA0-8BEFB4772477}"/>
          </ac:spMkLst>
        </pc:spChg>
        <pc:spChg chg="del mod">
          <ac:chgData name="Binay Patel" userId="f47402ff146648e0" providerId="LiveId" clId="{28D4179D-4D50-48AD-B488-4D6A98EB3B02}" dt="2023-11-28T22:22:28.501" v="164" actId="21"/>
          <ac:spMkLst>
            <pc:docMk/>
            <pc:sldMk cId="411945370" sldId="256"/>
            <ac:spMk id="7" creationId="{00000000-0000-0000-0000-000000000000}"/>
          </ac:spMkLst>
        </pc:spChg>
        <pc:spChg chg="mod">
          <ac:chgData name="Binay Patel" userId="f47402ff146648e0" providerId="LiveId" clId="{28D4179D-4D50-48AD-B488-4D6A98EB3B02}" dt="2023-11-28T22:21:44.834" v="163" actId="14100"/>
          <ac:spMkLst>
            <pc:docMk/>
            <pc:sldMk cId="411945370" sldId="256"/>
            <ac:spMk id="8" creationId="{00000000-0000-0000-0000-000000000000}"/>
          </ac:spMkLst>
        </pc:spChg>
        <pc:spChg chg="mod">
          <ac:chgData name="Binay Patel" userId="f47402ff146648e0" providerId="LiveId" clId="{28D4179D-4D50-48AD-B488-4D6A98EB3B02}" dt="2023-11-28T22:18:50.522" v="89" actId="20577"/>
          <ac:spMkLst>
            <pc:docMk/>
            <pc:sldMk cId="411945370" sldId="256"/>
            <ac:spMk id="9" creationId="{00000000-0000-0000-0000-000000000000}"/>
          </ac:spMkLst>
        </pc:spChg>
      </pc:sldChg>
      <pc:sldChg chg="modSp mod">
        <pc:chgData name="Binay Patel" userId="f47402ff146648e0" providerId="LiveId" clId="{28D4179D-4D50-48AD-B488-4D6A98EB3B02}" dt="2023-11-28T22:27:06.220" v="180" actId="255"/>
        <pc:sldMkLst>
          <pc:docMk/>
          <pc:sldMk cId="4271202148" sldId="257"/>
        </pc:sldMkLst>
        <pc:spChg chg="mod">
          <ac:chgData name="Binay Patel" userId="f47402ff146648e0" providerId="LiveId" clId="{28D4179D-4D50-48AD-B488-4D6A98EB3B02}" dt="2023-11-28T22:23:30.190" v="169"/>
          <ac:spMkLst>
            <pc:docMk/>
            <pc:sldMk cId="4271202148" sldId="257"/>
            <ac:spMk id="2" creationId="{04AC39A3-0A10-456F-A8D6-45CF88F51A5B}"/>
          </ac:spMkLst>
        </pc:spChg>
        <pc:spChg chg="mod">
          <ac:chgData name="Binay Patel" userId="f47402ff146648e0" providerId="LiveId" clId="{28D4179D-4D50-48AD-B488-4D6A98EB3B02}" dt="2023-11-28T22:27:06.220" v="180" actId="255"/>
          <ac:spMkLst>
            <pc:docMk/>
            <pc:sldMk cId="4271202148" sldId="257"/>
            <ac:spMk id="3" creationId="{BCDCDC76-8D06-4863-9903-3BFDAA9FDA46}"/>
          </ac:spMkLst>
        </pc:spChg>
      </pc:sldChg>
      <pc:sldChg chg="del">
        <pc:chgData name="Binay Patel" userId="f47402ff146648e0" providerId="LiveId" clId="{28D4179D-4D50-48AD-B488-4D6A98EB3B02}" dt="2023-11-28T22:15:22.114" v="9" actId="2696"/>
        <pc:sldMkLst>
          <pc:docMk/>
          <pc:sldMk cId="850605421" sldId="258"/>
        </pc:sldMkLst>
      </pc:sldChg>
      <pc:sldChg chg="del">
        <pc:chgData name="Binay Patel" userId="f47402ff146648e0" providerId="LiveId" clId="{28D4179D-4D50-48AD-B488-4D6A98EB3B02}" dt="2023-11-28T22:15:34.231" v="10" actId="2696"/>
        <pc:sldMkLst>
          <pc:docMk/>
          <pc:sldMk cId="3474247435" sldId="259"/>
        </pc:sldMkLst>
      </pc:sldChg>
      <pc:sldChg chg="del">
        <pc:chgData name="Binay Patel" userId="f47402ff146648e0" providerId="LiveId" clId="{28D4179D-4D50-48AD-B488-4D6A98EB3B02}" dt="2023-11-28T22:15:34.231" v="10" actId="2696"/>
        <pc:sldMkLst>
          <pc:docMk/>
          <pc:sldMk cId="1409410958" sldId="260"/>
        </pc:sldMkLst>
      </pc:sldChg>
      <pc:sldChg chg="del">
        <pc:chgData name="Binay Patel" userId="f47402ff146648e0" providerId="LiveId" clId="{28D4179D-4D50-48AD-B488-4D6A98EB3B02}" dt="2023-11-28T22:15:34.231" v="10" actId="2696"/>
        <pc:sldMkLst>
          <pc:docMk/>
          <pc:sldMk cId="2498092574" sldId="261"/>
        </pc:sldMkLst>
      </pc:sldChg>
      <pc:sldChg chg="del">
        <pc:chgData name="Binay Patel" userId="f47402ff146648e0" providerId="LiveId" clId="{28D4179D-4D50-48AD-B488-4D6A98EB3B02}" dt="2023-11-28T22:15:34.231" v="10" actId="2696"/>
        <pc:sldMkLst>
          <pc:docMk/>
          <pc:sldMk cId="3873200503" sldId="262"/>
        </pc:sldMkLst>
      </pc:sldChg>
      <pc:sldChg chg="del">
        <pc:chgData name="Binay Patel" userId="f47402ff146648e0" providerId="LiveId" clId="{28D4179D-4D50-48AD-B488-4D6A98EB3B02}" dt="2023-11-28T22:15:34.231" v="10" actId="2696"/>
        <pc:sldMkLst>
          <pc:docMk/>
          <pc:sldMk cId="3686481993" sldId="263"/>
        </pc:sldMkLst>
      </pc:sldChg>
      <pc:sldChg chg="del">
        <pc:chgData name="Binay Patel" userId="f47402ff146648e0" providerId="LiveId" clId="{28D4179D-4D50-48AD-B488-4D6A98EB3B02}" dt="2023-11-28T22:15:34.231" v="10" actId="2696"/>
        <pc:sldMkLst>
          <pc:docMk/>
          <pc:sldMk cId="2167730310" sldId="264"/>
        </pc:sldMkLst>
      </pc:sldChg>
      <pc:sldChg chg="modSp mod">
        <pc:chgData name="Binay Patel" userId="f47402ff146648e0" providerId="LiveId" clId="{28D4179D-4D50-48AD-B488-4D6A98EB3B02}" dt="2023-11-28T22:15:44.497" v="18" actId="20577"/>
        <pc:sldMkLst>
          <pc:docMk/>
          <pc:sldMk cId="701635330" sldId="265"/>
        </pc:sldMkLst>
        <pc:spChg chg="mod">
          <ac:chgData name="Binay Patel" userId="f47402ff146648e0" providerId="LiveId" clId="{28D4179D-4D50-48AD-B488-4D6A98EB3B02}" dt="2023-11-28T22:15:44.497" v="18" actId="20577"/>
          <ac:spMkLst>
            <pc:docMk/>
            <pc:sldMk cId="701635330" sldId="265"/>
            <ac:spMk id="4" creationId="{DCAEA38C-FD7F-AB07-7B8F-3AA5A2D5479B}"/>
          </ac:spMkLst>
        </pc:spChg>
      </pc:sldChg>
      <pc:sldChg chg="del">
        <pc:chgData name="Binay Patel" userId="f47402ff146648e0" providerId="LiveId" clId="{28D4179D-4D50-48AD-B488-4D6A98EB3B02}" dt="2023-11-28T22:15:34.231" v="10" actId="2696"/>
        <pc:sldMkLst>
          <pc:docMk/>
          <pc:sldMk cId="3303664211" sldId="266"/>
        </pc:sldMkLst>
      </pc:sldChg>
      <pc:sldChg chg="modSp new mod">
        <pc:chgData name="Binay Patel" userId="f47402ff146648e0" providerId="LiveId" clId="{28D4179D-4D50-48AD-B488-4D6A98EB3B02}" dt="2023-11-28T22:34:42.854" v="212" actId="113"/>
        <pc:sldMkLst>
          <pc:docMk/>
          <pc:sldMk cId="3951631101" sldId="266"/>
        </pc:sldMkLst>
        <pc:spChg chg="mod">
          <ac:chgData name="Binay Patel" userId="f47402ff146648e0" providerId="LiveId" clId="{28D4179D-4D50-48AD-B488-4D6A98EB3B02}" dt="2023-11-28T22:27:52.611" v="186"/>
          <ac:spMkLst>
            <pc:docMk/>
            <pc:sldMk cId="3951631101" sldId="266"/>
            <ac:spMk id="2" creationId="{6611967E-8742-DC6F-AAEC-DFAC87C3AE94}"/>
          </ac:spMkLst>
        </pc:spChg>
        <pc:spChg chg="mod">
          <ac:chgData name="Binay Patel" userId="f47402ff146648e0" providerId="LiveId" clId="{28D4179D-4D50-48AD-B488-4D6A98EB3B02}" dt="2023-11-28T22:34:42.854" v="212" actId="113"/>
          <ac:spMkLst>
            <pc:docMk/>
            <pc:sldMk cId="3951631101" sldId="266"/>
            <ac:spMk id="3" creationId="{C336D01C-2F80-CAAE-5D05-01BF580D8684}"/>
          </ac:spMkLst>
        </pc:spChg>
      </pc:sldChg>
      <pc:sldChg chg="del">
        <pc:chgData name="Binay Patel" userId="f47402ff146648e0" providerId="LiveId" clId="{28D4179D-4D50-48AD-B488-4D6A98EB3B02}" dt="2023-11-28T22:15:34.231" v="10" actId="2696"/>
        <pc:sldMkLst>
          <pc:docMk/>
          <pc:sldMk cId="1282220614" sldId="267"/>
        </pc:sldMkLst>
      </pc:sldChg>
      <pc:sldChg chg="addSp modSp new mod">
        <pc:chgData name="Binay Patel" userId="f47402ff146648e0" providerId="LiveId" clId="{28D4179D-4D50-48AD-B488-4D6A98EB3B02}" dt="2023-11-28T22:38:12.926" v="261" actId="20577"/>
        <pc:sldMkLst>
          <pc:docMk/>
          <pc:sldMk cId="2100709984" sldId="267"/>
        </pc:sldMkLst>
        <pc:spChg chg="mod">
          <ac:chgData name="Binay Patel" userId="f47402ff146648e0" providerId="LiveId" clId="{28D4179D-4D50-48AD-B488-4D6A98EB3B02}" dt="2023-11-28T22:30:40.145" v="197"/>
          <ac:spMkLst>
            <pc:docMk/>
            <pc:sldMk cId="2100709984" sldId="267"/>
            <ac:spMk id="2" creationId="{6582F032-FD29-EEDF-31DF-12498DE3C426}"/>
          </ac:spMkLst>
        </pc:spChg>
        <pc:spChg chg="mod">
          <ac:chgData name="Binay Patel" userId="f47402ff146648e0" providerId="LiveId" clId="{28D4179D-4D50-48AD-B488-4D6A98EB3B02}" dt="2023-11-28T22:38:12.926" v="261" actId="20577"/>
          <ac:spMkLst>
            <pc:docMk/>
            <pc:sldMk cId="2100709984" sldId="267"/>
            <ac:spMk id="3" creationId="{BF4DA712-95E6-28B4-BC8C-31312D239FB5}"/>
          </ac:spMkLst>
        </pc:spChg>
        <pc:picChg chg="add mod">
          <ac:chgData name="Binay Patel" userId="f47402ff146648e0" providerId="LiveId" clId="{28D4179D-4D50-48AD-B488-4D6A98EB3B02}" dt="2023-11-28T22:34:23.611" v="210" actId="14100"/>
          <ac:picMkLst>
            <pc:docMk/>
            <pc:sldMk cId="2100709984" sldId="267"/>
            <ac:picMk id="5" creationId="{8001CBAC-796B-2BEA-DC99-3F85BEA465A0}"/>
          </ac:picMkLst>
        </pc:picChg>
      </pc:sldChg>
      <pc:sldChg chg="addSp delSp modSp new mod modClrScheme chgLayout">
        <pc:chgData name="Binay Patel" userId="f47402ff146648e0" providerId="LiveId" clId="{28D4179D-4D50-48AD-B488-4D6A98EB3B02}" dt="2023-11-28T22:42:05.779" v="294" actId="1076"/>
        <pc:sldMkLst>
          <pc:docMk/>
          <pc:sldMk cId="1418966644" sldId="268"/>
        </pc:sldMkLst>
        <pc:spChg chg="del mod">
          <ac:chgData name="Binay Patel" userId="f47402ff146648e0" providerId="LiveId" clId="{28D4179D-4D50-48AD-B488-4D6A98EB3B02}" dt="2023-11-28T22:39:09.961" v="264" actId="21"/>
          <ac:spMkLst>
            <pc:docMk/>
            <pc:sldMk cId="1418966644" sldId="268"/>
            <ac:spMk id="2" creationId="{E96488FD-F2F5-AD50-1B9E-E1EB61B707E2}"/>
          </ac:spMkLst>
        </pc:spChg>
        <pc:spChg chg="mod">
          <ac:chgData name="Binay Patel" userId="f47402ff146648e0" providerId="LiveId" clId="{28D4179D-4D50-48AD-B488-4D6A98EB3B02}" dt="2023-11-28T22:41:54.111" v="291" actId="20577"/>
          <ac:spMkLst>
            <pc:docMk/>
            <pc:sldMk cId="1418966644" sldId="268"/>
            <ac:spMk id="3" creationId="{FD85EBD1-097E-2972-AEFB-55DF8642C580}"/>
          </ac:spMkLst>
        </pc:spChg>
        <pc:spChg chg="add del mod">
          <ac:chgData name="Binay Patel" userId="f47402ff146648e0" providerId="LiveId" clId="{28D4179D-4D50-48AD-B488-4D6A98EB3B02}" dt="2023-11-28T22:40:19.585" v="272" actId="26606"/>
          <ac:spMkLst>
            <pc:docMk/>
            <pc:sldMk cId="1418966644" sldId="268"/>
            <ac:spMk id="9" creationId="{39CDEB5E-DEA5-98D8-E783-BC6BDE2CB488}"/>
          </ac:spMkLst>
        </pc:spChg>
        <pc:picChg chg="add mod">
          <ac:chgData name="Binay Patel" userId="f47402ff146648e0" providerId="LiveId" clId="{28D4179D-4D50-48AD-B488-4D6A98EB3B02}" dt="2023-11-28T22:42:05.779" v="294" actId="1076"/>
          <ac:picMkLst>
            <pc:docMk/>
            <pc:sldMk cId="1418966644" sldId="268"/>
            <ac:picMk id="4" creationId="{9E25E078-687D-9F4D-6488-C7CB212DC4F2}"/>
          </ac:picMkLst>
        </pc:picChg>
      </pc:sldChg>
      <pc:sldChg chg="addSp delSp modSp new mod modClrScheme chgLayout">
        <pc:chgData name="Binay Patel" userId="f47402ff146648e0" providerId="LiveId" clId="{28D4179D-4D50-48AD-B488-4D6A98EB3B02}" dt="2023-11-28T22:46:12.185" v="324" actId="14100"/>
        <pc:sldMkLst>
          <pc:docMk/>
          <pc:sldMk cId="3042998595" sldId="269"/>
        </pc:sldMkLst>
        <pc:spChg chg="del">
          <ac:chgData name="Binay Patel" userId="f47402ff146648e0" providerId="LiveId" clId="{28D4179D-4D50-48AD-B488-4D6A98EB3B02}" dt="2023-11-28T22:42:34.690" v="296" actId="21"/>
          <ac:spMkLst>
            <pc:docMk/>
            <pc:sldMk cId="3042998595" sldId="269"/>
            <ac:spMk id="2" creationId="{16ABAFF4-2043-39D1-D4E2-84C6BCA6C13C}"/>
          </ac:spMkLst>
        </pc:spChg>
        <pc:spChg chg="mod">
          <ac:chgData name="Binay Patel" userId="f47402ff146648e0" providerId="LiveId" clId="{28D4179D-4D50-48AD-B488-4D6A98EB3B02}" dt="2023-11-28T22:46:07.410" v="322" actId="26606"/>
          <ac:spMkLst>
            <pc:docMk/>
            <pc:sldMk cId="3042998595" sldId="269"/>
            <ac:spMk id="3" creationId="{BFCE34FF-CA0A-4361-17BF-61C428472207}"/>
          </ac:spMkLst>
        </pc:spChg>
        <pc:spChg chg="add del mod">
          <ac:chgData name="Binay Patel" userId="f47402ff146648e0" providerId="LiveId" clId="{28D4179D-4D50-48AD-B488-4D6A98EB3B02}" dt="2023-11-28T22:46:07.410" v="322" actId="26606"/>
          <ac:spMkLst>
            <pc:docMk/>
            <pc:sldMk cId="3042998595" sldId="269"/>
            <ac:spMk id="9" creationId="{1C749AEB-21F5-5B7A-4A7A-B3F701967F63}"/>
          </ac:spMkLst>
        </pc:spChg>
        <pc:picChg chg="add mod">
          <ac:chgData name="Binay Patel" userId="f47402ff146648e0" providerId="LiveId" clId="{28D4179D-4D50-48AD-B488-4D6A98EB3B02}" dt="2023-11-28T22:46:12.185" v="324" actId="14100"/>
          <ac:picMkLst>
            <pc:docMk/>
            <pc:sldMk cId="3042998595" sldId="269"/>
            <ac:picMk id="4" creationId="{4289E319-F92F-0818-7744-D01FCCACBADA}"/>
          </ac:picMkLst>
        </pc:picChg>
      </pc:sldChg>
      <pc:sldChg chg="addSp delSp modSp new mod">
        <pc:chgData name="Binay Patel" userId="f47402ff146648e0" providerId="LiveId" clId="{28D4179D-4D50-48AD-B488-4D6A98EB3B02}" dt="2023-11-28T22:48:47.318" v="348" actId="14100"/>
        <pc:sldMkLst>
          <pc:docMk/>
          <pc:sldMk cId="1970009249" sldId="270"/>
        </pc:sldMkLst>
        <pc:spChg chg="del">
          <ac:chgData name="Binay Patel" userId="f47402ff146648e0" providerId="LiveId" clId="{28D4179D-4D50-48AD-B488-4D6A98EB3B02}" dt="2023-11-28T22:46:28.921" v="326" actId="21"/>
          <ac:spMkLst>
            <pc:docMk/>
            <pc:sldMk cId="1970009249" sldId="270"/>
            <ac:spMk id="2" creationId="{9590F0E2-79D6-49D8-3638-2702B8B76760}"/>
          </ac:spMkLst>
        </pc:spChg>
        <pc:spChg chg="mod">
          <ac:chgData name="Binay Patel" userId="f47402ff146648e0" providerId="LiveId" clId="{28D4179D-4D50-48AD-B488-4D6A98EB3B02}" dt="2023-11-28T22:48:17.580" v="343" actId="20577"/>
          <ac:spMkLst>
            <pc:docMk/>
            <pc:sldMk cId="1970009249" sldId="270"/>
            <ac:spMk id="3" creationId="{B4159E0F-C3E6-A229-B8EE-021553B9953F}"/>
          </ac:spMkLst>
        </pc:spChg>
        <pc:picChg chg="add mod">
          <ac:chgData name="Binay Patel" userId="f47402ff146648e0" providerId="LiveId" clId="{28D4179D-4D50-48AD-B488-4D6A98EB3B02}" dt="2023-11-28T22:48:47.318" v="348" actId="14100"/>
          <ac:picMkLst>
            <pc:docMk/>
            <pc:sldMk cId="1970009249" sldId="270"/>
            <ac:picMk id="4" creationId="{E7988568-645A-C7F0-2104-2C002E618D1B}"/>
          </ac:picMkLst>
        </pc:picChg>
      </pc:sldChg>
      <pc:sldChg chg="addSp delSp modSp new mod">
        <pc:chgData name="Binay Patel" userId="f47402ff146648e0" providerId="LiveId" clId="{28D4179D-4D50-48AD-B488-4D6A98EB3B02}" dt="2023-11-28T22:50:56.898" v="367" actId="14100"/>
        <pc:sldMkLst>
          <pc:docMk/>
          <pc:sldMk cId="1108351627" sldId="271"/>
        </pc:sldMkLst>
        <pc:spChg chg="del">
          <ac:chgData name="Binay Patel" userId="f47402ff146648e0" providerId="LiveId" clId="{28D4179D-4D50-48AD-B488-4D6A98EB3B02}" dt="2023-11-28T22:49:16.912" v="350" actId="21"/>
          <ac:spMkLst>
            <pc:docMk/>
            <pc:sldMk cId="1108351627" sldId="271"/>
            <ac:spMk id="2" creationId="{637446C5-67C0-A062-F41E-81AD0A577E85}"/>
          </ac:spMkLst>
        </pc:spChg>
        <pc:spChg chg="mod">
          <ac:chgData name="Binay Patel" userId="f47402ff146648e0" providerId="LiveId" clId="{28D4179D-4D50-48AD-B488-4D6A98EB3B02}" dt="2023-11-28T22:50:28.689" v="363" actId="5793"/>
          <ac:spMkLst>
            <pc:docMk/>
            <pc:sldMk cId="1108351627" sldId="271"/>
            <ac:spMk id="3" creationId="{B90644B7-FBE6-946D-A17A-8985F426E483}"/>
          </ac:spMkLst>
        </pc:spChg>
        <pc:picChg chg="add mod">
          <ac:chgData name="Binay Patel" userId="f47402ff146648e0" providerId="LiveId" clId="{28D4179D-4D50-48AD-B488-4D6A98EB3B02}" dt="2023-11-28T22:50:56.898" v="367" actId="14100"/>
          <ac:picMkLst>
            <pc:docMk/>
            <pc:sldMk cId="1108351627" sldId="271"/>
            <ac:picMk id="4" creationId="{0F9CF7D9-F654-3341-7881-23DCAF9F5A93}"/>
          </ac:picMkLst>
        </pc:picChg>
      </pc:sldChg>
      <pc:sldChg chg="addSp delSp modSp new mod">
        <pc:chgData name="Binay Patel" userId="f47402ff146648e0" providerId="LiveId" clId="{28D4179D-4D50-48AD-B488-4D6A98EB3B02}" dt="2023-11-28T22:52:55.496" v="386" actId="14100"/>
        <pc:sldMkLst>
          <pc:docMk/>
          <pc:sldMk cId="3043583001" sldId="272"/>
        </pc:sldMkLst>
        <pc:spChg chg="del">
          <ac:chgData name="Binay Patel" userId="f47402ff146648e0" providerId="LiveId" clId="{28D4179D-4D50-48AD-B488-4D6A98EB3B02}" dt="2023-11-28T22:51:57.543" v="373" actId="21"/>
          <ac:spMkLst>
            <pc:docMk/>
            <pc:sldMk cId="3043583001" sldId="272"/>
            <ac:spMk id="2" creationId="{42B94E2F-6E01-6C41-5F40-BA7F31D51DF6}"/>
          </ac:spMkLst>
        </pc:spChg>
        <pc:spChg chg="mod">
          <ac:chgData name="Binay Patel" userId="f47402ff146648e0" providerId="LiveId" clId="{28D4179D-4D50-48AD-B488-4D6A98EB3B02}" dt="2023-11-28T22:52:35.916" v="382" actId="20577"/>
          <ac:spMkLst>
            <pc:docMk/>
            <pc:sldMk cId="3043583001" sldId="272"/>
            <ac:spMk id="3" creationId="{467E8FB8-C437-4A4B-5D4E-042F031B00AB}"/>
          </ac:spMkLst>
        </pc:spChg>
        <pc:picChg chg="add mod">
          <ac:chgData name="Binay Patel" userId="f47402ff146648e0" providerId="LiveId" clId="{28D4179D-4D50-48AD-B488-4D6A98EB3B02}" dt="2023-11-28T22:52:55.496" v="386" actId="14100"/>
          <ac:picMkLst>
            <pc:docMk/>
            <pc:sldMk cId="3043583001" sldId="272"/>
            <ac:picMk id="4" creationId="{CF289B31-995A-F567-A2CA-71697698475D}"/>
          </ac:picMkLst>
        </pc:picChg>
      </pc:sldChg>
      <pc:sldChg chg="addSp delSp modSp new del mod modClrScheme chgLayout">
        <pc:chgData name="Binay Patel" userId="f47402ff146648e0" providerId="LiveId" clId="{28D4179D-4D50-48AD-B488-4D6A98EB3B02}" dt="2023-11-28T22:55:09.106" v="411" actId="2696"/>
        <pc:sldMkLst>
          <pc:docMk/>
          <pc:sldMk cId="2507668039" sldId="273"/>
        </pc:sldMkLst>
        <pc:spChg chg="mod ord">
          <ac:chgData name="Binay Patel" userId="f47402ff146648e0" providerId="LiveId" clId="{28D4179D-4D50-48AD-B488-4D6A98EB3B02}" dt="2023-11-28T22:55:03.321" v="409" actId="700"/>
          <ac:spMkLst>
            <pc:docMk/>
            <pc:sldMk cId="2507668039" sldId="273"/>
            <ac:spMk id="2" creationId="{8F3F5106-53A5-AED5-F728-B4B08F0DE522}"/>
          </ac:spMkLst>
        </pc:spChg>
        <pc:spChg chg="add del mod ord">
          <ac:chgData name="Binay Patel" userId="f47402ff146648e0" providerId="LiveId" clId="{28D4179D-4D50-48AD-B488-4D6A98EB3B02}" dt="2023-11-28T22:55:03.321" v="409" actId="700"/>
          <ac:spMkLst>
            <pc:docMk/>
            <pc:sldMk cId="2507668039" sldId="273"/>
            <ac:spMk id="3" creationId="{8C907E46-7437-6300-9101-FD4DC089D411}"/>
          </ac:spMkLst>
        </pc:spChg>
        <pc:spChg chg="add del mod ord">
          <ac:chgData name="Binay Patel" userId="f47402ff146648e0" providerId="LiveId" clId="{28D4179D-4D50-48AD-B488-4D6A98EB3B02}" dt="2023-11-28T22:55:03.321" v="409" actId="700"/>
          <ac:spMkLst>
            <pc:docMk/>
            <pc:sldMk cId="2507668039" sldId="273"/>
            <ac:spMk id="6" creationId="{D3CBE9F7-6E51-D892-1C5A-AD2AB699D974}"/>
          </ac:spMkLst>
        </pc:spChg>
        <pc:spChg chg="add del mod ord">
          <ac:chgData name="Binay Patel" userId="f47402ff146648e0" providerId="LiveId" clId="{28D4179D-4D50-48AD-B488-4D6A98EB3B02}" dt="2023-11-28T22:55:03.321" v="409" actId="700"/>
          <ac:spMkLst>
            <pc:docMk/>
            <pc:sldMk cId="2507668039" sldId="273"/>
            <ac:spMk id="7" creationId="{25CEBA4C-C96A-63EE-D3D9-CB0D99A61E96}"/>
          </ac:spMkLst>
        </pc:spChg>
        <pc:spChg chg="add del mod ord">
          <ac:chgData name="Binay Patel" userId="f47402ff146648e0" providerId="LiveId" clId="{28D4179D-4D50-48AD-B488-4D6A98EB3B02}" dt="2023-11-28T22:55:03.321" v="409" actId="700"/>
          <ac:spMkLst>
            <pc:docMk/>
            <pc:sldMk cId="2507668039" sldId="273"/>
            <ac:spMk id="8" creationId="{D6B00BA1-8EC5-ECB2-992E-3FA677193AF5}"/>
          </ac:spMkLst>
        </pc:spChg>
        <pc:spChg chg="add del mod ord">
          <ac:chgData name="Binay Patel" userId="f47402ff146648e0" providerId="LiveId" clId="{28D4179D-4D50-48AD-B488-4D6A98EB3B02}" dt="2023-11-28T22:55:03.321" v="409" actId="700"/>
          <ac:spMkLst>
            <pc:docMk/>
            <pc:sldMk cId="2507668039" sldId="273"/>
            <ac:spMk id="9" creationId="{A0144F1E-BBD3-6970-DBCB-0194E95FF9E0}"/>
          </ac:spMkLst>
        </pc:spChg>
        <pc:spChg chg="add del mod">
          <ac:chgData name="Binay Patel" userId="f47402ff146648e0" providerId="LiveId" clId="{28D4179D-4D50-48AD-B488-4D6A98EB3B02}" dt="2023-11-28T22:53:54.834" v="401" actId="26606"/>
          <ac:spMkLst>
            <pc:docMk/>
            <pc:sldMk cId="2507668039" sldId="273"/>
            <ac:spMk id="10" creationId="{6C30D0E8-387C-2C37-B428-3B8203370731}"/>
          </ac:spMkLst>
        </pc:spChg>
        <pc:picChg chg="add del mod">
          <ac:chgData name="Binay Patel" userId="f47402ff146648e0" providerId="LiveId" clId="{28D4179D-4D50-48AD-B488-4D6A98EB3B02}" dt="2023-11-28T22:55:04.987" v="410" actId="478"/>
          <ac:picMkLst>
            <pc:docMk/>
            <pc:sldMk cId="2507668039" sldId="273"/>
            <ac:picMk id="5" creationId="{D51C5164-EEC8-172C-F63A-450372F91B21}"/>
          </ac:picMkLst>
        </pc:picChg>
      </pc:sldChg>
      <pc:sldChg chg="addSp delSp modSp new mod modClrScheme chgLayout">
        <pc:chgData name="Binay Patel" userId="f47402ff146648e0" providerId="LiveId" clId="{28D4179D-4D50-48AD-B488-4D6A98EB3B02}" dt="2023-11-28T22:58:12.918" v="423" actId="26606"/>
        <pc:sldMkLst>
          <pc:docMk/>
          <pc:sldMk cId="3736743760" sldId="273"/>
        </pc:sldMkLst>
        <pc:spChg chg="del">
          <ac:chgData name="Binay Patel" userId="f47402ff146648e0" providerId="LiveId" clId="{28D4179D-4D50-48AD-B488-4D6A98EB3B02}" dt="2023-11-28T22:58:12.918" v="423" actId="26606"/>
          <ac:spMkLst>
            <pc:docMk/>
            <pc:sldMk cId="3736743760" sldId="273"/>
            <ac:spMk id="2" creationId="{F723DEF3-3A25-FD3C-CBEE-728512D28259}"/>
          </ac:spMkLst>
        </pc:spChg>
        <pc:spChg chg="del">
          <ac:chgData name="Binay Patel" userId="f47402ff146648e0" providerId="LiveId" clId="{28D4179D-4D50-48AD-B488-4D6A98EB3B02}" dt="2023-11-28T22:58:12.918" v="423" actId="26606"/>
          <ac:spMkLst>
            <pc:docMk/>
            <pc:sldMk cId="3736743760" sldId="273"/>
            <ac:spMk id="3" creationId="{D5653403-9FEF-6CCA-4C6E-448B43F4EABB}"/>
          </ac:spMkLst>
        </pc:spChg>
        <pc:picChg chg="add del">
          <ac:chgData name="Binay Patel" userId="f47402ff146648e0" providerId="LiveId" clId="{28D4179D-4D50-48AD-B488-4D6A98EB3B02}" dt="2023-11-28T22:57:35.098" v="416"/>
          <ac:picMkLst>
            <pc:docMk/>
            <pc:sldMk cId="3736743760" sldId="273"/>
            <ac:picMk id="4" creationId="{715D4416-3CA6-C656-9301-A59619D6E3AB}"/>
          </ac:picMkLst>
        </pc:picChg>
        <pc:picChg chg="add mod">
          <ac:chgData name="Binay Patel" userId="f47402ff146648e0" providerId="LiveId" clId="{28D4179D-4D50-48AD-B488-4D6A98EB3B02}" dt="2023-11-28T22:58:12.918" v="423" actId="26606"/>
          <ac:picMkLst>
            <pc:docMk/>
            <pc:sldMk cId="3736743760" sldId="273"/>
            <ac:picMk id="6" creationId="{72EDAF8B-41C7-EB79-7129-D7D5E20C0F13}"/>
          </ac:picMkLst>
        </pc:picChg>
      </pc:sldChg>
      <pc:sldChg chg="addSp delSp modSp new mod modClrScheme chgLayout">
        <pc:chgData name="Binay Patel" userId="f47402ff146648e0" providerId="LiveId" clId="{28D4179D-4D50-48AD-B488-4D6A98EB3B02}" dt="2023-11-28T22:59:18.276" v="442" actId="20577"/>
        <pc:sldMkLst>
          <pc:docMk/>
          <pc:sldMk cId="4237521922" sldId="274"/>
        </pc:sldMkLst>
        <pc:spChg chg="del">
          <ac:chgData name="Binay Patel" userId="f47402ff146648e0" providerId="LiveId" clId="{28D4179D-4D50-48AD-B488-4D6A98EB3B02}" dt="2023-11-28T22:59:03.997" v="425" actId="700"/>
          <ac:spMkLst>
            <pc:docMk/>
            <pc:sldMk cId="4237521922" sldId="274"/>
            <ac:spMk id="2" creationId="{2E26570E-0C23-CC92-9E31-3B3EB890D14C}"/>
          </ac:spMkLst>
        </pc:spChg>
        <pc:spChg chg="del mod ord">
          <ac:chgData name="Binay Patel" userId="f47402ff146648e0" providerId="LiveId" clId="{28D4179D-4D50-48AD-B488-4D6A98EB3B02}" dt="2023-11-28T22:59:03.997" v="425" actId="700"/>
          <ac:spMkLst>
            <pc:docMk/>
            <pc:sldMk cId="4237521922" sldId="274"/>
            <ac:spMk id="3" creationId="{E5F8A419-5C34-5186-AE69-017ECDE83B00}"/>
          </ac:spMkLst>
        </pc:spChg>
        <pc:spChg chg="del">
          <ac:chgData name="Binay Patel" userId="f47402ff146648e0" providerId="LiveId" clId="{28D4179D-4D50-48AD-B488-4D6A98EB3B02}" dt="2023-11-28T22:59:03.997" v="425" actId="700"/>
          <ac:spMkLst>
            <pc:docMk/>
            <pc:sldMk cId="4237521922" sldId="274"/>
            <ac:spMk id="4" creationId="{F1B30E8D-4904-229D-BA5D-E7FBB18C238A}"/>
          </ac:spMkLst>
        </pc:spChg>
        <pc:spChg chg="add mod ord">
          <ac:chgData name="Binay Patel" userId="f47402ff146648e0" providerId="LiveId" clId="{28D4179D-4D50-48AD-B488-4D6A98EB3B02}" dt="2023-11-28T22:59:18.276" v="442" actId="20577"/>
          <ac:spMkLst>
            <pc:docMk/>
            <pc:sldMk cId="4237521922" sldId="274"/>
            <ac:spMk id="5" creationId="{C8BD94CF-CBCD-F194-F1D1-83D65B45FB01}"/>
          </ac:spMkLst>
        </pc:spChg>
        <pc:spChg chg="add mod ord">
          <ac:chgData name="Binay Patel" userId="f47402ff146648e0" providerId="LiveId" clId="{28D4179D-4D50-48AD-B488-4D6A98EB3B02}" dt="2023-11-28T22:59:03.997" v="425" actId="700"/>
          <ac:spMkLst>
            <pc:docMk/>
            <pc:sldMk cId="4237521922" sldId="274"/>
            <ac:spMk id="6" creationId="{3AA76836-4728-4A1B-58E7-19B5015781BD}"/>
          </ac:spMkLst>
        </pc:spChg>
      </pc:sldChg>
      <pc:sldChg chg="addSp delSp modSp new mod">
        <pc:chgData name="Binay Patel" userId="f47402ff146648e0" providerId="LiveId" clId="{28D4179D-4D50-48AD-B488-4D6A98EB3B02}" dt="2023-11-28T23:08:17.532" v="458" actId="14100"/>
        <pc:sldMkLst>
          <pc:docMk/>
          <pc:sldMk cId="1938124061" sldId="275"/>
        </pc:sldMkLst>
        <pc:spChg chg="mod">
          <ac:chgData name="Binay Patel" userId="f47402ff146648e0" providerId="LiveId" clId="{28D4179D-4D50-48AD-B488-4D6A98EB3B02}" dt="2023-11-28T23:00:01.656" v="448"/>
          <ac:spMkLst>
            <pc:docMk/>
            <pc:sldMk cId="1938124061" sldId="275"/>
            <ac:spMk id="2" creationId="{92BB8E28-CBB2-1B8B-E793-DC50560D5F8B}"/>
          </ac:spMkLst>
        </pc:spChg>
        <pc:spChg chg="add del">
          <ac:chgData name="Binay Patel" userId="f47402ff146648e0" providerId="LiveId" clId="{28D4179D-4D50-48AD-B488-4D6A98EB3B02}" dt="2023-11-28T23:07:30.541" v="455"/>
          <ac:spMkLst>
            <pc:docMk/>
            <pc:sldMk cId="1938124061" sldId="275"/>
            <ac:spMk id="3" creationId="{F7FDB770-0AB1-0FA9-B15E-DDCDE805AD1A}"/>
          </ac:spMkLst>
        </pc:spChg>
        <pc:spChg chg="add del mod">
          <ac:chgData name="Binay Patel" userId="f47402ff146648e0" providerId="LiveId" clId="{28D4179D-4D50-48AD-B488-4D6A98EB3B02}" dt="2023-11-28T23:07:30.494" v="454"/>
          <ac:spMkLst>
            <pc:docMk/>
            <pc:sldMk cId="1938124061" sldId="275"/>
            <ac:spMk id="4" creationId="{5FCF0F03-23AE-E457-3A70-5C04EF55880A}"/>
          </ac:spMkLst>
        </pc:spChg>
        <pc:spChg chg="add mod">
          <ac:chgData name="Binay Patel" userId="f47402ff146648e0" providerId="LiveId" clId="{28D4179D-4D50-48AD-B488-4D6A98EB3B02}" dt="2023-11-28T23:08:17.532" v="458" actId="14100"/>
          <ac:spMkLst>
            <pc:docMk/>
            <pc:sldMk cId="1938124061" sldId="275"/>
            <ac:spMk id="5" creationId="{20841B64-337E-E74D-00FA-0DF85C1F3AB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F89B0A50-9C60-47C9-887F-1757E81569C0}"/>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 r="23"/>
          <a:stretch>
            <a:fillRect/>
          </a:stretch>
        </p:blipFill>
        <p:spPr/>
      </p:pic>
      <p:sp>
        <p:nvSpPr>
          <p:cNvPr id="9" name="Text Placeholder 8"/>
          <p:cNvSpPr>
            <a:spLocks noGrp="1"/>
          </p:cNvSpPr>
          <p:nvPr>
            <p:ph type="body" sz="quarter" idx="13"/>
          </p:nvPr>
        </p:nvSpPr>
        <p:spPr/>
        <p:txBody>
          <a:bodyPr/>
          <a:lstStyle/>
          <a:p>
            <a:r>
              <a:rPr lang="en-US" dirty="0"/>
              <a:t>Tilak Pandya (200534318)</a:t>
            </a:r>
          </a:p>
          <a:p>
            <a:r>
              <a:rPr lang="en-US" dirty="0" err="1"/>
              <a:t>Namra</a:t>
            </a:r>
            <a:r>
              <a:rPr lang="en-US" dirty="0"/>
              <a:t> Patel (200535046)</a:t>
            </a:r>
          </a:p>
          <a:p>
            <a:r>
              <a:rPr lang="en-US" dirty="0" err="1"/>
              <a:t>Yuvrajsinh</a:t>
            </a:r>
            <a:r>
              <a:rPr lang="en-US" dirty="0"/>
              <a:t> Gohel (200556632)</a:t>
            </a:r>
          </a:p>
          <a:p>
            <a:r>
              <a:rPr lang="en-US" dirty="0" err="1"/>
              <a:t>Binay</a:t>
            </a:r>
            <a:r>
              <a:rPr lang="en-US" dirty="0"/>
              <a:t> Patel (200558474)</a:t>
            </a:r>
          </a:p>
        </p:txBody>
      </p:sp>
      <p:sp>
        <p:nvSpPr>
          <p:cNvPr id="8" name="Text Placeholder 7"/>
          <p:cNvSpPr>
            <a:spLocks noGrp="1"/>
          </p:cNvSpPr>
          <p:nvPr>
            <p:ph type="body" sz="quarter" idx="12"/>
          </p:nvPr>
        </p:nvSpPr>
        <p:spPr>
          <a:xfrm>
            <a:off x="350485" y="4648199"/>
            <a:ext cx="10972800" cy="1241323"/>
          </a:xfrm>
        </p:spPr>
        <p:txBody>
          <a:bodyPr/>
          <a:lstStyle/>
          <a:p>
            <a:r>
              <a:rPr lang="en-US" sz="2000" dirty="0"/>
              <a:t>Final Presentation - Business Intelligence Strategy Pitch</a:t>
            </a:r>
          </a:p>
          <a:p>
            <a:endParaRPr lang="en-US" sz="2000" dirty="0"/>
          </a:p>
          <a:p>
            <a:r>
              <a:rPr lang="en-US" sz="2000" dirty="0"/>
              <a:t>Big Data Analytics – BDAT1009</a:t>
            </a:r>
          </a:p>
          <a:p>
            <a:r>
              <a:rPr lang="en-US" sz="2000" dirty="0"/>
              <a:t>Enterprise Analytics</a:t>
            </a:r>
          </a:p>
        </p:txBody>
      </p:sp>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A7384B-AF81-9DCE-D304-8E17C0AF7BB3}"/>
              </a:ext>
            </a:extLst>
          </p:cNvPr>
          <p:cNvPicPr>
            <a:picLocks noChangeAspect="1"/>
          </p:cNvPicPr>
          <p:nvPr/>
        </p:nvPicPr>
        <p:blipFill>
          <a:blip r:embed="rId2"/>
          <a:stretch>
            <a:fillRect/>
          </a:stretch>
        </p:blipFill>
        <p:spPr>
          <a:xfrm>
            <a:off x="371475" y="33293"/>
            <a:ext cx="11115676" cy="6189268"/>
          </a:xfrm>
          <a:prstGeom prst="rect">
            <a:avLst/>
          </a:prstGeom>
        </p:spPr>
      </p:pic>
    </p:spTree>
    <p:extLst>
      <p:ext uri="{BB962C8B-B14F-4D97-AF65-F5344CB8AC3E}">
        <p14:creationId xmlns:p14="http://schemas.microsoft.com/office/powerpoint/2010/main" val="373674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BD94CF-CBCD-F194-F1D1-83D65B45FB01}"/>
              </a:ext>
            </a:extLst>
          </p:cNvPr>
          <p:cNvSpPr>
            <a:spLocks noGrp="1"/>
          </p:cNvSpPr>
          <p:nvPr>
            <p:ph type="title"/>
          </p:nvPr>
        </p:nvSpPr>
        <p:spPr/>
        <p:txBody>
          <a:bodyPr/>
          <a:lstStyle/>
          <a:p>
            <a:r>
              <a:rPr lang="en-CA" dirty="0"/>
              <a:t>Data Flow Diagram</a:t>
            </a:r>
          </a:p>
        </p:txBody>
      </p:sp>
      <p:sp>
        <p:nvSpPr>
          <p:cNvPr id="6" name="Text Placeholder 5">
            <a:extLst>
              <a:ext uri="{FF2B5EF4-FFF2-40B4-BE49-F238E27FC236}">
                <a16:creationId xmlns:a16="http://schemas.microsoft.com/office/drawing/2014/main" id="{3AA76836-4728-4A1B-58E7-19B5015781BD}"/>
              </a:ext>
            </a:extLst>
          </p:cNvPr>
          <p:cNvSpPr>
            <a:spLocks noGrp="1"/>
          </p:cNvSpPr>
          <p:nvPr>
            <p:ph type="body" sz="quarter" idx="10"/>
          </p:nvPr>
        </p:nvSpPr>
        <p:spPr>
          <a:xfrm>
            <a:off x="614364" y="4441488"/>
            <a:ext cx="11115674" cy="1502112"/>
          </a:xfrm>
        </p:spPr>
        <p:txBody>
          <a:bodyPr/>
          <a:lstStyle/>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Data Sources:</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Identify the various sources of data for the company. </a:t>
            </a: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Data Ingestion:</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Use an efficient data ingestion mechanism to collect data from diverse sources. </a:t>
            </a: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Data Storage:</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Design a data storage architecture to store the ingested data.</a:t>
            </a: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Data Processing and Analytics:</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Utilize a processing layer to analyze and derive insights from the stored data. </a:t>
            </a: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Data Modeling:</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Implement a data modeling layer to structure and organize the data for efficient querying and analysis. </a:t>
            </a:r>
            <a:endParaRPr lang="en-CA" dirty="0"/>
          </a:p>
        </p:txBody>
      </p:sp>
      <p:pic>
        <p:nvPicPr>
          <p:cNvPr id="3" name="Picture 2" descr="A diagram of different types of objects&#10;&#10;Description automatically generated">
            <a:extLst>
              <a:ext uri="{FF2B5EF4-FFF2-40B4-BE49-F238E27FC236}">
                <a16:creationId xmlns:a16="http://schemas.microsoft.com/office/drawing/2014/main" id="{317E2342-D8DB-DDAF-8A03-F567E8E4B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63" y="1206689"/>
            <a:ext cx="8698524" cy="3234799"/>
          </a:xfrm>
          <a:prstGeom prst="rect">
            <a:avLst/>
          </a:prstGeom>
        </p:spPr>
      </p:pic>
    </p:spTree>
    <p:extLst>
      <p:ext uri="{BB962C8B-B14F-4D97-AF65-F5344CB8AC3E}">
        <p14:creationId xmlns:p14="http://schemas.microsoft.com/office/powerpoint/2010/main" val="4237521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B0DA-FE0F-07F5-C7F5-295EB9DA3D63}"/>
              </a:ext>
            </a:extLst>
          </p:cNvPr>
          <p:cNvSpPr>
            <a:spLocks noGrp="1"/>
          </p:cNvSpPr>
          <p:nvPr>
            <p:ph type="title"/>
          </p:nvPr>
        </p:nvSpPr>
        <p:spPr/>
        <p:txBody>
          <a:bodyPr/>
          <a:lstStyle/>
          <a:p>
            <a:r>
              <a:rPr lang="en-CA" dirty="0"/>
              <a:t>Data Flow Diagram</a:t>
            </a:r>
            <a:endParaRPr lang="en-US" dirty="0"/>
          </a:p>
        </p:txBody>
      </p:sp>
      <p:sp>
        <p:nvSpPr>
          <p:cNvPr id="3" name="Text Placeholder 2">
            <a:extLst>
              <a:ext uri="{FF2B5EF4-FFF2-40B4-BE49-F238E27FC236}">
                <a16:creationId xmlns:a16="http://schemas.microsoft.com/office/drawing/2014/main" id="{9D8E87D0-C9BB-84AD-0BC5-2527B43F1E19}"/>
              </a:ext>
            </a:extLst>
          </p:cNvPr>
          <p:cNvSpPr>
            <a:spLocks noGrp="1"/>
          </p:cNvSpPr>
          <p:nvPr>
            <p:ph type="body" sz="quarter" idx="10"/>
          </p:nvPr>
        </p:nvSpPr>
        <p:spPr>
          <a:xfrm>
            <a:off x="633046" y="1439904"/>
            <a:ext cx="10739805" cy="4514810"/>
          </a:xfrm>
        </p:spPr>
        <p:txBody>
          <a:bodyPr/>
          <a:lstStyle/>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Visualization and Reporting:</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Choose a visualization and reporting tool to create dashboards and reports. </a:t>
            </a: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Feedback Loop:</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Establish a feedback loop to continuously improve the data pipeline. </a:t>
            </a: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Security and Compliance:</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Integrate security measures throughout the pipeline to ensure data privacy and compliance.</a:t>
            </a:r>
          </a:p>
          <a:p>
            <a:pPr marL="0" marR="0">
              <a:spcBef>
                <a:spcPts val="0"/>
              </a:spcBef>
              <a:spcAft>
                <a:spcPts val="0"/>
              </a:spcAft>
            </a:pPr>
            <a:r>
              <a:rPr lang="en-CA" sz="1800" b="1" dirty="0">
                <a:effectLst/>
                <a:latin typeface="Calibri" panose="020F0502020204030204" pitchFamily="34" charset="0"/>
                <a:ea typeface="Calibri" panose="020F0502020204030204" pitchFamily="34" charset="0"/>
                <a:cs typeface="Shruti" panose="020B0502040204020203" pitchFamily="34" charset="0"/>
              </a:rPr>
              <a:t>Scalability and Flexibility:</a:t>
            </a:r>
            <a:r>
              <a:rPr lang="en-US" sz="1800" b="1" dirty="0">
                <a:latin typeface="Calibri" panose="020F0502020204030204" pitchFamily="34" charset="0"/>
                <a:ea typeface="Calibri" panose="020F0502020204030204" pitchFamily="34" charset="0"/>
                <a:cs typeface="Shruti" panose="020B0502040204020203" pitchFamily="34" charset="0"/>
              </a:rPr>
              <a:t> </a:t>
            </a:r>
            <a:r>
              <a:rPr lang="en-CA" sz="1800" dirty="0">
                <a:effectLst/>
                <a:latin typeface="Calibri" panose="020F0502020204030204" pitchFamily="34" charset="0"/>
                <a:ea typeface="Calibri" panose="020F0502020204030204" pitchFamily="34" charset="0"/>
                <a:cs typeface="Shruti" panose="020B0502040204020203" pitchFamily="34" charset="0"/>
              </a:rPr>
              <a:t>Design the architecture to be scalable and flexible to accommodate future data growth. </a:t>
            </a:r>
            <a:endParaRPr lang="en-US" dirty="0"/>
          </a:p>
        </p:txBody>
      </p:sp>
    </p:spTree>
    <p:extLst>
      <p:ext uri="{BB962C8B-B14F-4D97-AF65-F5344CB8AC3E}">
        <p14:creationId xmlns:p14="http://schemas.microsoft.com/office/powerpoint/2010/main" val="24309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8E28-CBB2-1B8B-E793-DC50560D5F8B}"/>
              </a:ext>
            </a:extLst>
          </p:cNvPr>
          <p:cNvSpPr>
            <a:spLocks noGrp="1"/>
          </p:cNvSpPr>
          <p:nvPr>
            <p:ph type="title"/>
          </p:nvPr>
        </p:nvSpPr>
        <p:spPr/>
        <p:txBody>
          <a:bodyPr/>
          <a:lstStyle/>
          <a:p>
            <a:r>
              <a:rPr lang="en-CA" dirty="0"/>
              <a:t>Recommendations</a:t>
            </a:r>
          </a:p>
        </p:txBody>
      </p:sp>
      <p:sp>
        <p:nvSpPr>
          <p:cNvPr id="5" name="Rectangle 2">
            <a:extLst>
              <a:ext uri="{FF2B5EF4-FFF2-40B4-BE49-F238E27FC236}">
                <a16:creationId xmlns:a16="http://schemas.microsoft.com/office/drawing/2014/main" id="{20841B64-337E-E74D-00FA-0DF85C1F3AB4}"/>
              </a:ext>
            </a:extLst>
          </p:cNvPr>
          <p:cNvSpPr>
            <a:spLocks noGrp="1" noChangeArrowheads="1"/>
          </p:cNvSpPr>
          <p:nvPr>
            <p:ph type="body" sz="quarter" idx="10"/>
          </p:nvPr>
        </p:nvSpPr>
        <p:spPr bwMode="auto">
          <a:xfrm>
            <a:off x="874184" y="1204319"/>
            <a:ext cx="10255932"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mj-lt"/>
              </a:rPr>
              <a:t>Optimize Shipping:</a:t>
            </a:r>
            <a:endParaRPr kumimoji="0" lang="en-US" altLang="en-US" sz="1800" b="0" i="0" u="none" strike="noStrike" cap="none" normalizeH="0" baseline="0" dirty="0">
              <a:ln>
                <a:noFill/>
              </a:ln>
              <a:solidFill>
                <a:srgbClr val="000000"/>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Chart insight: Shipping cost variations.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Action: Analyze and streamline logistics for cost reduction.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mj-lt"/>
              </a:rPr>
              <a:t>Production Efficiency:</a:t>
            </a:r>
            <a:endParaRPr kumimoji="0" lang="en-US" altLang="en-US" sz="1800" b="0" i="0" u="none" strike="noStrike" cap="none" normalizeH="0" baseline="0" dirty="0">
              <a:ln>
                <a:noFill/>
              </a:ln>
              <a:solidFill>
                <a:srgbClr val="000000"/>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Chart insight: Diverse production times.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Action: Review processes, automate, and enhance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mj-lt"/>
              </a:rPr>
              <a:t>Cost-Effective Manufacturing:</a:t>
            </a:r>
            <a:endParaRPr kumimoji="0" lang="en-US" altLang="en-US" sz="1800" b="0" i="0" u="none" strike="noStrike" cap="none" normalizeH="0" baseline="0" dirty="0">
              <a:ln>
                <a:noFill/>
              </a:ln>
              <a:solidFill>
                <a:srgbClr val="000000"/>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Chart insight: Varying manufacturing costs.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Action: Optimize processes, negotiate with suppliers.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0000"/>
                </a:solidFill>
                <a:effectLst/>
                <a:latin typeface="+mj-lt"/>
              </a:rPr>
              <a:t>Inventory Management:</a:t>
            </a:r>
            <a:endParaRPr kumimoji="0" lang="en-US" altLang="en-US" sz="1800" b="0" i="0" u="none" strike="noStrike" cap="none" normalizeH="0" baseline="0" dirty="0">
              <a:ln>
                <a:noFill/>
              </a:ln>
              <a:solidFill>
                <a:srgbClr val="000000"/>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Chart insight: Stock levels across products.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Action: Implement dynamic inventory with data-driven forecasting.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0000"/>
                </a:solidFill>
                <a:effectLst/>
                <a:latin typeface="+mj-lt"/>
              </a:rPr>
              <a:t>Quality Control:</a:t>
            </a:r>
            <a:endParaRPr kumimoji="0" lang="en-US" altLang="en-US" sz="1800" b="0" i="0" u="none" strike="noStrike" cap="none" normalizeH="0" baseline="0" dirty="0">
              <a:ln>
                <a:noFill/>
              </a:ln>
              <a:solidFill>
                <a:srgbClr val="000000"/>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Chart insight: Product defect rates (Pie chart).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mj-lt"/>
              </a:rPr>
              <a:t>Action: Strengthen quality processes, reduce defects.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mj-lt"/>
              </a:rPr>
            </a:b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93812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Questions and Answers</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r>
              <a:rPr lang="en-US" dirty="0"/>
              <a:t>Your feedback is important to us, please ask questions</a:t>
            </a:r>
          </a:p>
          <a:p>
            <a:endParaRPr lang="en-US" dirty="0"/>
          </a:p>
          <a:p>
            <a:pPr marL="0" indent="0">
              <a:buNone/>
            </a:pPr>
            <a:endParaRPr lang="en-US" dirty="0"/>
          </a:p>
        </p:txBody>
      </p:sp>
      <p:sp>
        <p:nvSpPr>
          <p:cNvPr id="4" name="Rectangle 3">
            <a:extLst>
              <a:ext uri="{FF2B5EF4-FFF2-40B4-BE49-F238E27FC236}">
                <a16:creationId xmlns:a16="http://schemas.microsoft.com/office/drawing/2014/main" id="{DCAEA38C-FD7F-AB07-7B8F-3AA5A2D5479B}"/>
              </a:ext>
            </a:extLst>
          </p:cNvPr>
          <p:cNvSpPr/>
          <p:nvPr/>
        </p:nvSpPr>
        <p:spPr>
          <a:xfrm>
            <a:off x="8952510" y="4508164"/>
            <a:ext cx="2516586" cy="1446550"/>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Thank you</a:t>
            </a:r>
          </a:p>
          <a:p>
            <a:pPr algn="ct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Background Information</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p:txBody>
          <a:bodyPr/>
          <a:lstStyle/>
          <a:p>
            <a:pPr algn="l">
              <a:buFont typeface="Arial" panose="020B0604020202020204" pitchFamily="34" charset="0"/>
              <a:buChar char="•"/>
            </a:pPr>
            <a:r>
              <a:rPr lang="en-CA" sz="2000" b="1" i="0" dirty="0">
                <a:solidFill>
                  <a:srgbClr val="374151"/>
                </a:solidFill>
                <a:effectLst/>
                <a:latin typeface="Söhne"/>
              </a:rPr>
              <a:t>Dataset Significance:</a:t>
            </a:r>
            <a:endParaRPr lang="en-CA" sz="2000" b="0" i="0" dirty="0">
              <a:solidFill>
                <a:srgbClr val="374151"/>
              </a:solidFill>
              <a:effectLst/>
              <a:latin typeface="Söhne"/>
            </a:endParaRPr>
          </a:p>
          <a:p>
            <a:pPr marL="742950" lvl="1" indent="-285750" algn="l">
              <a:buFont typeface="Arial" panose="020B0604020202020204" pitchFamily="34" charset="0"/>
              <a:buChar char="•"/>
            </a:pPr>
            <a:r>
              <a:rPr lang="en-CA" sz="2000" b="0" i="0" dirty="0">
                <a:solidFill>
                  <a:srgbClr val="374151"/>
                </a:solidFill>
                <a:effectLst/>
                <a:latin typeface="Söhne"/>
              </a:rPr>
              <a:t>Key dataset on e-commerce customer behavior.</a:t>
            </a:r>
          </a:p>
          <a:p>
            <a:pPr marL="742950" lvl="1" indent="-285750" algn="l">
              <a:buFont typeface="Arial" panose="020B0604020202020204" pitchFamily="34" charset="0"/>
              <a:buChar char="•"/>
            </a:pPr>
            <a:r>
              <a:rPr lang="en-CA" sz="2000" b="0" i="0" dirty="0">
                <a:solidFill>
                  <a:srgbClr val="374151"/>
                </a:solidFill>
                <a:effectLst/>
                <a:latin typeface="Söhne"/>
              </a:rPr>
              <a:t>Holds demographics, transactions, and feedback.</a:t>
            </a:r>
          </a:p>
          <a:p>
            <a:pPr algn="l">
              <a:buFont typeface="Arial" panose="020B0604020202020204" pitchFamily="34" charset="0"/>
              <a:buChar char="•"/>
            </a:pPr>
            <a:r>
              <a:rPr lang="en-CA" sz="2000" b="1" i="0" dirty="0">
                <a:solidFill>
                  <a:srgbClr val="374151"/>
                </a:solidFill>
                <a:effectLst/>
                <a:latin typeface="Söhne"/>
              </a:rPr>
              <a:t>Strategic Insights:</a:t>
            </a:r>
            <a:endParaRPr lang="en-CA" sz="2000" b="0" i="0" dirty="0">
              <a:solidFill>
                <a:srgbClr val="374151"/>
              </a:solidFill>
              <a:effectLst/>
              <a:latin typeface="Söhne"/>
            </a:endParaRPr>
          </a:p>
          <a:p>
            <a:pPr marL="742950" lvl="1" indent="-285750" algn="l">
              <a:buFont typeface="Arial" panose="020B0604020202020204" pitchFamily="34" charset="0"/>
              <a:buChar char="•"/>
            </a:pPr>
            <a:r>
              <a:rPr lang="en-CA" sz="2000" b="0" i="0" dirty="0">
                <a:solidFill>
                  <a:srgbClr val="374151"/>
                </a:solidFill>
                <a:effectLst/>
                <a:latin typeface="Söhne"/>
              </a:rPr>
              <a:t>Vital for informed decision-making.</a:t>
            </a:r>
          </a:p>
          <a:p>
            <a:pPr marL="742950" lvl="1" indent="-285750" algn="l">
              <a:buFont typeface="Arial" panose="020B0604020202020204" pitchFamily="34" charset="0"/>
              <a:buChar char="•"/>
            </a:pPr>
            <a:r>
              <a:rPr lang="en-CA" sz="2000" b="0" i="0" dirty="0">
                <a:solidFill>
                  <a:srgbClr val="374151"/>
                </a:solidFill>
                <a:effectLst/>
                <a:latin typeface="Söhne"/>
              </a:rPr>
              <a:t>Optimizes online platform for user experience.</a:t>
            </a:r>
          </a:p>
          <a:p>
            <a:pPr algn="l">
              <a:buFont typeface="Arial" panose="020B0604020202020204" pitchFamily="34" charset="0"/>
              <a:buChar char="•"/>
            </a:pPr>
            <a:r>
              <a:rPr lang="en-CA" sz="2000" b="1" i="0" dirty="0">
                <a:solidFill>
                  <a:srgbClr val="374151"/>
                </a:solidFill>
                <a:effectLst/>
                <a:latin typeface="Söhne"/>
              </a:rPr>
              <a:t>Business Growth:</a:t>
            </a:r>
            <a:endParaRPr lang="en-CA" sz="2000" b="0" i="0" dirty="0">
              <a:solidFill>
                <a:srgbClr val="374151"/>
              </a:solidFill>
              <a:effectLst/>
              <a:latin typeface="Söhne"/>
            </a:endParaRPr>
          </a:p>
          <a:p>
            <a:pPr marL="742950" lvl="1" indent="-285750" algn="l">
              <a:buFont typeface="Arial" panose="020B0604020202020204" pitchFamily="34" charset="0"/>
              <a:buChar char="•"/>
            </a:pPr>
            <a:r>
              <a:rPr lang="en-CA" sz="2000" b="0" i="0" dirty="0">
                <a:solidFill>
                  <a:srgbClr val="374151"/>
                </a:solidFill>
                <a:effectLst/>
                <a:latin typeface="Söhne"/>
              </a:rPr>
              <a:t>Identifies patterns for targeted marketing.</a:t>
            </a:r>
          </a:p>
          <a:p>
            <a:pPr marL="742950" lvl="1" indent="-285750" algn="l">
              <a:buFont typeface="Arial" panose="020B0604020202020204" pitchFamily="34" charset="0"/>
              <a:buChar char="•"/>
            </a:pPr>
            <a:r>
              <a:rPr lang="en-CA" sz="2000" b="0" i="0" dirty="0">
                <a:solidFill>
                  <a:srgbClr val="374151"/>
                </a:solidFill>
                <a:effectLst/>
                <a:latin typeface="Söhne"/>
              </a:rPr>
              <a:t>Enables personalized recommendations.</a:t>
            </a:r>
          </a:p>
          <a:p>
            <a:pPr algn="l">
              <a:buFont typeface="Arial" panose="020B0604020202020204" pitchFamily="34" charset="0"/>
              <a:buChar char="•"/>
            </a:pPr>
            <a:r>
              <a:rPr lang="en-CA" sz="2000" b="1" i="0" dirty="0">
                <a:solidFill>
                  <a:srgbClr val="374151"/>
                </a:solidFill>
                <a:effectLst/>
                <a:latin typeface="Söhne"/>
              </a:rPr>
              <a:t>Competitive Edge:</a:t>
            </a:r>
            <a:endParaRPr lang="en-CA" sz="2000" b="0" i="0" dirty="0">
              <a:solidFill>
                <a:srgbClr val="374151"/>
              </a:solidFill>
              <a:effectLst/>
              <a:latin typeface="Söhne"/>
            </a:endParaRPr>
          </a:p>
          <a:p>
            <a:pPr marL="742950" lvl="1" indent="-285750" algn="l">
              <a:buFont typeface="Arial" panose="020B0604020202020204" pitchFamily="34" charset="0"/>
              <a:buChar char="•"/>
            </a:pPr>
            <a:r>
              <a:rPr lang="en-CA" sz="2000" b="0" i="0" dirty="0">
                <a:solidFill>
                  <a:srgbClr val="374151"/>
                </a:solidFill>
                <a:effectLst/>
                <a:latin typeface="Söhne"/>
              </a:rPr>
              <a:t>Leverages data for enhanced competitiveness.</a:t>
            </a:r>
          </a:p>
          <a:p>
            <a:pPr marL="742950" lvl="1" indent="-285750" algn="l">
              <a:buFont typeface="Arial" panose="020B0604020202020204" pitchFamily="34" charset="0"/>
              <a:buChar char="•"/>
            </a:pPr>
            <a:r>
              <a:rPr lang="en-CA" sz="2000" b="0" i="0" dirty="0">
                <a:solidFill>
                  <a:srgbClr val="374151"/>
                </a:solidFill>
                <a:effectLst/>
                <a:latin typeface="Söhne"/>
              </a:rPr>
              <a:t>Focus on customer satisfaction for success in e-commerce.</a:t>
            </a:r>
          </a:p>
          <a:p>
            <a:pPr algn="just"/>
            <a:endParaRPr lang="en-US" sz="2400"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967E-8742-DC6F-AAEC-DFAC87C3AE94}"/>
              </a:ext>
            </a:extLst>
          </p:cNvPr>
          <p:cNvSpPr>
            <a:spLocks noGrp="1"/>
          </p:cNvSpPr>
          <p:nvPr>
            <p:ph type="title"/>
          </p:nvPr>
        </p:nvSpPr>
        <p:spPr/>
        <p:txBody>
          <a:bodyPr/>
          <a:lstStyle/>
          <a:p>
            <a:r>
              <a:rPr lang="en-CA" dirty="0"/>
              <a:t>Strategy Development</a:t>
            </a:r>
          </a:p>
        </p:txBody>
      </p:sp>
      <p:sp>
        <p:nvSpPr>
          <p:cNvPr id="3" name="Text Placeholder 2">
            <a:extLst>
              <a:ext uri="{FF2B5EF4-FFF2-40B4-BE49-F238E27FC236}">
                <a16:creationId xmlns:a16="http://schemas.microsoft.com/office/drawing/2014/main" id="{C336D01C-2F80-CAAE-5D05-01BF580D8684}"/>
              </a:ext>
            </a:extLst>
          </p:cNvPr>
          <p:cNvSpPr>
            <a:spLocks noGrp="1"/>
          </p:cNvSpPr>
          <p:nvPr>
            <p:ph type="body" sz="quarter" idx="10"/>
          </p:nvPr>
        </p:nvSpPr>
        <p:spPr/>
        <p:txBody>
          <a:bodyPr/>
          <a:lstStyle/>
          <a:p>
            <a:pPr>
              <a:spcBef>
                <a:spcPts val="200"/>
              </a:spcBef>
              <a:buFont typeface="Wingdings" panose="05000000000000000000" pitchFamily="2" charset="2"/>
              <a:buChar char="Ø"/>
            </a:pPr>
            <a:r>
              <a:rPr lang="en-CA" sz="1800" b="1" dirty="0">
                <a:effectLst/>
                <a:latin typeface="Calibri Light" panose="020F0302020204030204" pitchFamily="34" charset="0"/>
                <a:ea typeface="Times New Roman" panose="02020603050405020304" pitchFamily="18" charset="0"/>
                <a:cs typeface="Times New Roman" panose="02020603050405020304" pitchFamily="18" charset="0"/>
              </a:rPr>
              <a:t>SMART Objectives and KPI:</a:t>
            </a:r>
          </a:p>
          <a:p>
            <a:pPr marL="342900" lvl="0" indent="-342900" algn="just">
              <a:tabLst>
                <a:tab pos="4572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Objective:</a:t>
            </a:r>
            <a:r>
              <a:rPr lang="en-CA" sz="1800" dirty="0">
                <a:effectLst/>
                <a:latin typeface="Calibri" panose="020F0502020204030204" pitchFamily="34" charset="0"/>
                <a:ea typeface="Calibri" panose="020F0502020204030204" pitchFamily="34" charset="0"/>
                <a:cs typeface="Times New Roman" panose="02020603050405020304" pitchFamily="18" charset="0"/>
              </a:rPr>
              <a:t> Increase online sales revenue by 15% within the next fiscal year.</a:t>
            </a:r>
          </a:p>
          <a:p>
            <a:pPr marL="742950" lvl="1" indent="-285750" algn="just">
              <a:buSzPts val="1000"/>
              <a:buFont typeface="Symbol" panose="05050102010706020507" pitchFamily="18" charset="2"/>
              <a:buChar char=""/>
              <a:tabLst>
                <a:tab pos="9144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Key Performance Indicator (KPI):</a:t>
            </a:r>
            <a:r>
              <a:rPr lang="en-CA" sz="1800" dirty="0">
                <a:effectLst/>
                <a:latin typeface="Calibri" panose="020F0502020204030204" pitchFamily="34" charset="0"/>
                <a:ea typeface="Calibri" panose="020F0502020204030204" pitchFamily="34" charset="0"/>
                <a:cs typeface="Times New Roman" panose="02020603050405020304" pitchFamily="18" charset="0"/>
              </a:rPr>
              <a:t> Percentage growth in online sales revenue.</a:t>
            </a:r>
          </a:p>
          <a:p>
            <a:pPr marL="342900" lvl="0" indent="-342900" algn="just">
              <a:tabLst>
                <a:tab pos="4572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Objective:</a:t>
            </a:r>
            <a:r>
              <a:rPr lang="en-CA" sz="1800" dirty="0">
                <a:effectLst/>
                <a:latin typeface="Calibri" panose="020F0502020204030204" pitchFamily="34" charset="0"/>
                <a:ea typeface="Calibri" panose="020F0502020204030204" pitchFamily="34" charset="0"/>
                <a:cs typeface="Times New Roman" panose="02020603050405020304" pitchFamily="18" charset="0"/>
              </a:rPr>
              <a:t> Improve customer retention by implementing a loyalty program, resulting in a 20% increase in customer retention rates over the next two quarters.</a:t>
            </a:r>
          </a:p>
          <a:p>
            <a:pPr marL="742950" lvl="1" indent="-285750" algn="just">
              <a:buSzPts val="1000"/>
              <a:buFont typeface="Symbol" panose="05050102010706020507" pitchFamily="18" charset="2"/>
              <a:buChar char=""/>
              <a:tabLst>
                <a:tab pos="9144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KPI:</a:t>
            </a:r>
            <a:r>
              <a:rPr lang="en-CA" sz="1800" dirty="0">
                <a:effectLst/>
                <a:latin typeface="Calibri" panose="020F0502020204030204" pitchFamily="34" charset="0"/>
                <a:ea typeface="Calibri" panose="020F0502020204030204" pitchFamily="34" charset="0"/>
                <a:cs typeface="Times New Roman" panose="02020603050405020304" pitchFamily="18" charset="0"/>
              </a:rPr>
              <a:t> Customer retention rates measured quarterly.</a:t>
            </a:r>
          </a:p>
          <a:p>
            <a:pPr marL="342900" lvl="0" indent="-342900" algn="just">
              <a:tabLst>
                <a:tab pos="4572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Objective:</a:t>
            </a:r>
            <a:r>
              <a:rPr lang="en-CA" sz="1800" dirty="0">
                <a:effectLst/>
                <a:latin typeface="Calibri" panose="020F0502020204030204" pitchFamily="34" charset="0"/>
                <a:ea typeface="Calibri" panose="020F0502020204030204" pitchFamily="34" charset="0"/>
                <a:cs typeface="Times New Roman" panose="02020603050405020304" pitchFamily="18" charset="0"/>
              </a:rPr>
              <a:t> Enhance website user experience by reducing page load times by 20% to increase overall customer satisfaction.</a:t>
            </a:r>
          </a:p>
          <a:p>
            <a:pPr marL="742950" lvl="1" indent="-285750" algn="just">
              <a:buSzPts val="1000"/>
              <a:buFont typeface="Symbol" panose="05050102010706020507" pitchFamily="18" charset="2"/>
              <a:buChar char=""/>
              <a:tabLst>
                <a:tab pos="9144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KPI:</a:t>
            </a:r>
            <a:r>
              <a:rPr lang="en-CA" sz="1800" dirty="0">
                <a:effectLst/>
                <a:latin typeface="Calibri" panose="020F0502020204030204" pitchFamily="34" charset="0"/>
                <a:ea typeface="Calibri" panose="020F0502020204030204" pitchFamily="34" charset="0"/>
                <a:cs typeface="Times New Roman" panose="02020603050405020304" pitchFamily="18" charset="0"/>
              </a:rPr>
              <a:t> Average page load time on the website.</a:t>
            </a:r>
          </a:p>
          <a:p>
            <a:pPr marL="342900" lvl="0" indent="-342900" algn="just">
              <a:tabLst>
                <a:tab pos="4572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Objective:</a:t>
            </a:r>
            <a:r>
              <a:rPr lang="en-CA" sz="1800" dirty="0">
                <a:effectLst/>
                <a:latin typeface="Calibri" panose="020F0502020204030204" pitchFamily="34" charset="0"/>
                <a:ea typeface="Calibri" panose="020F0502020204030204" pitchFamily="34" charset="0"/>
                <a:cs typeface="Times New Roman" panose="02020603050405020304" pitchFamily="18" charset="0"/>
              </a:rPr>
              <a:t> Expand market reach by acquiring 30% more customers from a new target demographic within the next six months.</a:t>
            </a:r>
          </a:p>
          <a:p>
            <a:pPr marL="742950" lvl="1" indent="-285750" algn="just">
              <a:buSzPts val="1000"/>
              <a:buFont typeface="Symbol" panose="05050102010706020507" pitchFamily="18" charset="2"/>
              <a:buChar char=""/>
              <a:tabLst>
                <a:tab pos="9144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KPI:</a:t>
            </a:r>
            <a:r>
              <a:rPr lang="en-CA" sz="1800" dirty="0">
                <a:effectLst/>
                <a:latin typeface="Calibri" panose="020F0502020204030204" pitchFamily="34" charset="0"/>
                <a:ea typeface="Calibri" panose="020F0502020204030204" pitchFamily="34" charset="0"/>
                <a:cs typeface="Times New Roman" panose="02020603050405020304" pitchFamily="18" charset="0"/>
              </a:rPr>
              <a:t> Percentage increase in customer acquisition from the new target demographic.</a:t>
            </a:r>
          </a:p>
          <a:p>
            <a:pPr marL="342900" lvl="0" indent="-342900" algn="just">
              <a:tabLst>
                <a:tab pos="4572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Objective:</a:t>
            </a:r>
            <a:r>
              <a:rPr lang="en-CA" sz="1800" dirty="0">
                <a:effectLst/>
                <a:latin typeface="Calibri" panose="020F0502020204030204" pitchFamily="34" charset="0"/>
                <a:ea typeface="Calibri" panose="020F0502020204030204" pitchFamily="34" charset="0"/>
                <a:cs typeface="Times New Roman" panose="02020603050405020304" pitchFamily="18" charset="0"/>
              </a:rPr>
              <a:t> Optimize marketing campaigns by achieving a 25% click-through rate (CTR) through personalized and targeted email campaigns.</a:t>
            </a:r>
          </a:p>
          <a:p>
            <a:pPr marL="742950" lvl="1" indent="-285750" algn="just">
              <a:buSzPts val="1000"/>
              <a:buFont typeface="Symbol" panose="05050102010706020507" pitchFamily="18" charset="2"/>
              <a:buChar char=""/>
              <a:tabLst>
                <a:tab pos="9144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KPI:</a:t>
            </a:r>
            <a:r>
              <a:rPr lang="en-CA" sz="1800" dirty="0">
                <a:effectLst/>
                <a:latin typeface="Calibri" panose="020F0502020204030204" pitchFamily="34" charset="0"/>
                <a:ea typeface="Calibri" panose="020F0502020204030204" pitchFamily="34" charset="0"/>
                <a:cs typeface="Times New Roman" panose="02020603050405020304" pitchFamily="18" charset="0"/>
              </a:rPr>
              <a:t> Email campaign CTR.</a:t>
            </a:r>
          </a:p>
          <a:p>
            <a:endParaRPr lang="en-CA" sz="1800" dirty="0"/>
          </a:p>
        </p:txBody>
      </p:sp>
    </p:spTree>
    <p:extLst>
      <p:ext uri="{BB962C8B-B14F-4D97-AF65-F5344CB8AC3E}">
        <p14:creationId xmlns:p14="http://schemas.microsoft.com/office/powerpoint/2010/main" val="395163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F032-FD29-EEDF-31DF-12498DE3C426}"/>
              </a:ext>
            </a:extLst>
          </p:cNvPr>
          <p:cNvSpPr>
            <a:spLocks noGrp="1"/>
          </p:cNvSpPr>
          <p:nvPr>
            <p:ph type="title"/>
          </p:nvPr>
        </p:nvSpPr>
        <p:spPr/>
        <p:txBody>
          <a:bodyPr/>
          <a:lstStyle/>
          <a:p>
            <a:r>
              <a:rPr lang="en-CA" dirty="0"/>
              <a:t>Analyze and Visualize</a:t>
            </a:r>
          </a:p>
        </p:txBody>
      </p:sp>
      <p:sp>
        <p:nvSpPr>
          <p:cNvPr id="3" name="Text Placeholder 2">
            <a:extLst>
              <a:ext uri="{FF2B5EF4-FFF2-40B4-BE49-F238E27FC236}">
                <a16:creationId xmlns:a16="http://schemas.microsoft.com/office/drawing/2014/main" id="{BF4DA712-95E6-28B4-BC8C-31312D239FB5}"/>
              </a:ext>
            </a:extLst>
          </p:cNvPr>
          <p:cNvSpPr>
            <a:spLocks noGrp="1"/>
          </p:cNvSpPr>
          <p:nvPr>
            <p:ph type="body" sz="quarter" idx="10"/>
          </p:nvPr>
        </p:nvSpPr>
        <p:spPr/>
        <p:txBody>
          <a:bodyPr/>
          <a:lstStyle/>
          <a:p>
            <a:pPr>
              <a:buFont typeface="Wingdings" panose="05000000000000000000" pitchFamily="2" charset="2"/>
              <a:buChar char="Ø"/>
            </a:pPr>
            <a:r>
              <a:rPr lang="en-CA" sz="2200" b="1" dirty="0">
                <a:effectLst/>
                <a:latin typeface="Calibri Light" panose="020F0302020204030204" pitchFamily="34" charset="0"/>
                <a:ea typeface="Times New Roman" panose="02020603050405020304" pitchFamily="18" charset="0"/>
                <a:cs typeface="Times New Roman" panose="02020603050405020304" pitchFamily="18" charset="0"/>
              </a:rPr>
              <a:t>Card Visual:</a:t>
            </a:r>
          </a:p>
          <a:p>
            <a:endParaRPr lang="en-CA" dirty="0"/>
          </a:p>
          <a:p>
            <a:endParaRPr lang="en-CA" dirty="0"/>
          </a:p>
          <a:p>
            <a:endParaRPr lang="en-CA" dirty="0"/>
          </a:p>
          <a:p>
            <a:pPr marL="0" indent="0">
              <a:buNone/>
            </a:pPr>
            <a:r>
              <a:rPr lang="en-CA" sz="2200" dirty="0"/>
              <a:t>Description:</a:t>
            </a:r>
          </a:p>
          <a:p>
            <a:r>
              <a:rPr lang="en-CA" sz="1800" b="1" dirty="0">
                <a:effectLst/>
                <a:latin typeface="Calibri" panose="020F0502020204030204" pitchFamily="34" charset="0"/>
                <a:ea typeface="Calibri" panose="020F0502020204030204" pitchFamily="34" charset="0"/>
                <a:cs typeface="Times New Roman" panose="02020603050405020304" pitchFamily="18" charset="0"/>
              </a:rPr>
              <a:t>Inventory Turnover Ratio: </a:t>
            </a:r>
            <a:r>
              <a:rPr lang="en-CA" sz="1800" dirty="0">
                <a:effectLst/>
                <a:latin typeface="Calibri" panose="020F0502020204030204" pitchFamily="34" charset="0"/>
                <a:ea typeface="Calibri" panose="020F0502020204030204" pitchFamily="34" charset="0"/>
                <a:cs typeface="Times New Roman" panose="02020603050405020304" pitchFamily="18" charset="0"/>
              </a:rPr>
              <a:t>Display the current turnover Ratio</a:t>
            </a:r>
          </a:p>
          <a:p>
            <a:r>
              <a:rPr lang="en-CA" sz="1800" b="1" dirty="0">
                <a:effectLst/>
                <a:latin typeface="Calibri" panose="020F0502020204030204" pitchFamily="34" charset="0"/>
                <a:ea typeface="Calibri" panose="020F0502020204030204" pitchFamily="34" charset="0"/>
                <a:cs typeface="Times New Roman" panose="02020603050405020304" pitchFamily="18" charset="0"/>
              </a:rPr>
              <a:t>Revenue By Products:</a:t>
            </a:r>
            <a:r>
              <a:rPr lang="en-CA" sz="1800" b="1" dirty="0">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Show the total Revenue generated by all products</a:t>
            </a:r>
            <a:endParaRPr lang="en-CA" sz="1800" dirty="0">
              <a:latin typeface="Calibri" panose="020F0502020204030204" pitchFamily="34" charset="0"/>
              <a:ea typeface="Calibri" panose="020F0502020204030204" pitchFamily="34" charset="0"/>
              <a:cs typeface="Times New Roman" panose="02020603050405020304" pitchFamily="18" charset="0"/>
            </a:endParaRPr>
          </a:p>
          <a:p>
            <a:r>
              <a:rPr lang="en-CA" sz="1800" b="1" dirty="0">
                <a:effectLst/>
                <a:latin typeface="Calibri" panose="020F0502020204030204" pitchFamily="34" charset="0"/>
                <a:ea typeface="Calibri" panose="020F0502020204030204" pitchFamily="34" charset="0"/>
                <a:cs typeface="Times New Roman" panose="02020603050405020304" pitchFamily="18" charset="0"/>
              </a:rPr>
              <a:t>Average Manufacture Cost:</a:t>
            </a:r>
            <a:r>
              <a:rPr lang="en-CA" sz="1800" b="1" dirty="0">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Display the average manufacturing cost per product</a:t>
            </a:r>
          </a:p>
          <a:p>
            <a:r>
              <a:rPr lang="en-CA" sz="1800" b="1" dirty="0">
                <a:effectLst/>
                <a:latin typeface="Calibri" panose="020F0502020204030204" pitchFamily="34" charset="0"/>
                <a:ea typeface="Calibri" panose="020F0502020204030204" pitchFamily="34" charset="0"/>
                <a:cs typeface="Times New Roman" panose="02020603050405020304" pitchFamily="18" charset="0"/>
              </a:rPr>
              <a:t>Product Defectivity Rate:</a:t>
            </a:r>
            <a:r>
              <a:rPr lang="en-CA" sz="1800" b="1" dirty="0">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Present the current Product Defectivity Rate</a:t>
            </a:r>
            <a:endParaRPr lang="en-CA" sz="1800" dirty="0">
              <a:latin typeface="Calibri" panose="020F0502020204030204" pitchFamily="34" charset="0"/>
              <a:ea typeface="Calibri" panose="020F0502020204030204" pitchFamily="34" charset="0"/>
              <a:cs typeface="Times New Roman" panose="02020603050405020304" pitchFamily="18" charset="0"/>
            </a:endParaRPr>
          </a:p>
          <a:p>
            <a:r>
              <a:rPr lang="en-CA" sz="1800" b="1" dirty="0">
                <a:effectLst/>
                <a:latin typeface="Calibri" panose="020F0502020204030204" pitchFamily="34" charset="0"/>
                <a:ea typeface="Calibri" panose="020F0502020204030204" pitchFamily="34" charset="0"/>
                <a:cs typeface="Times New Roman" panose="02020603050405020304" pitchFamily="18" charset="0"/>
              </a:rPr>
              <a:t>Average Production Time:</a:t>
            </a:r>
            <a:r>
              <a:rPr lang="en-CA" sz="1800" b="1" dirty="0">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Display the average time taken to produce a product</a:t>
            </a:r>
          </a:p>
        </p:txBody>
      </p:sp>
      <p:pic>
        <p:nvPicPr>
          <p:cNvPr id="5" name="Picture 4">
            <a:extLst>
              <a:ext uri="{FF2B5EF4-FFF2-40B4-BE49-F238E27FC236}">
                <a16:creationId xmlns:a16="http://schemas.microsoft.com/office/drawing/2014/main" id="{4A79F978-FA95-4B0D-126A-D8C0042425CD}"/>
              </a:ext>
            </a:extLst>
          </p:cNvPr>
          <p:cNvPicPr>
            <a:picLocks noChangeAspect="1"/>
          </p:cNvPicPr>
          <p:nvPr/>
        </p:nvPicPr>
        <p:blipFill>
          <a:blip r:embed="rId2"/>
          <a:stretch>
            <a:fillRect/>
          </a:stretch>
        </p:blipFill>
        <p:spPr>
          <a:xfrm>
            <a:off x="589395" y="1945049"/>
            <a:ext cx="10166203" cy="1181439"/>
          </a:xfrm>
          <a:prstGeom prst="rect">
            <a:avLst/>
          </a:prstGeom>
        </p:spPr>
      </p:pic>
      <p:pic>
        <p:nvPicPr>
          <p:cNvPr id="8" name="Picture 7">
            <a:extLst>
              <a:ext uri="{FF2B5EF4-FFF2-40B4-BE49-F238E27FC236}">
                <a16:creationId xmlns:a16="http://schemas.microsoft.com/office/drawing/2014/main" id="{1831D583-4143-35E8-BFD5-8B127EE47AA8}"/>
              </a:ext>
            </a:extLst>
          </p:cNvPr>
          <p:cNvPicPr>
            <a:picLocks noChangeAspect="1"/>
          </p:cNvPicPr>
          <p:nvPr/>
        </p:nvPicPr>
        <p:blipFill>
          <a:blip r:embed="rId3"/>
          <a:stretch>
            <a:fillRect/>
          </a:stretch>
        </p:blipFill>
        <p:spPr>
          <a:xfrm>
            <a:off x="8496067" y="3227177"/>
            <a:ext cx="3048425" cy="1247949"/>
          </a:xfrm>
          <a:prstGeom prst="rect">
            <a:avLst/>
          </a:prstGeom>
        </p:spPr>
      </p:pic>
    </p:spTree>
    <p:extLst>
      <p:ext uri="{BB962C8B-B14F-4D97-AF65-F5344CB8AC3E}">
        <p14:creationId xmlns:p14="http://schemas.microsoft.com/office/powerpoint/2010/main" val="210070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85EBD1-097E-2972-AEFB-55DF8642C580}"/>
              </a:ext>
            </a:extLst>
          </p:cNvPr>
          <p:cNvSpPr>
            <a:spLocks noGrp="1"/>
          </p:cNvSpPr>
          <p:nvPr>
            <p:ph type="body" sz="quarter" idx="10"/>
          </p:nvPr>
        </p:nvSpPr>
        <p:spPr>
          <a:xfrm>
            <a:off x="874184" y="462116"/>
            <a:ext cx="10498667" cy="5492598"/>
          </a:xfrm>
        </p:spPr>
        <p:txBody>
          <a:bodyPr/>
          <a:lstStyle/>
          <a:p>
            <a:pPr>
              <a:buFont typeface="Wingdings" panose="05000000000000000000" pitchFamily="2" charset="2"/>
              <a:buChar char="Ø"/>
            </a:pPr>
            <a:r>
              <a:rPr lang="en-CA" sz="2000" b="1" dirty="0">
                <a:effectLst/>
                <a:latin typeface="Calibri Light" panose="020F0302020204030204" pitchFamily="34" charset="0"/>
                <a:ea typeface="Times New Roman" panose="02020603050405020304" pitchFamily="18" charset="0"/>
                <a:cs typeface="Times New Roman" panose="02020603050405020304" pitchFamily="18" charset="0"/>
              </a:rPr>
              <a:t>Clustered Column Chart:</a:t>
            </a:r>
          </a:p>
          <a:p>
            <a:pPr marL="0" indent="0" algn="just">
              <a:buNone/>
            </a:pPr>
            <a:endParaRPr lang="en-CA"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CA" sz="1800" b="1" dirty="0">
                <a:effectLst/>
                <a:latin typeface="Calibri" panose="020F0502020204030204" pitchFamily="34" charset="0"/>
                <a:ea typeface="Calibri" panose="020F0502020204030204" pitchFamily="34" charset="0"/>
                <a:cs typeface="Times New Roman" panose="02020603050405020304" pitchFamily="18" charset="0"/>
              </a:rPr>
              <a:t>Visual Representation: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CA" sz="1800" dirty="0">
                <a:effectLst/>
                <a:latin typeface="Calibri" panose="020F0502020204030204" pitchFamily="34" charset="0"/>
                <a:ea typeface="Calibri" panose="020F0502020204030204" pitchFamily="34" charset="0"/>
                <a:cs typeface="Times New Roman" panose="02020603050405020304" pitchFamily="18" charset="0"/>
              </a:rPr>
              <a:t>The clustered column chart visually represents the revenue generated by different product types. Each product type has its set of columns, and the height of each column corresponds to the revenue it generated.</a:t>
            </a:r>
          </a:p>
          <a:p>
            <a:endParaRPr lang="en-CA" dirty="0"/>
          </a:p>
        </p:txBody>
      </p:sp>
      <p:pic>
        <p:nvPicPr>
          <p:cNvPr id="4" name="Picture 3" descr="A graph of a number of yellow rectangular objects&#10;&#10;Description automatically generated with medium confidence">
            <a:extLst>
              <a:ext uri="{FF2B5EF4-FFF2-40B4-BE49-F238E27FC236}">
                <a16:creationId xmlns:a16="http://schemas.microsoft.com/office/drawing/2014/main" id="{9E25E078-687D-9F4D-6488-C7CB212DC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181" y="2153265"/>
            <a:ext cx="6056671" cy="3726579"/>
          </a:xfrm>
          <a:prstGeom prst="rect">
            <a:avLst/>
          </a:prstGeom>
        </p:spPr>
      </p:pic>
    </p:spTree>
    <p:extLst>
      <p:ext uri="{BB962C8B-B14F-4D97-AF65-F5344CB8AC3E}">
        <p14:creationId xmlns:p14="http://schemas.microsoft.com/office/powerpoint/2010/main" val="141896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CE34FF-CA0A-4361-17BF-61C428472207}"/>
              </a:ext>
            </a:extLst>
          </p:cNvPr>
          <p:cNvSpPr>
            <a:spLocks noGrp="1"/>
          </p:cNvSpPr>
          <p:nvPr>
            <p:ph type="body" sz="quarter" idx="10"/>
          </p:nvPr>
        </p:nvSpPr>
        <p:spPr>
          <a:xfrm>
            <a:off x="874184" y="314632"/>
            <a:ext cx="10498667" cy="5640082"/>
          </a:xfrm>
        </p:spPr>
        <p:txBody>
          <a:bodyPr/>
          <a:lstStyle/>
          <a:p>
            <a:pPr>
              <a:buFont typeface="Wingdings" panose="05000000000000000000" pitchFamily="2" charset="2"/>
              <a:buChar char="Ø"/>
            </a:pPr>
            <a:r>
              <a:rPr lang="en-CA" sz="2000" b="1" dirty="0">
                <a:effectLst/>
                <a:latin typeface="Calibri Light" panose="020F0302020204030204" pitchFamily="34" charset="0"/>
                <a:ea typeface="Times New Roman" panose="02020603050405020304" pitchFamily="18" charset="0"/>
                <a:cs typeface="Times New Roman" panose="02020603050405020304" pitchFamily="18" charset="0"/>
              </a:rPr>
              <a:t>Line and Clustered Column Chart:</a:t>
            </a:r>
          </a:p>
          <a:p>
            <a:pPr marL="0" indent="0">
              <a:buNone/>
            </a:pPr>
            <a:endParaRPr lang="en-CA" dirty="0"/>
          </a:p>
          <a:p>
            <a:pPr marL="0" indent="0" algn="just">
              <a:buNone/>
            </a:pPr>
            <a:r>
              <a:rPr lang="en-CA" sz="1800" b="1" dirty="0">
                <a:effectLst/>
                <a:latin typeface="Calibri" panose="020F0502020204030204" pitchFamily="34" charset="0"/>
                <a:ea typeface="Calibri" panose="020F0502020204030204" pitchFamily="34" charset="0"/>
                <a:cs typeface="Times New Roman" panose="02020603050405020304" pitchFamily="18" charset="0"/>
              </a:rPr>
              <a:t>Visual Representation: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CA" sz="1800" dirty="0">
                <a:effectLst/>
                <a:latin typeface="Calibri" panose="020F0502020204030204" pitchFamily="34" charset="0"/>
                <a:ea typeface="Calibri" panose="020F0502020204030204" pitchFamily="34" charset="0"/>
                <a:cs typeface="Times New Roman" panose="02020603050405020304" pitchFamily="18" charset="0"/>
              </a:rPr>
              <a:t>The line and clustered column chart combine two types of visualizations to represent both the Inventory Turnover ratio and Manufacturing costs for each product type.</a:t>
            </a:r>
          </a:p>
          <a:p>
            <a:endParaRPr lang="en-CA" dirty="0"/>
          </a:p>
        </p:txBody>
      </p:sp>
      <p:pic>
        <p:nvPicPr>
          <p:cNvPr id="5" name="Picture 4">
            <a:extLst>
              <a:ext uri="{FF2B5EF4-FFF2-40B4-BE49-F238E27FC236}">
                <a16:creationId xmlns:a16="http://schemas.microsoft.com/office/drawing/2014/main" id="{C75A5435-E2A3-B016-A9CB-5140E9D7051C}"/>
              </a:ext>
            </a:extLst>
          </p:cNvPr>
          <p:cNvPicPr>
            <a:picLocks noChangeAspect="1"/>
          </p:cNvPicPr>
          <p:nvPr/>
        </p:nvPicPr>
        <p:blipFill>
          <a:blip r:embed="rId2"/>
          <a:stretch>
            <a:fillRect/>
          </a:stretch>
        </p:blipFill>
        <p:spPr>
          <a:xfrm>
            <a:off x="2989784" y="2521009"/>
            <a:ext cx="5591507" cy="3334935"/>
          </a:xfrm>
          <a:prstGeom prst="rect">
            <a:avLst/>
          </a:prstGeom>
        </p:spPr>
      </p:pic>
    </p:spTree>
    <p:extLst>
      <p:ext uri="{BB962C8B-B14F-4D97-AF65-F5344CB8AC3E}">
        <p14:creationId xmlns:p14="http://schemas.microsoft.com/office/powerpoint/2010/main" val="30429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159E0F-C3E6-A229-B8EE-021553B9953F}"/>
              </a:ext>
            </a:extLst>
          </p:cNvPr>
          <p:cNvSpPr>
            <a:spLocks noGrp="1"/>
          </p:cNvSpPr>
          <p:nvPr>
            <p:ph type="body" sz="quarter" idx="10"/>
          </p:nvPr>
        </p:nvSpPr>
        <p:spPr>
          <a:xfrm>
            <a:off x="874184" y="432619"/>
            <a:ext cx="10498667" cy="5522095"/>
          </a:xfrm>
        </p:spPr>
        <p:txBody>
          <a:bodyPr/>
          <a:lstStyle/>
          <a:p>
            <a:pPr>
              <a:spcBef>
                <a:spcPts val="200"/>
              </a:spcBef>
              <a:buFont typeface="Wingdings" panose="05000000000000000000" pitchFamily="2" charset="2"/>
              <a:buChar char="Ø"/>
            </a:pPr>
            <a:r>
              <a:rPr lang="en-CA" sz="2000" b="1" dirty="0">
                <a:effectLst/>
                <a:latin typeface="Calibri Light" panose="020F0302020204030204" pitchFamily="34" charset="0"/>
                <a:ea typeface="Times New Roman" panose="02020603050405020304" pitchFamily="18" charset="0"/>
                <a:cs typeface="Times New Roman" panose="02020603050405020304" pitchFamily="18" charset="0"/>
              </a:rPr>
              <a:t>Pie Chart:</a:t>
            </a:r>
          </a:p>
          <a:p>
            <a:pPr>
              <a:spcBef>
                <a:spcPts val="200"/>
              </a:spcBef>
              <a:buFont typeface="Wingdings" panose="05000000000000000000" pitchFamily="2" charset="2"/>
              <a:buChar char="Ø"/>
            </a:pPr>
            <a:endParaRPr lang="en-CA" sz="20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r>
              <a:rPr lang="en-CA" sz="1800" b="1" dirty="0">
                <a:effectLst/>
                <a:latin typeface="Calibri" panose="020F0502020204030204" pitchFamily="34" charset="0"/>
                <a:ea typeface="Calibri" panose="020F0502020204030204" pitchFamily="34" charset="0"/>
                <a:cs typeface="Times New Roman" panose="02020603050405020304" pitchFamily="18" charset="0"/>
              </a:rPr>
              <a:t>Visual Representation: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CA" sz="1800" dirty="0">
                <a:effectLst/>
                <a:latin typeface="Calibri" panose="020F0502020204030204" pitchFamily="34" charset="0"/>
                <a:ea typeface="Calibri" panose="020F0502020204030204" pitchFamily="34" charset="0"/>
                <a:cs typeface="Times New Roman" panose="02020603050405020304" pitchFamily="18" charset="0"/>
              </a:rPr>
              <a:t>The pie chart represents the distribution of defectivity rates among different product types.</a:t>
            </a:r>
          </a:p>
          <a:p>
            <a:pPr marL="0" lvl="0" indent="0" algn="just">
              <a:buSzPts val="1000"/>
              <a:buNone/>
              <a:tabLst>
                <a:tab pos="4572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	Slices:</a:t>
            </a:r>
            <a:r>
              <a:rPr lang="en-CA" sz="1800" dirty="0">
                <a:effectLst/>
                <a:latin typeface="Calibri" panose="020F0502020204030204" pitchFamily="34" charset="0"/>
                <a:ea typeface="Calibri" panose="020F0502020204030204" pitchFamily="34" charset="0"/>
                <a:cs typeface="Times New Roman" panose="02020603050405020304" pitchFamily="18" charset="0"/>
              </a:rPr>
              <a:t> Each product type is represented by a slice of the pie.</a:t>
            </a:r>
          </a:p>
          <a:p>
            <a:pPr marL="0" lvl="0" indent="0" algn="just">
              <a:buSzPts val="1000"/>
              <a:buNone/>
              <a:tabLst>
                <a:tab pos="457200" algn="l"/>
              </a:tabLst>
            </a:pPr>
            <a:r>
              <a:rPr lang="en-CA" sz="1800" b="1" dirty="0">
                <a:effectLst/>
                <a:latin typeface="Calibri" panose="020F0502020204030204" pitchFamily="34" charset="0"/>
                <a:ea typeface="Calibri" panose="020F0502020204030204" pitchFamily="34" charset="0"/>
                <a:cs typeface="Times New Roman" panose="02020603050405020304" pitchFamily="18" charset="0"/>
              </a:rPr>
              <a:t>	Size of Slices:</a:t>
            </a:r>
            <a:r>
              <a:rPr lang="en-CA" sz="1800" dirty="0">
                <a:effectLst/>
                <a:latin typeface="Calibri" panose="020F0502020204030204" pitchFamily="34" charset="0"/>
                <a:ea typeface="Calibri" panose="020F0502020204030204" pitchFamily="34" charset="0"/>
                <a:cs typeface="Times New Roman" panose="02020603050405020304" pitchFamily="18" charset="0"/>
              </a:rPr>
              <a:t> The size of each slice corresponds to the defectivity rate of the respective product type.</a:t>
            </a:r>
          </a:p>
          <a:p>
            <a:pPr marL="0" indent="0">
              <a:spcBef>
                <a:spcPts val="200"/>
              </a:spcBef>
              <a:buNone/>
            </a:pPr>
            <a:endParaRPr lang="en-CA" sz="20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descr="A yellow pie chart with text&#10;&#10;Description automatically generated">
            <a:extLst>
              <a:ext uri="{FF2B5EF4-FFF2-40B4-BE49-F238E27FC236}">
                <a16:creationId xmlns:a16="http://schemas.microsoft.com/office/drawing/2014/main" id="{E7988568-645A-C7F0-2104-2C002E618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006" y="2857254"/>
            <a:ext cx="6066504" cy="2717636"/>
          </a:xfrm>
          <a:prstGeom prst="rect">
            <a:avLst/>
          </a:prstGeom>
        </p:spPr>
      </p:pic>
    </p:spTree>
    <p:extLst>
      <p:ext uri="{BB962C8B-B14F-4D97-AF65-F5344CB8AC3E}">
        <p14:creationId xmlns:p14="http://schemas.microsoft.com/office/powerpoint/2010/main" val="197000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0644B7-FBE6-946D-A17A-8985F426E483}"/>
              </a:ext>
            </a:extLst>
          </p:cNvPr>
          <p:cNvSpPr>
            <a:spLocks noGrp="1"/>
          </p:cNvSpPr>
          <p:nvPr>
            <p:ph type="body" sz="quarter" idx="10"/>
          </p:nvPr>
        </p:nvSpPr>
        <p:spPr>
          <a:xfrm>
            <a:off x="874184" y="412955"/>
            <a:ext cx="10498667" cy="5541759"/>
          </a:xfrm>
        </p:spPr>
        <p:txBody>
          <a:bodyPr/>
          <a:lstStyle/>
          <a:p>
            <a:pPr>
              <a:buFont typeface="Wingdings" panose="05000000000000000000" pitchFamily="2" charset="2"/>
              <a:buChar char="Ø"/>
            </a:pPr>
            <a:r>
              <a:rPr lang="en-CA" sz="2000" b="1" dirty="0">
                <a:effectLst/>
                <a:latin typeface="Calibri Light" panose="020F0302020204030204" pitchFamily="34" charset="0"/>
                <a:ea typeface="Times New Roman" panose="02020603050405020304" pitchFamily="18" charset="0"/>
                <a:cs typeface="Times New Roman" panose="02020603050405020304" pitchFamily="18" charset="0"/>
              </a:rPr>
              <a:t>Line Chart:</a:t>
            </a:r>
          </a:p>
          <a:p>
            <a:pPr>
              <a:buFont typeface="Wingdings" panose="05000000000000000000" pitchFamily="2" charset="2"/>
              <a:buChar char="Ø"/>
            </a:pPr>
            <a:endParaRPr lang="en-CA" sz="20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r>
              <a:rPr lang="en-CA" sz="1800" b="1" dirty="0">
                <a:effectLst/>
                <a:latin typeface="Calibri" panose="020F0502020204030204" pitchFamily="34" charset="0"/>
                <a:ea typeface="Calibri" panose="020F0502020204030204" pitchFamily="34" charset="0"/>
                <a:cs typeface="Times New Roman" panose="02020603050405020304" pitchFamily="18" charset="0"/>
              </a:rPr>
              <a:t>Visual Representation: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CA" sz="1800" dirty="0">
                <a:effectLst/>
                <a:latin typeface="Calibri" panose="020F0502020204030204" pitchFamily="34" charset="0"/>
                <a:ea typeface="Calibri" panose="020F0502020204030204" pitchFamily="34" charset="0"/>
                <a:cs typeface="Times New Roman" panose="02020603050405020304" pitchFamily="18" charset="0"/>
              </a:rPr>
              <a:t>The line chart illustrates the trend in average manufacturing costs across different product types.</a:t>
            </a:r>
          </a:p>
          <a:p>
            <a:pPr marL="0" indent="0">
              <a:buNone/>
            </a:pPr>
            <a:endParaRPr lang="en-CA" sz="20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descr="A graph showing the cost of a product type&#10;&#10;Description automatically generated">
            <a:extLst>
              <a:ext uri="{FF2B5EF4-FFF2-40B4-BE49-F238E27FC236}">
                <a16:creationId xmlns:a16="http://schemas.microsoft.com/office/drawing/2014/main" id="{0F9CF7D9-F654-3341-7881-23DCAF9F5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729" y="2233930"/>
            <a:ext cx="7020232" cy="2937838"/>
          </a:xfrm>
          <a:prstGeom prst="rect">
            <a:avLst/>
          </a:prstGeom>
        </p:spPr>
      </p:pic>
    </p:spTree>
    <p:extLst>
      <p:ext uri="{BB962C8B-B14F-4D97-AF65-F5344CB8AC3E}">
        <p14:creationId xmlns:p14="http://schemas.microsoft.com/office/powerpoint/2010/main" val="110835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7E8FB8-C437-4A4B-5D4E-042F031B00AB}"/>
              </a:ext>
            </a:extLst>
          </p:cNvPr>
          <p:cNvSpPr>
            <a:spLocks noGrp="1"/>
          </p:cNvSpPr>
          <p:nvPr>
            <p:ph type="body" sz="quarter" idx="10"/>
          </p:nvPr>
        </p:nvSpPr>
        <p:spPr>
          <a:xfrm>
            <a:off x="874184" y="452284"/>
            <a:ext cx="10498667" cy="5502430"/>
          </a:xfrm>
        </p:spPr>
        <p:txBody>
          <a:bodyPr/>
          <a:lstStyle/>
          <a:p>
            <a:pPr>
              <a:buFont typeface="Wingdings" panose="05000000000000000000" pitchFamily="2" charset="2"/>
              <a:buChar char="Ø"/>
            </a:pPr>
            <a:r>
              <a:rPr lang="en-CA" sz="2000" b="1" dirty="0">
                <a:effectLst/>
                <a:latin typeface="Calibri Light" panose="020F0302020204030204" pitchFamily="34" charset="0"/>
                <a:ea typeface="Times New Roman" panose="02020603050405020304" pitchFamily="18" charset="0"/>
                <a:cs typeface="Times New Roman" panose="02020603050405020304" pitchFamily="18" charset="0"/>
              </a:rPr>
              <a:t>Line Chart:</a:t>
            </a:r>
          </a:p>
          <a:p>
            <a:pPr>
              <a:buFont typeface="Wingdings" panose="05000000000000000000" pitchFamily="2" charset="2"/>
              <a:buChar char="Ø"/>
            </a:pPr>
            <a:endParaRPr lang="en-CA" sz="2000"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r>
              <a:rPr lang="en-CA" sz="1800" b="1" dirty="0">
                <a:effectLst/>
                <a:latin typeface="Calibri" panose="020F0502020204030204" pitchFamily="34" charset="0"/>
                <a:ea typeface="Calibri" panose="020F0502020204030204" pitchFamily="34" charset="0"/>
                <a:cs typeface="Times New Roman" panose="02020603050405020304" pitchFamily="18" charset="0"/>
              </a:rPr>
              <a:t>Visual Representation:</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CA" sz="1800" dirty="0">
                <a:effectLst/>
                <a:latin typeface="Calibri" panose="020F0502020204030204" pitchFamily="34" charset="0"/>
                <a:ea typeface="Calibri" panose="020F0502020204030204" pitchFamily="34" charset="0"/>
                <a:cs typeface="Times New Roman" panose="02020603050405020304" pitchFamily="18" charset="0"/>
              </a:rPr>
              <a:t>The line chart illustrates the relationship between the average Lead time and the </a:t>
            </a:r>
            <a:r>
              <a:rPr lang="en-CA" sz="1800" dirty="0">
                <a:latin typeface="Calibri" panose="020F0502020204030204" pitchFamily="34" charset="0"/>
                <a:ea typeface="Calibri" panose="020F0502020204030204" pitchFamily="34" charset="0"/>
                <a:cs typeface="Times New Roman" panose="02020603050405020304" pitchFamily="18" charset="0"/>
              </a:rPr>
              <a:t>average</a:t>
            </a:r>
            <a:r>
              <a:rPr lang="en-CA" sz="1800" dirty="0">
                <a:effectLst/>
                <a:latin typeface="Calibri" panose="020F0502020204030204" pitchFamily="34" charset="0"/>
                <a:ea typeface="Calibri" panose="020F0502020204030204" pitchFamily="34" charset="0"/>
                <a:cs typeface="Times New Roman" panose="02020603050405020304" pitchFamily="18" charset="0"/>
              </a:rPr>
              <a:t> of shipping </a:t>
            </a:r>
            <a:r>
              <a:rPr lang="en-CA" sz="1800" dirty="0">
                <a:latin typeface="Calibri" panose="020F0502020204030204" pitchFamily="34" charset="0"/>
                <a:ea typeface="Calibri" panose="020F0502020204030204" pitchFamily="34" charset="0"/>
                <a:cs typeface="Times New Roman" panose="02020603050405020304" pitchFamily="18" charset="0"/>
              </a:rPr>
              <a:t>time</a:t>
            </a:r>
            <a:r>
              <a:rPr lang="en-CA" sz="1800" dirty="0">
                <a:effectLst/>
                <a:latin typeface="Calibri" panose="020F0502020204030204" pitchFamily="34" charset="0"/>
                <a:ea typeface="Calibri" panose="020F0502020204030204" pitchFamily="34" charset="0"/>
                <a:cs typeface="Times New Roman" panose="02020603050405020304" pitchFamily="18" charset="0"/>
              </a:rPr>
              <a:t> for different product types.</a:t>
            </a:r>
          </a:p>
          <a:p>
            <a:pPr marL="0" indent="0" algn="just">
              <a:buNone/>
            </a:pPr>
            <a:endParaRPr lang="en-CA"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2000"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CA" dirty="0"/>
          </a:p>
        </p:txBody>
      </p:sp>
      <p:pic>
        <p:nvPicPr>
          <p:cNvPr id="5" name="Picture 4">
            <a:extLst>
              <a:ext uri="{FF2B5EF4-FFF2-40B4-BE49-F238E27FC236}">
                <a16:creationId xmlns:a16="http://schemas.microsoft.com/office/drawing/2014/main" id="{1FB08DE3-E435-76EC-4F69-C1AA12D90154}"/>
              </a:ext>
            </a:extLst>
          </p:cNvPr>
          <p:cNvPicPr>
            <a:picLocks noChangeAspect="1"/>
          </p:cNvPicPr>
          <p:nvPr/>
        </p:nvPicPr>
        <p:blipFill>
          <a:blip r:embed="rId2"/>
          <a:stretch>
            <a:fillRect/>
          </a:stretch>
        </p:blipFill>
        <p:spPr>
          <a:xfrm>
            <a:off x="2400907" y="2403289"/>
            <a:ext cx="7728929" cy="3133349"/>
          </a:xfrm>
          <a:prstGeom prst="rect">
            <a:avLst/>
          </a:prstGeom>
        </p:spPr>
      </p:pic>
    </p:spTree>
    <p:extLst>
      <p:ext uri="{BB962C8B-B14F-4D97-AF65-F5344CB8AC3E}">
        <p14:creationId xmlns:p14="http://schemas.microsoft.com/office/powerpoint/2010/main" val="3043583001"/>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56A55F129B3F46BFCFAF4FCC32CDA7" ma:contentTypeVersion="12" ma:contentTypeDescription="Create a new document." ma:contentTypeScope="" ma:versionID="460f7973503e57b3429479edb6fa4b28">
  <xsd:schema xmlns:xsd="http://www.w3.org/2001/XMLSchema" xmlns:xs="http://www.w3.org/2001/XMLSchema" xmlns:p="http://schemas.microsoft.com/office/2006/metadata/properties" xmlns:ns2="598a0774-9d59-4c19-9116-2ccca5cd92a2" xmlns:ns3="30002ad6-b9ef-4488-999c-0641a688d5e9" targetNamespace="http://schemas.microsoft.com/office/2006/metadata/properties" ma:root="true" ma:fieldsID="cbcc22dba4ef6028161d333f3189885a" ns2:_="" ns3:_="">
    <xsd:import namespace="598a0774-9d59-4c19-9116-2ccca5cd92a2"/>
    <xsd:import namespace="30002ad6-b9ef-4488-999c-0641a688d5e9"/>
    <xsd:element name="properties">
      <xsd:complexType>
        <xsd:sequence>
          <xsd:element name="documentManagement">
            <xsd:complexType>
              <xsd:all>
                <xsd:element ref="ns2:MediaServiceMetadata" minOccurs="0"/>
                <xsd:element ref="ns2:MediaServiceFastMetadata" minOccurs="0"/>
                <xsd:element ref="ns2:_Flow_SignoffStatu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8a0774-9d59-4c19-9116-2ccca5cd9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002ad6-b9ef-4488-999c-0641a688d5e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598a0774-9d59-4c19-9116-2ccca5cd92a2" xsi:nil="true"/>
  </documentManagement>
</p:properties>
</file>

<file path=customXml/itemProps1.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2.xml><?xml version="1.0" encoding="utf-8"?>
<ds:datastoreItem xmlns:ds="http://schemas.openxmlformats.org/officeDocument/2006/customXml" ds:itemID="{5DE39E74-D335-454E-93E3-6CA6769B12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8a0774-9d59-4c19-9116-2ccca5cd92a2"/>
    <ds:schemaRef ds:uri="30002ad6-b9ef-4488-999c-0641a688d5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georgian_college_PPT_template_2017_widescreen</Template>
  <TotalTime>903</TotalTime>
  <Words>781</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Avenir LT Std 65 Medium</vt:lpstr>
      <vt:lpstr>Calibri</vt:lpstr>
      <vt:lpstr>Calibri Light</vt:lpstr>
      <vt:lpstr>Söhne</vt:lpstr>
      <vt:lpstr>Symbol</vt:lpstr>
      <vt:lpstr>Wingdings</vt:lpstr>
      <vt:lpstr>Georgian 16x9 Template A - 2017</vt:lpstr>
      <vt:lpstr>Georgian 16x9 Template B - 2017</vt:lpstr>
      <vt:lpstr>PowerPoint Presentation</vt:lpstr>
      <vt:lpstr>Background Information</vt:lpstr>
      <vt:lpstr>Strategy Development</vt:lpstr>
      <vt:lpstr>Analyze and Visualize</vt:lpstr>
      <vt:lpstr>PowerPoint Presentation</vt:lpstr>
      <vt:lpstr>PowerPoint Presentation</vt:lpstr>
      <vt:lpstr>PowerPoint Presentation</vt:lpstr>
      <vt:lpstr>PowerPoint Presentation</vt:lpstr>
      <vt:lpstr>PowerPoint Presentation</vt:lpstr>
      <vt:lpstr>PowerPoint Presentation</vt:lpstr>
      <vt:lpstr>Data Flow Diagram</vt:lpstr>
      <vt:lpstr>Data Flow Diagram</vt:lpstr>
      <vt:lpstr>Recommendations</vt:lpstr>
      <vt:lpstr>Questions and Answers</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namra patel</cp:lastModifiedBy>
  <cp:revision>95</cp:revision>
  <dcterms:created xsi:type="dcterms:W3CDTF">2020-01-03T19:45:57Z</dcterms:created>
  <dcterms:modified xsi:type="dcterms:W3CDTF">2023-12-06T22:25:24Z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0x010100E256A55F129B3F46BFCFAF4FCC32CDA7</vt:lpwstr>
  </property>
</Properties>
</file>