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</p:sldIdLst>
  <p:sldSz cx="30275213" cy="213836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50" d="100"/>
          <a:sy n="50" d="100"/>
        </p:scale>
        <p:origin x="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4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9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7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9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7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9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696" r:id="rId6"/>
    <p:sldLayoutId id="2147483692" r:id="rId7"/>
    <p:sldLayoutId id="2147483693" r:id="rId8"/>
    <p:sldLayoutId id="2147483694" r:id="rId9"/>
    <p:sldLayoutId id="2147483695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hyperlink" Target="https://www.shareradio.co.uk/podcasts/jordan-poulton-from-makers-academy-explains-why-coding-is-vital-to-learn-at-school-29-nov-16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275212" cy="213836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98860" y="13952491"/>
            <a:ext cx="2452292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4" y="19958050"/>
            <a:ext cx="30267328" cy="1425575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3A6DD-2890-2CF6-6B29-725C05718D3D}"/>
              </a:ext>
            </a:extLst>
          </p:cNvPr>
          <p:cNvSpPr txBox="1"/>
          <p:nvPr/>
        </p:nvSpPr>
        <p:spPr>
          <a:xfrm>
            <a:off x="4302540" y="11161204"/>
            <a:ext cx="1095778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>
                <a:latin typeface="Courier New" panose="02070309020205020404" pitchFamily="49" charset="0"/>
                <a:cs typeface="Courier New" panose="02070309020205020404" pitchFamily="49" charset="0"/>
              </a:rPr>
              <a:t>GaunGau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8EEB8C4-BC38-140E-20E9-D66CFB469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6063" y="-317201"/>
            <a:ext cx="76775628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0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  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3,888 × 2,592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A19CDA9B-CB45-150E-4483-3C6029292F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15" y="5004505"/>
            <a:ext cx="7620000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131FE31-CD6B-44C4-23A9-FDDF25733D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97" y="2444036"/>
            <a:ext cx="8502215" cy="592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Jordan Poulton from Makers Academy explains why coding is vital to learn at  school">
            <a:hlinkClick r:id="rId2"/>
            <a:extLst>
              <a:ext uri="{FF2B5EF4-FFF2-40B4-BE49-F238E27FC236}">
                <a16:creationId xmlns:a16="http://schemas.microsoft.com/office/drawing/2014/main" id="{8CDCA8BF-8762-5A05-5222-945822F48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45" y="772266"/>
            <a:ext cx="7542094" cy="50189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BC036F01-AF8F-CB30-A184-2756CEAB3A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77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833" y1="23917" x2="48083" y2="23417"/>
                        <a14:foregroundMark x1="60250" y1="27833" x2="63833" y2="38167"/>
                        <a14:foregroundMark x1="67417" y1="36583" x2="64583" y2="28833"/>
                        <a14:foregroundMark x1="66667" y1="29833" x2="68250" y2="35333"/>
                        <a14:foregroundMark x1="68250" y1="35333" x2="64667" y2="45917"/>
                        <a14:foregroundMark x1="64667" y1="45917" x2="57667" y2="51333"/>
                        <a14:foregroundMark x1="57667" y1="51333" x2="54750" y2="57250"/>
                        <a14:foregroundMark x1="46250" y1="73000" x2="53000" y2="75250"/>
                        <a14:foregroundMark x1="53000" y1="75250" x2="53000" y2="75250"/>
                        <a14:foregroundMark x1="51167" y1="60583" x2="51917" y2="54417"/>
                        <a14:foregroundMark x1="66167" y1="27000" x2="49750" y2="21417"/>
                        <a14:foregroundMark x1="49750" y1="21417" x2="39333" y2="26000"/>
                        <a14:foregroundMark x1="39333" y1="27250" x2="35917" y2="31417"/>
                        <a14:backgroundMark x1="22500" y1="39167" x2="27917" y2="5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0" t="13813" r="19973" b="14071"/>
          <a:stretch/>
        </p:blipFill>
        <p:spPr>
          <a:xfrm rot="19158443">
            <a:off x="3935081" y="-40423"/>
            <a:ext cx="8197393" cy="108774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A3EDFE3-E6D2-71FF-0A18-22626A5548CB}"/>
              </a:ext>
            </a:extLst>
          </p:cNvPr>
          <p:cNvSpPr txBox="1"/>
          <p:nvPr/>
        </p:nvSpPr>
        <p:spPr>
          <a:xfrm rot="20984364">
            <a:off x="961706" y="15986986"/>
            <a:ext cx="9310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Revealing the mystery of modern computing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B8746D-AFA9-5230-C697-CACAE8147A1E}"/>
              </a:ext>
            </a:extLst>
          </p:cNvPr>
          <p:cNvSpPr txBox="1"/>
          <p:nvPr/>
        </p:nvSpPr>
        <p:spPr>
          <a:xfrm rot="20984364">
            <a:off x="9010003" y="16102666"/>
            <a:ext cx="9310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Take control of how your software is written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6BFD25-D5AC-0DD5-C67B-96960A18554F}"/>
              </a:ext>
            </a:extLst>
          </p:cNvPr>
          <p:cNvSpPr txBox="1"/>
          <p:nvPr/>
        </p:nvSpPr>
        <p:spPr>
          <a:xfrm rot="20984364">
            <a:off x="18238308" y="15587899"/>
            <a:ext cx="9310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A modern take on yesterday technology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78F36F-C37D-D6A0-AF0F-C7C99883DC3D}"/>
              </a:ext>
            </a:extLst>
          </p:cNvPr>
          <p:cNvGrpSpPr/>
          <p:nvPr/>
        </p:nvGrpSpPr>
        <p:grpSpPr>
          <a:xfrm>
            <a:off x="22102968" y="8256030"/>
            <a:ext cx="5660994" cy="5595583"/>
            <a:chOff x="17038613" y="8221541"/>
            <a:chExt cx="5660994" cy="5595583"/>
          </a:xfrm>
        </p:grpSpPr>
        <p:pic>
          <p:nvPicPr>
            <p:cNvPr id="44" name="Picture 43" descr="A picture containing text, computer, electronics&#10;&#10;Description automatically generated">
              <a:extLst>
                <a:ext uri="{FF2B5EF4-FFF2-40B4-BE49-F238E27FC236}">
                  <a16:creationId xmlns:a16="http://schemas.microsoft.com/office/drawing/2014/main" id="{D3F21C88-312A-A617-8E60-A3D05298C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3" t="16756" r="16685" b="24148"/>
            <a:stretch/>
          </p:blipFill>
          <p:spPr>
            <a:xfrm>
              <a:off x="17038613" y="8221541"/>
              <a:ext cx="5660994" cy="5595583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0F62DF-7FB7-7C5E-2814-D7664021CF69}"/>
                </a:ext>
              </a:extLst>
            </p:cNvPr>
            <p:cNvSpPr/>
            <p:nvPr/>
          </p:nvSpPr>
          <p:spPr>
            <a:xfrm>
              <a:off x="18292712" y="8822246"/>
              <a:ext cx="2897920" cy="9747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7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GNG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EFA15F-4247-C544-A448-505B54294BAF}"/>
                </a:ext>
              </a:extLst>
            </p:cNvPr>
            <p:cNvSpPr/>
            <p:nvPr/>
          </p:nvSpPr>
          <p:spPr>
            <a:xfrm>
              <a:off x="18349913" y="9740900"/>
              <a:ext cx="2897920" cy="9747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7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&gt;_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24B8099-C66E-8808-2A17-5BFBE819BC40}"/>
              </a:ext>
            </a:extLst>
          </p:cNvPr>
          <p:cNvSpPr txBox="1"/>
          <p:nvPr/>
        </p:nvSpPr>
        <p:spPr>
          <a:xfrm>
            <a:off x="12631600" y="511825"/>
            <a:ext cx="1664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Lets break down the layers of abstraction</a:t>
            </a:r>
          </a:p>
          <a:p>
            <a:pPr marL="285750" indent="-285750">
              <a:buFontTx/>
              <a:buChar char="-"/>
            </a:pP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Build an 8-~Bit computer of your own, and program it with complete compilation transparency</a:t>
            </a:r>
          </a:p>
          <a:p>
            <a:pPr marL="285750" indent="-285750">
              <a:buFontTx/>
              <a:buChar char="-"/>
            </a:pP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a computer which is considered a Turing Complete Machine, and take after the father of computing himself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76188-17C4-6BB8-9576-B943052C84D1}"/>
              </a:ext>
            </a:extLst>
          </p:cNvPr>
          <p:cNvSpPr txBox="1"/>
          <p:nvPr/>
        </p:nvSpPr>
        <p:spPr>
          <a:xfrm>
            <a:off x="16744950" y="5004505"/>
            <a:ext cx="13087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 With the language based on familiar syntax, you will hit the ground running with instant results</a:t>
            </a:r>
          </a:p>
        </p:txBody>
      </p:sp>
    </p:spTree>
    <p:extLst>
      <p:ext uri="{BB962C8B-B14F-4D97-AF65-F5344CB8AC3E}">
        <p14:creationId xmlns:p14="http://schemas.microsoft.com/office/powerpoint/2010/main" val="111883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1C2F31"/>
      </a:dk2>
      <a:lt2>
        <a:srgbClr val="F3F0F1"/>
      </a:lt2>
      <a:accent1>
        <a:srgbClr val="20B788"/>
      </a:accent1>
      <a:accent2>
        <a:srgbClr val="15B1C3"/>
      </a:accent2>
      <a:accent3>
        <a:srgbClr val="2984E7"/>
      </a:accent3>
      <a:accent4>
        <a:srgbClr val="3943DB"/>
      </a:accent4>
      <a:accent5>
        <a:srgbClr val="6C29E7"/>
      </a:accent5>
      <a:accent6>
        <a:srgbClr val="A917D5"/>
      </a:accent6>
      <a:hlink>
        <a:srgbClr val="7F9230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88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Sagona Book</vt:lpstr>
      <vt:lpstr>Sagona ExtraLight</vt:lpstr>
      <vt:lpstr>RetrospectVTI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Garman</dc:creator>
  <cp:lastModifiedBy>Rhys Garman</cp:lastModifiedBy>
  <cp:revision>8</cp:revision>
  <dcterms:created xsi:type="dcterms:W3CDTF">2022-07-29T16:39:10Z</dcterms:created>
  <dcterms:modified xsi:type="dcterms:W3CDTF">2022-07-29T18:02:58Z</dcterms:modified>
</cp:coreProperties>
</file>