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67" r:id="rId5"/>
    <p:sldId id="295" r:id="rId6"/>
    <p:sldId id="286" r:id="rId7"/>
    <p:sldId id="330" r:id="rId8"/>
    <p:sldId id="331" r:id="rId9"/>
    <p:sldId id="337" r:id="rId10"/>
    <p:sldId id="329" r:id="rId11"/>
    <p:sldId id="336" r:id="rId12"/>
    <p:sldId id="300" r:id="rId13"/>
    <p:sldId id="302" r:id="rId14"/>
    <p:sldId id="334" r:id="rId15"/>
    <p:sldId id="333" r:id="rId16"/>
    <p:sldId id="335" r:id="rId17"/>
    <p:sldId id="277" r:id="rId18"/>
  </p:sldIdLst>
  <p:sldSz cx="9144000" cy="6858000" type="screen4x3"/>
  <p:notesSz cx="6858000" cy="9144000"/>
  <p:embeddedFontLst>
    <p:embeddedFont>
      <p:font typeface="Franklin Gothic Book" panose="020B0503020102020204" pitchFamily="34" charset="0"/>
      <p:regular r:id="rId20"/>
      <p:italic r:id="rId21"/>
    </p:embeddedFont>
    <p:embeddedFont>
      <p:font typeface="Franklin Gothic Medium" panose="020B0603020102020204" pitchFamily="34" charset="0"/>
      <p:regular r:id="rId22"/>
      <p:italic r:id="rId23"/>
    </p:embeddedFont>
    <p:embeddedFont>
      <p:font typeface="Franklin Gothic Medium Cond" panose="020B0606030402020204" pitchFamily="3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784AF-6329-8FCE-9EDA-A724F94741F5}" v="7" dt="2024-12-02T16:15:23.253"/>
    <p1510:client id="{22E1CC94-030A-C0BA-392B-C0011244C91F}" v="329" dt="2024-12-02T18:07:08.299"/>
    <p1510:client id="{3559ABE3-6506-A138-5949-C02ACF0AFABB}" v="31" dt="2024-12-02T03:29:38.808"/>
    <p1510:client id="{47B353DE-B6FF-9E69-9BB4-AACA01F43B93}" v="38" dt="2024-12-02T18:07:44.824"/>
    <p1510:client id="{5AB178BE-2AFB-42D0-92DA-2FBA2FDD33D6}" v="1655" dt="2024-12-02T18:30:10.535"/>
    <p1510:client id="{7ACE16BE-59E7-0B50-490F-4BF2ED25FAA5}" v="531" dt="2024-12-02T04:56:43.564"/>
    <p1510:client id="{866B2FC8-4C3E-C57E-CCA8-B69CF75E8214}" v="80" dt="2024-12-02T13:57:23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108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38E43-17A0-4A15-8A33-BCB46ED5F29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47BA24-97D0-4394-98C8-D8187A005784}">
      <dgm:prSet phldrT="[Text]" custT="1"/>
      <dgm:spPr/>
      <dgm:t>
        <a:bodyPr/>
        <a:lstStyle/>
        <a:p>
          <a:endParaRPr lang="en-IN" sz="1600" dirty="0"/>
        </a:p>
      </dgm:t>
    </dgm:pt>
    <dgm:pt modelId="{496A5BA0-5C79-4FC7-8D89-B8A736948D35}" type="parTrans" cxnId="{D7090A38-CD3F-410D-846C-3B8294B956D9}">
      <dgm:prSet/>
      <dgm:spPr/>
      <dgm:t>
        <a:bodyPr/>
        <a:lstStyle/>
        <a:p>
          <a:endParaRPr lang="en-IN"/>
        </a:p>
      </dgm:t>
    </dgm:pt>
    <dgm:pt modelId="{5A39BD37-7484-4888-9514-22AC7935390D}" type="sibTrans" cxnId="{D7090A38-CD3F-410D-846C-3B8294B956D9}">
      <dgm:prSet/>
      <dgm:spPr/>
      <dgm:t>
        <a:bodyPr/>
        <a:lstStyle/>
        <a:p>
          <a:endParaRPr lang="en-IN"/>
        </a:p>
      </dgm:t>
    </dgm:pt>
    <dgm:pt modelId="{7C4BC6A2-5135-4356-B6BC-77FAAD08DE20}">
      <dgm:prSet phldrT="[Text]" custT="1"/>
      <dgm:spPr/>
      <dgm:t>
        <a:bodyPr/>
        <a:lstStyle/>
        <a:p>
          <a:pPr algn="just" rtl="0">
            <a:buFont typeface="Arial" pitchFamily="2" charset="2"/>
            <a:buChar char="•"/>
          </a:pPr>
          <a:endParaRPr lang="en-IN" sz="1000" dirty="0">
            <a:latin typeface="Franklin Gothic Book"/>
          </a:endParaRPr>
        </a:p>
      </dgm:t>
    </dgm:pt>
    <dgm:pt modelId="{56771C6F-1420-4946-B4B0-3598747CE640}" type="parTrans" cxnId="{271D4A1C-8E06-4BC9-A54F-543C8E540BFC}">
      <dgm:prSet/>
      <dgm:spPr/>
      <dgm:t>
        <a:bodyPr/>
        <a:lstStyle/>
        <a:p>
          <a:endParaRPr lang="en-IN"/>
        </a:p>
      </dgm:t>
    </dgm:pt>
    <dgm:pt modelId="{719EF4AE-60A9-440F-8A9D-986DBD20ABCE}" type="sibTrans" cxnId="{271D4A1C-8E06-4BC9-A54F-543C8E540BFC}">
      <dgm:prSet/>
      <dgm:spPr/>
      <dgm:t>
        <a:bodyPr/>
        <a:lstStyle/>
        <a:p>
          <a:endParaRPr lang="en-IN"/>
        </a:p>
      </dgm:t>
    </dgm:pt>
    <dgm:pt modelId="{970C508A-BEA6-4B6C-9B94-6FF07B64C771}">
      <dgm:prSet phldrT="[Text]" custT="1"/>
      <dgm:spPr/>
      <dgm:t>
        <a:bodyPr/>
        <a:lstStyle/>
        <a:p>
          <a:endParaRPr lang="en-IN" sz="1600" dirty="0"/>
        </a:p>
      </dgm:t>
    </dgm:pt>
    <dgm:pt modelId="{73C8B827-69C6-4895-9224-2D7BC9723B15}" type="parTrans" cxnId="{9B90302B-7D30-49D1-81DC-D307FF5A6496}">
      <dgm:prSet/>
      <dgm:spPr/>
      <dgm:t>
        <a:bodyPr/>
        <a:lstStyle/>
        <a:p>
          <a:endParaRPr lang="en-IN"/>
        </a:p>
      </dgm:t>
    </dgm:pt>
    <dgm:pt modelId="{2919A2E3-7444-40BC-ABD7-1BA186122E53}" type="sibTrans" cxnId="{9B90302B-7D30-49D1-81DC-D307FF5A6496}">
      <dgm:prSet/>
      <dgm:spPr/>
      <dgm:t>
        <a:bodyPr/>
        <a:lstStyle/>
        <a:p>
          <a:endParaRPr lang="en-IN"/>
        </a:p>
      </dgm:t>
    </dgm:pt>
    <dgm:pt modelId="{B52C7C87-DD0C-431A-8B93-CC450A5EC302}">
      <dgm:prSet phldrT="[Text]" custT="1"/>
      <dgm:spPr/>
      <dgm:t>
        <a:bodyPr/>
        <a:lstStyle/>
        <a:p>
          <a:pPr algn="just" rtl="0">
            <a:buFont typeface="Arial" pitchFamily="2" charset="2"/>
            <a:buChar char="•"/>
          </a:pPr>
          <a:endParaRPr lang="en-IN" sz="1000" dirty="0"/>
        </a:p>
      </dgm:t>
    </dgm:pt>
    <dgm:pt modelId="{192C421E-3C98-49A3-875D-13C43026B64A}" type="parTrans" cxnId="{C4CD02D4-352F-475A-9BAC-BE786FF7E35E}">
      <dgm:prSet/>
      <dgm:spPr/>
      <dgm:t>
        <a:bodyPr/>
        <a:lstStyle/>
        <a:p>
          <a:endParaRPr lang="en-IN"/>
        </a:p>
      </dgm:t>
    </dgm:pt>
    <dgm:pt modelId="{1CAAE6EE-E9BA-4573-93C6-E8F22879FFBE}" type="sibTrans" cxnId="{C4CD02D4-352F-475A-9BAC-BE786FF7E35E}">
      <dgm:prSet/>
      <dgm:spPr/>
      <dgm:t>
        <a:bodyPr/>
        <a:lstStyle/>
        <a:p>
          <a:endParaRPr lang="en-IN"/>
        </a:p>
      </dgm:t>
    </dgm:pt>
    <dgm:pt modelId="{FFC9DFAD-8773-4DED-9BAC-F1A7FB83263F}">
      <dgm:prSet phldrT="[Text]" custT="1"/>
      <dgm:spPr/>
      <dgm:t>
        <a:bodyPr/>
        <a:lstStyle/>
        <a:p>
          <a:endParaRPr lang="en-IN" sz="1600" dirty="0"/>
        </a:p>
      </dgm:t>
    </dgm:pt>
    <dgm:pt modelId="{A04C2AC4-8EA1-4609-91F2-23A8B619BD27}" type="parTrans" cxnId="{E49CDA15-502C-48B8-A39A-38D7360929D6}">
      <dgm:prSet/>
      <dgm:spPr/>
      <dgm:t>
        <a:bodyPr/>
        <a:lstStyle/>
        <a:p>
          <a:endParaRPr lang="en-IN"/>
        </a:p>
      </dgm:t>
    </dgm:pt>
    <dgm:pt modelId="{26378507-A73B-4221-BA0D-CBE65F39856E}" type="sibTrans" cxnId="{E49CDA15-502C-48B8-A39A-38D7360929D6}">
      <dgm:prSet/>
      <dgm:spPr/>
      <dgm:t>
        <a:bodyPr/>
        <a:lstStyle/>
        <a:p>
          <a:endParaRPr lang="en-IN"/>
        </a:p>
      </dgm:t>
    </dgm:pt>
    <dgm:pt modelId="{F1C95169-5959-4400-964C-6297849AE803}">
      <dgm:prSet phldrT="[Text]" custT="1"/>
      <dgm:spPr/>
      <dgm:t>
        <a:bodyPr/>
        <a:lstStyle/>
        <a:p>
          <a:pPr algn="just" rtl="0">
            <a:buFont typeface="Arial" pitchFamily="2" charset="2"/>
            <a:buNone/>
          </a:pPr>
          <a:endParaRPr lang="en-IN" sz="1000" dirty="0"/>
        </a:p>
      </dgm:t>
    </dgm:pt>
    <dgm:pt modelId="{084D8782-8229-4865-9D59-242C667D77C6}" type="parTrans" cxnId="{0D31231D-1EA2-459F-BD92-03F1244675C1}">
      <dgm:prSet/>
      <dgm:spPr/>
      <dgm:t>
        <a:bodyPr/>
        <a:lstStyle/>
        <a:p>
          <a:endParaRPr lang="en-IN"/>
        </a:p>
      </dgm:t>
    </dgm:pt>
    <dgm:pt modelId="{A1CABD2D-6A96-4217-852A-BE2F1B053A77}" type="sibTrans" cxnId="{0D31231D-1EA2-459F-BD92-03F1244675C1}">
      <dgm:prSet/>
      <dgm:spPr/>
      <dgm:t>
        <a:bodyPr/>
        <a:lstStyle/>
        <a:p>
          <a:endParaRPr lang="en-IN"/>
        </a:p>
      </dgm:t>
    </dgm:pt>
    <dgm:pt modelId="{32F1ED1A-944D-492F-8E56-70EEB4FA4B00}">
      <dgm:prSet custT="1"/>
      <dgm:spPr/>
      <dgm:t>
        <a:bodyPr/>
        <a:lstStyle/>
        <a:p>
          <a:pPr algn="ctr"/>
          <a:endParaRPr lang="en-US" sz="1600" b="1" i="0" dirty="0">
            <a:solidFill>
              <a:schemeClr val="tx1"/>
            </a:solidFill>
            <a:latin typeface="Franklin Gothic Medium"/>
          </a:endParaRPr>
        </a:p>
      </dgm:t>
    </dgm:pt>
    <dgm:pt modelId="{1BBD8B06-5FCA-4021-919E-61F073303E85}" type="parTrans" cxnId="{F2769264-327D-45E6-9B78-01393F8DA3A3}">
      <dgm:prSet/>
      <dgm:spPr/>
      <dgm:t>
        <a:bodyPr/>
        <a:lstStyle/>
        <a:p>
          <a:endParaRPr lang="en-IN"/>
        </a:p>
      </dgm:t>
    </dgm:pt>
    <dgm:pt modelId="{CAF955AF-603D-4965-B46E-8EE5F9A15DDE}" type="sibTrans" cxnId="{F2769264-327D-45E6-9B78-01393F8DA3A3}">
      <dgm:prSet/>
      <dgm:spPr/>
      <dgm:t>
        <a:bodyPr/>
        <a:lstStyle/>
        <a:p>
          <a:endParaRPr lang="en-IN"/>
        </a:p>
      </dgm:t>
    </dgm:pt>
    <dgm:pt modelId="{2A5D1150-157D-4B32-BF5B-3FEC27FB3192}">
      <dgm:prSet custT="1"/>
      <dgm:spPr/>
      <dgm:t>
        <a:bodyPr/>
        <a:lstStyle/>
        <a:p>
          <a:pPr algn="just">
            <a:buFont typeface="Arial" pitchFamily="2" charset="2"/>
            <a:buNone/>
          </a:pPr>
          <a:endParaRPr lang="en-US" sz="1000" b="0" i="0" dirty="0">
            <a:solidFill>
              <a:schemeClr val="tx1"/>
            </a:solidFill>
            <a:latin typeface="+mn-lt"/>
          </a:endParaRPr>
        </a:p>
      </dgm:t>
    </dgm:pt>
    <dgm:pt modelId="{408C710E-C53D-4FB2-A58F-42C70010A019}" type="parTrans" cxnId="{F8C05834-E99D-4EF3-9E82-EBBE3EFB925C}">
      <dgm:prSet/>
      <dgm:spPr/>
      <dgm:t>
        <a:bodyPr/>
        <a:lstStyle/>
        <a:p>
          <a:endParaRPr lang="en-IN"/>
        </a:p>
      </dgm:t>
    </dgm:pt>
    <dgm:pt modelId="{2E16B295-1A1F-4956-AD6E-922C9630F87E}" type="sibTrans" cxnId="{F8C05834-E99D-4EF3-9E82-EBBE3EFB925C}">
      <dgm:prSet/>
      <dgm:spPr/>
      <dgm:t>
        <a:bodyPr/>
        <a:lstStyle/>
        <a:p>
          <a:endParaRPr lang="en-IN"/>
        </a:p>
      </dgm:t>
    </dgm:pt>
    <dgm:pt modelId="{84A8D2B7-30BB-4D21-A7CD-3A1F55272EBE}">
      <dgm:prSet custT="1"/>
      <dgm:spPr/>
      <dgm:t>
        <a:bodyPr/>
        <a:lstStyle/>
        <a:p>
          <a:pPr algn="ctr"/>
          <a:endParaRPr lang="en-US" sz="1600" b="0" i="0" dirty="0">
            <a:solidFill>
              <a:schemeClr val="tx1"/>
            </a:solidFill>
            <a:latin typeface="+mn-lt"/>
          </a:endParaRPr>
        </a:p>
      </dgm:t>
    </dgm:pt>
    <dgm:pt modelId="{9F3DDC09-BA28-4811-81B3-1E2AC227F796}" type="parTrans" cxnId="{49E762C0-EEBA-41CB-9B4E-D571F8CB1A93}">
      <dgm:prSet/>
      <dgm:spPr/>
      <dgm:t>
        <a:bodyPr/>
        <a:lstStyle/>
        <a:p>
          <a:endParaRPr lang="en-IN"/>
        </a:p>
      </dgm:t>
    </dgm:pt>
    <dgm:pt modelId="{D8872C13-E505-406D-9FBA-375AA8559D77}" type="sibTrans" cxnId="{49E762C0-EEBA-41CB-9B4E-D571F8CB1A93}">
      <dgm:prSet/>
      <dgm:spPr/>
      <dgm:t>
        <a:bodyPr/>
        <a:lstStyle/>
        <a:p>
          <a:endParaRPr lang="en-IN"/>
        </a:p>
      </dgm:t>
    </dgm:pt>
    <dgm:pt modelId="{2A8D2135-859F-4496-9AB1-4AB7A8661137}">
      <dgm:prSet custT="1"/>
      <dgm:spPr/>
      <dgm:t>
        <a:bodyPr/>
        <a:lstStyle/>
        <a:p>
          <a:pPr algn="ctr"/>
          <a:endParaRPr lang="en-US" sz="1600" b="0" i="0" dirty="0">
            <a:solidFill>
              <a:schemeClr val="tx1"/>
            </a:solidFill>
            <a:latin typeface="+mn-lt"/>
          </a:endParaRPr>
        </a:p>
      </dgm:t>
    </dgm:pt>
    <dgm:pt modelId="{2F148AEE-C4D8-4C12-9333-D83CD8769344}" type="parTrans" cxnId="{4F863793-FD19-449E-BBFE-B038C42AB1DB}">
      <dgm:prSet/>
      <dgm:spPr/>
      <dgm:t>
        <a:bodyPr/>
        <a:lstStyle/>
        <a:p>
          <a:endParaRPr lang="en-IN"/>
        </a:p>
      </dgm:t>
    </dgm:pt>
    <dgm:pt modelId="{5697A248-B266-4C2E-A93E-01D748908DB3}" type="sibTrans" cxnId="{4F863793-FD19-449E-BBFE-B038C42AB1DB}">
      <dgm:prSet/>
      <dgm:spPr/>
      <dgm:t>
        <a:bodyPr/>
        <a:lstStyle/>
        <a:p>
          <a:endParaRPr lang="en-IN"/>
        </a:p>
      </dgm:t>
    </dgm:pt>
    <dgm:pt modelId="{4B197F20-B03E-41DF-83F8-29F304C627CF}">
      <dgm:prSet custT="1"/>
      <dgm:spPr/>
      <dgm:t>
        <a:bodyPr/>
        <a:lstStyle/>
        <a:p>
          <a:pPr algn="just"/>
          <a:endParaRPr lang="en-US" sz="1000" b="0" i="0" dirty="0">
            <a:solidFill>
              <a:schemeClr val="tx1"/>
            </a:solidFill>
            <a:latin typeface="+mn-lt"/>
          </a:endParaRPr>
        </a:p>
      </dgm:t>
    </dgm:pt>
    <dgm:pt modelId="{2C07A037-0BA9-42DC-8624-7652372A7E43}" type="parTrans" cxnId="{08F35F85-2BC9-4DF5-BE0C-F90FA710BB11}">
      <dgm:prSet/>
      <dgm:spPr/>
      <dgm:t>
        <a:bodyPr/>
        <a:lstStyle/>
        <a:p>
          <a:endParaRPr lang="en-IN"/>
        </a:p>
      </dgm:t>
    </dgm:pt>
    <dgm:pt modelId="{3B99ED36-4111-4B20-998C-E1BEC6E28046}" type="sibTrans" cxnId="{08F35F85-2BC9-4DF5-BE0C-F90FA710BB11}">
      <dgm:prSet/>
      <dgm:spPr/>
      <dgm:t>
        <a:bodyPr/>
        <a:lstStyle/>
        <a:p>
          <a:endParaRPr lang="en-IN"/>
        </a:p>
      </dgm:t>
    </dgm:pt>
    <dgm:pt modelId="{22E8BCFA-DD3B-4B23-ACEC-8B23D8C1E5FF}">
      <dgm:prSet custT="1"/>
      <dgm:spPr/>
      <dgm:t>
        <a:bodyPr/>
        <a:lstStyle/>
        <a:p>
          <a:pPr algn="ctr"/>
          <a:endParaRPr lang="en-US" sz="1600" b="1" i="0" dirty="0">
            <a:solidFill>
              <a:schemeClr val="tx1"/>
            </a:solidFill>
            <a:latin typeface="+mn-lt"/>
          </a:endParaRPr>
        </a:p>
      </dgm:t>
    </dgm:pt>
    <dgm:pt modelId="{73452523-DE4C-41F7-B427-3B331A1DEC73}" type="parTrans" cxnId="{443BA05F-D103-4DFE-BE17-5D6CA99B9D8B}">
      <dgm:prSet/>
      <dgm:spPr/>
      <dgm:t>
        <a:bodyPr/>
        <a:lstStyle/>
        <a:p>
          <a:endParaRPr lang="en-IN"/>
        </a:p>
      </dgm:t>
    </dgm:pt>
    <dgm:pt modelId="{086313A1-96C7-43B5-98E9-33E23114AFC0}" type="sibTrans" cxnId="{443BA05F-D103-4DFE-BE17-5D6CA99B9D8B}">
      <dgm:prSet/>
      <dgm:spPr/>
      <dgm:t>
        <a:bodyPr/>
        <a:lstStyle/>
        <a:p>
          <a:endParaRPr lang="en-IN"/>
        </a:p>
      </dgm:t>
    </dgm:pt>
    <dgm:pt modelId="{0F5DA912-8FB2-4524-B37A-5786D1E9290D}">
      <dgm:prSet custT="1"/>
      <dgm:spPr/>
      <dgm:t>
        <a:bodyPr/>
        <a:lstStyle/>
        <a:p>
          <a:pPr algn="l" rtl="0">
            <a:buFont typeface="Arial" pitchFamily="2" charset="2"/>
            <a:buChar char="•"/>
          </a:pPr>
          <a:endParaRPr lang="en-US" sz="1000" b="0" i="0" dirty="0">
            <a:solidFill>
              <a:schemeClr val="tx1"/>
            </a:solidFill>
            <a:latin typeface="+mn-lt"/>
          </a:endParaRPr>
        </a:p>
      </dgm:t>
    </dgm:pt>
    <dgm:pt modelId="{13C4893D-F883-4A2A-8711-6A6A672BB991}" type="parTrans" cxnId="{F0515A2F-1D06-4F39-8314-55A970541A1A}">
      <dgm:prSet/>
      <dgm:spPr/>
      <dgm:t>
        <a:bodyPr/>
        <a:lstStyle/>
        <a:p>
          <a:endParaRPr lang="en-IN"/>
        </a:p>
      </dgm:t>
    </dgm:pt>
    <dgm:pt modelId="{68B2CE41-5280-4E3F-A65D-26894F2A81EB}" type="sibTrans" cxnId="{F0515A2F-1D06-4F39-8314-55A970541A1A}">
      <dgm:prSet/>
      <dgm:spPr/>
      <dgm:t>
        <a:bodyPr/>
        <a:lstStyle/>
        <a:p>
          <a:endParaRPr lang="en-IN"/>
        </a:p>
      </dgm:t>
    </dgm:pt>
    <dgm:pt modelId="{438C91B3-6998-46C3-A267-8690FF9041F6}">
      <dgm:prSet custT="1"/>
      <dgm:spPr/>
      <dgm:t>
        <a:bodyPr/>
        <a:lstStyle/>
        <a:p>
          <a:pPr algn="l" rtl="0">
            <a:buFont typeface="Arial" pitchFamily="2" charset="2"/>
            <a:buChar char="•"/>
          </a:pPr>
          <a:endParaRPr lang="en-US" sz="1000" b="0" i="0" dirty="0">
            <a:solidFill>
              <a:schemeClr val="tx1"/>
            </a:solidFill>
            <a:latin typeface="+mn-lt"/>
          </a:endParaRPr>
        </a:p>
      </dgm:t>
    </dgm:pt>
    <dgm:pt modelId="{5673FB0A-2A9E-4772-BAE0-C4B018520B24}" type="parTrans" cxnId="{7F6E4996-5DA8-4F32-AD32-3246E2EB1CF9}">
      <dgm:prSet/>
      <dgm:spPr/>
      <dgm:t>
        <a:bodyPr/>
        <a:lstStyle/>
        <a:p>
          <a:endParaRPr lang="en-IN"/>
        </a:p>
      </dgm:t>
    </dgm:pt>
    <dgm:pt modelId="{7F0D0BAE-6584-4FCB-A9A2-E8966E096534}" type="sibTrans" cxnId="{7F6E4996-5DA8-4F32-AD32-3246E2EB1CF9}">
      <dgm:prSet/>
      <dgm:spPr/>
      <dgm:t>
        <a:bodyPr/>
        <a:lstStyle/>
        <a:p>
          <a:endParaRPr lang="en-IN"/>
        </a:p>
      </dgm:t>
    </dgm:pt>
    <dgm:pt modelId="{9F056263-E728-4840-9B60-98622D23B377}" type="pres">
      <dgm:prSet presAssocID="{18238E43-17A0-4A15-8A33-BCB46ED5F293}" presName="Name0" presStyleCnt="0">
        <dgm:presLayoutVars>
          <dgm:dir/>
          <dgm:animLvl val="lvl"/>
          <dgm:resizeHandles val="exact"/>
        </dgm:presLayoutVars>
      </dgm:prSet>
      <dgm:spPr/>
    </dgm:pt>
    <dgm:pt modelId="{016BD22B-C345-4989-8356-639ADE694DFA}" type="pres">
      <dgm:prSet presAssocID="{2647BA24-97D0-4394-98C8-D8187A005784}" presName="linNode" presStyleCnt="0"/>
      <dgm:spPr/>
    </dgm:pt>
    <dgm:pt modelId="{95B43559-4A79-408C-A69E-9E7DA8BC96EA}" type="pres">
      <dgm:prSet presAssocID="{2647BA24-97D0-4394-98C8-D8187A00578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E80CC50-9EDA-411F-9EA8-380C9BD43575}" type="pres">
      <dgm:prSet presAssocID="{2647BA24-97D0-4394-98C8-D8187A005784}" presName="descendantText" presStyleLbl="alignAccFollowNode1" presStyleIdx="0" presStyleCnt="7">
        <dgm:presLayoutVars>
          <dgm:bulletEnabled val="1"/>
        </dgm:presLayoutVars>
      </dgm:prSet>
      <dgm:spPr/>
    </dgm:pt>
    <dgm:pt modelId="{8645D893-4E86-424A-94E0-09C22C5740DD}" type="pres">
      <dgm:prSet presAssocID="{5A39BD37-7484-4888-9514-22AC7935390D}" presName="sp" presStyleCnt="0"/>
      <dgm:spPr/>
    </dgm:pt>
    <dgm:pt modelId="{5D444813-6477-47B6-AD02-A573CD28FD9C}" type="pres">
      <dgm:prSet presAssocID="{970C508A-BEA6-4B6C-9B94-6FF07B64C771}" presName="linNode" presStyleCnt="0"/>
      <dgm:spPr/>
    </dgm:pt>
    <dgm:pt modelId="{173BD70E-3C83-4DE6-9003-C1D7FD4D2D20}" type="pres">
      <dgm:prSet presAssocID="{970C508A-BEA6-4B6C-9B94-6FF07B64C771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016DF6B7-E8A3-4B92-9F1E-74B482E000E6}" type="pres">
      <dgm:prSet presAssocID="{970C508A-BEA6-4B6C-9B94-6FF07B64C771}" presName="descendantText" presStyleLbl="alignAccFollowNode1" presStyleIdx="1" presStyleCnt="7">
        <dgm:presLayoutVars>
          <dgm:bulletEnabled val="1"/>
        </dgm:presLayoutVars>
      </dgm:prSet>
      <dgm:spPr/>
    </dgm:pt>
    <dgm:pt modelId="{89C25DC0-E294-4D64-A78E-CBED1627D8CC}" type="pres">
      <dgm:prSet presAssocID="{2919A2E3-7444-40BC-ABD7-1BA186122E53}" presName="sp" presStyleCnt="0"/>
      <dgm:spPr/>
    </dgm:pt>
    <dgm:pt modelId="{6E359AC6-9F72-4014-A012-A0D65E187139}" type="pres">
      <dgm:prSet presAssocID="{FFC9DFAD-8773-4DED-9BAC-F1A7FB83263F}" presName="linNode" presStyleCnt="0"/>
      <dgm:spPr/>
    </dgm:pt>
    <dgm:pt modelId="{171F5662-9985-44F0-B957-17F27B72C27C}" type="pres">
      <dgm:prSet presAssocID="{FFC9DFAD-8773-4DED-9BAC-F1A7FB83263F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03E859E-43EB-4EEA-BA4D-A3A579C177BB}" type="pres">
      <dgm:prSet presAssocID="{FFC9DFAD-8773-4DED-9BAC-F1A7FB83263F}" presName="descendantText" presStyleLbl="alignAccFollowNode1" presStyleIdx="2" presStyleCnt="7">
        <dgm:presLayoutVars>
          <dgm:bulletEnabled val="1"/>
        </dgm:presLayoutVars>
      </dgm:prSet>
      <dgm:spPr/>
    </dgm:pt>
    <dgm:pt modelId="{62AB1048-C6E0-480D-B959-842270119913}" type="pres">
      <dgm:prSet presAssocID="{26378507-A73B-4221-BA0D-CBE65F39856E}" presName="sp" presStyleCnt="0"/>
      <dgm:spPr/>
    </dgm:pt>
    <dgm:pt modelId="{435DAC09-2210-4521-B3BF-0F298B673EC7}" type="pres">
      <dgm:prSet presAssocID="{32F1ED1A-944D-492F-8E56-70EEB4FA4B00}" presName="linNode" presStyleCnt="0"/>
      <dgm:spPr/>
    </dgm:pt>
    <dgm:pt modelId="{7B92BDA3-29D0-468C-A34C-DD628F187CB0}" type="pres">
      <dgm:prSet presAssocID="{32F1ED1A-944D-492F-8E56-70EEB4FA4B00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EA47113C-6D98-4322-A7FD-DD406A1D6942}" type="pres">
      <dgm:prSet presAssocID="{32F1ED1A-944D-492F-8E56-70EEB4FA4B00}" presName="descendantText" presStyleLbl="alignAccFollowNode1" presStyleIdx="3" presStyleCnt="7">
        <dgm:presLayoutVars>
          <dgm:bulletEnabled val="1"/>
        </dgm:presLayoutVars>
      </dgm:prSet>
      <dgm:spPr/>
    </dgm:pt>
    <dgm:pt modelId="{E3B51399-499C-4741-8CB8-CDD49A099FDC}" type="pres">
      <dgm:prSet presAssocID="{CAF955AF-603D-4965-B46E-8EE5F9A15DDE}" presName="sp" presStyleCnt="0"/>
      <dgm:spPr/>
    </dgm:pt>
    <dgm:pt modelId="{838FA87E-5E60-4B3A-9A49-1D19DF562F55}" type="pres">
      <dgm:prSet presAssocID="{84A8D2B7-30BB-4D21-A7CD-3A1F55272EBE}" presName="linNode" presStyleCnt="0"/>
      <dgm:spPr/>
    </dgm:pt>
    <dgm:pt modelId="{E167288D-6A94-4BC8-8FE4-6B711DB46710}" type="pres">
      <dgm:prSet presAssocID="{84A8D2B7-30BB-4D21-A7CD-3A1F55272EBE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616D2E68-00DA-472A-A7ED-8E268DA0F575}" type="pres">
      <dgm:prSet presAssocID="{84A8D2B7-30BB-4D21-A7CD-3A1F55272EBE}" presName="descendantText" presStyleLbl="alignAccFollowNode1" presStyleIdx="4" presStyleCnt="7">
        <dgm:presLayoutVars>
          <dgm:bulletEnabled val="1"/>
        </dgm:presLayoutVars>
      </dgm:prSet>
      <dgm:spPr/>
    </dgm:pt>
    <dgm:pt modelId="{73C491E2-4764-4C92-B923-C2EBA5A1BF24}" type="pres">
      <dgm:prSet presAssocID="{D8872C13-E505-406D-9FBA-375AA8559D77}" presName="sp" presStyleCnt="0"/>
      <dgm:spPr/>
    </dgm:pt>
    <dgm:pt modelId="{996BB194-A0C6-4149-A1BA-3447B7225F41}" type="pres">
      <dgm:prSet presAssocID="{2A8D2135-859F-4496-9AB1-4AB7A8661137}" presName="linNode" presStyleCnt="0"/>
      <dgm:spPr/>
    </dgm:pt>
    <dgm:pt modelId="{30873F83-82E5-45E6-ACC5-B1540811703A}" type="pres">
      <dgm:prSet presAssocID="{2A8D2135-859F-4496-9AB1-4AB7A8661137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99BFF245-8B5D-41F3-ACA1-0ED33D4DC991}" type="pres">
      <dgm:prSet presAssocID="{2A8D2135-859F-4496-9AB1-4AB7A8661137}" presName="descendantText" presStyleLbl="alignAccFollowNode1" presStyleIdx="5" presStyleCnt="7">
        <dgm:presLayoutVars>
          <dgm:bulletEnabled val="1"/>
        </dgm:presLayoutVars>
      </dgm:prSet>
      <dgm:spPr/>
    </dgm:pt>
    <dgm:pt modelId="{607B79BF-E41F-4E1D-B1B3-61A413953864}" type="pres">
      <dgm:prSet presAssocID="{5697A248-B266-4C2E-A93E-01D748908DB3}" presName="sp" presStyleCnt="0"/>
      <dgm:spPr/>
    </dgm:pt>
    <dgm:pt modelId="{39FB5167-8228-43F0-BA34-C3EC84DE1B2F}" type="pres">
      <dgm:prSet presAssocID="{22E8BCFA-DD3B-4B23-ACEC-8B23D8C1E5FF}" presName="linNode" presStyleCnt="0"/>
      <dgm:spPr/>
    </dgm:pt>
    <dgm:pt modelId="{97A55467-5E6A-4DAF-8333-F6B9C6ED834D}" type="pres">
      <dgm:prSet presAssocID="{22E8BCFA-DD3B-4B23-ACEC-8B23D8C1E5FF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E49B79FF-56C8-4B83-97D7-13BFE5A23C20}" type="pres">
      <dgm:prSet presAssocID="{22E8BCFA-DD3B-4B23-ACEC-8B23D8C1E5FF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E49CDA15-502C-48B8-A39A-38D7360929D6}" srcId="{18238E43-17A0-4A15-8A33-BCB46ED5F293}" destId="{FFC9DFAD-8773-4DED-9BAC-F1A7FB83263F}" srcOrd="2" destOrd="0" parTransId="{A04C2AC4-8EA1-4609-91F2-23A8B619BD27}" sibTransId="{26378507-A73B-4221-BA0D-CBE65F39856E}"/>
    <dgm:cxn modelId="{271D4A1C-8E06-4BC9-A54F-543C8E540BFC}" srcId="{2647BA24-97D0-4394-98C8-D8187A005784}" destId="{7C4BC6A2-5135-4356-B6BC-77FAAD08DE20}" srcOrd="0" destOrd="0" parTransId="{56771C6F-1420-4946-B4B0-3598747CE640}" sibTransId="{719EF4AE-60A9-440F-8A9D-986DBD20ABCE}"/>
    <dgm:cxn modelId="{602F001D-AFBA-420E-8A2B-BD222249078D}" type="presOf" srcId="{4B197F20-B03E-41DF-83F8-29F304C627CF}" destId="{616D2E68-00DA-472A-A7ED-8E268DA0F575}" srcOrd="0" destOrd="0" presId="urn:microsoft.com/office/officeart/2005/8/layout/vList5"/>
    <dgm:cxn modelId="{0D31231D-1EA2-459F-BD92-03F1244675C1}" srcId="{FFC9DFAD-8773-4DED-9BAC-F1A7FB83263F}" destId="{F1C95169-5959-4400-964C-6297849AE803}" srcOrd="0" destOrd="0" parTransId="{084D8782-8229-4865-9D59-242C667D77C6}" sibTransId="{A1CABD2D-6A96-4217-852A-BE2F1B053A77}"/>
    <dgm:cxn modelId="{0BB7F924-7CC0-4F5E-A975-8DD35526792E}" type="presOf" srcId="{2A8D2135-859F-4496-9AB1-4AB7A8661137}" destId="{30873F83-82E5-45E6-ACC5-B1540811703A}" srcOrd="0" destOrd="0" presId="urn:microsoft.com/office/officeart/2005/8/layout/vList5"/>
    <dgm:cxn modelId="{8F4B1D25-AAC3-4F2B-AE78-9E2BA97E15C2}" type="presOf" srcId="{0F5DA912-8FB2-4524-B37A-5786D1E9290D}" destId="{99BFF245-8B5D-41F3-ACA1-0ED33D4DC991}" srcOrd="0" destOrd="0" presId="urn:microsoft.com/office/officeart/2005/8/layout/vList5"/>
    <dgm:cxn modelId="{9B90302B-7D30-49D1-81DC-D307FF5A6496}" srcId="{18238E43-17A0-4A15-8A33-BCB46ED5F293}" destId="{970C508A-BEA6-4B6C-9B94-6FF07B64C771}" srcOrd="1" destOrd="0" parTransId="{73C8B827-69C6-4895-9224-2D7BC9723B15}" sibTransId="{2919A2E3-7444-40BC-ABD7-1BA186122E53}"/>
    <dgm:cxn modelId="{F0515A2F-1D06-4F39-8314-55A970541A1A}" srcId="{2A8D2135-859F-4496-9AB1-4AB7A8661137}" destId="{0F5DA912-8FB2-4524-B37A-5786D1E9290D}" srcOrd="0" destOrd="0" parTransId="{13C4893D-F883-4A2A-8711-6A6A672BB991}" sibTransId="{68B2CE41-5280-4E3F-A65D-26894F2A81EB}"/>
    <dgm:cxn modelId="{F8C05834-E99D-4EF3-9E82-EBBE3EFB925C}" srcId="{32F1ED1A-944D-492F-8E56-70EEB4FA4B00}" destId="{2A5D1150-157D-4B32-BF5B-3FEC27FB3192}" srcOrd="0" destOrd="0" parTransId="{408C710E-C53D-4FB2-A58F-42C70010A019}" sibTransId="{2E16B295-1A1F-4956-AD6E-922C9630F87E}"/>
    <dgm:cxn modelId="{D7090A38-CD3F-410D-846C-3B8294B956D9}" srcId="{18238E43-17A0-4A15-8A33-BCB46ED5F293}" destId="{2647BA24-97D0-4394-98C8-D8187A005784}" srcOrd="0" destOrd="0" parTransId="{496A5BA0-5C79-4FC7-8D89-B8A736948D35}" sibTransId="{5A39BD37-7484-4888-9514-22AC7935390D}"/>
    <dgm:cxn modelId="{443BA05F-D103-4DFE-BE17-5D6CA99B9D8B}" srcId="{18238E43-17A0-4A15-8A33-BCB46ED5F293}" destId="{22E8BCFA-DD3B-4B23-ACEC-8B23D8C1E5FF}" srcOrd="6" destOrd="0" parTransId="{73452523-DE4C-41F7-B427-3B331A1DEC73}" sibTransId="{086313A1-96C7-43B5-98E9-33E23114AFC0}"/>
    <dgm:cxn modelId="{F2769264-327D-45E6-9B78-01393F8DA3A3}" srcId="{18238E43-17A0-4A15-8A33-BCB46ED5F293}" destId="{32F1ED1A-944D-492F-8E56-70EEB4FA4B00}" srcOrd="3" destOrd="0" parTransId="{1BBD8B06-5FCA-4021-919E-61F073303E85}" sibTransId="{CAF955AF-603D-4965-B46E-8EE5F9A15DDE}"/>
    <dgm:cxn modelId="{80915865-331D-4FB1-AD70-87589BC9E377}" type="presOf" srcId="{18238E43-17A0-4A15-8A33-BCB46ED5F293}" destId="{9F056263-E728-4840-9B60-98622D23B377}" srcOrd="0" destOrd="0" presId="urn:microsoft.com/office/officeart/2005/8/layout/vList5"/>
    <dgm:cxn modelId="{E511356E-B945-42D2-BEBC-F6C5F85ABC88}" type="presOf" srcId="{F1C95169-5959-4400-964C-6297849AE803}" destId="{703E859E-43EB-4EEA-BA4D-A3A579C177BB}" srcOrd="0" destOrd="0" presId="urn:microsoft.com/office/officeart/2005/8/layout/vList5"/>
    <dgm:cxn modelId="{A75BEE4F-5F09-4351-AC61-6444BF8850C1}" type="presOf" srcId="{970C508A-BEA6-4B6C-9B94-6FF07B64C771}" destId="{173BD70E-3C83-4DE6-9003-C1D7FD4D2D20}" srcOrd="0" destOrd="0" presId="urn:microsoft.com/office/officeart/2005/8/layout/vList5"/>
    <dgm:cxn modelId="{12398178-2A95-4BBE-A935-79DB924AA320}" type="presOf" srcId="{84A8D2B7-30BB-4D21-A7CD-3A1F55272EBE}" destId="{E167288D-6A94-4BC8-8FE4-6B711DB46710}" srcOrd="0" destOrd="0" presId="urn:microsoft.com/office/officeart/2005/8/layout/vList5"/>
    <dgm:cxn modelId="{08F35F85-2BC9-4DF5-BE0C-F90FA710BB11}" srcId="{84A8D2B7-30BB-4D21-A7CD-3A1F55272EBE}" destId="{4B197F20-B03E-41DF-83F8-29F304C627CF}" srcOrd="0" destOrd="0" parTransId="{2C07A037-0BA9-42DC-8624-7652372A7E43}" sibTransId="{3B99ED36-4111-4B20-998C-E1BEC6E28046}"/>
    <dgm:cxn modelId="{66D66A90-0B0B-4911-A69B-C983E804A5A4}" type="presOf" srcId="{7C4BC6A2-5135-4356-B6BC-77FAAD08DE20}" destId="{FE80CC50-9EDA-411F-9EA8-380C9BD43575}" srcOrd="0" destOrd="0" presId="urn:microsoft.com/office/officeart/2005/8/layout/vList5"/>
    <dgm:cxn modelId="{4F863793-FD19-449E-BBFE-B038C42AB1DB}" srcId="{18238E43-17A0-4A15-8A33-BCB46ED5F293}" destId="{2A8D2135-859F-4496-9AB1-4AB7A8661137}" srcOrd="5" destOrd="0" parTransId="{2F148AEE-C4D8-4C12-9333-D83CD8769344}" sibTransId="{5697A248-B266-4C2E-A93E-01D748908DB3}"/>
    <dgm:cxn modelId="{7F6E4996-5DA8-4F32-AD32-3246E2EB1CF9}" srcId="{22E8BCFA-DD3B-4B23-ACEC-8B23D8C1E5FF}" destId="{438C91B3-6998-46C3-A267-8690FF9041F6}" srcOrd="0" destOrd="0" parTransId="{5673FB0A-2A9E-4772-BAE0-C4B018520B24}" sibTransId="{7F0D0BAE-6584-4FCB-A9A2-E8966E096534}"/>
    <dgm:cxn modelId="{9FB354A0-DF41-45A4-A257-B6C914DDD551}" type="presOf" srcId="{FFC9DFAD-8773-4DED-9BAC-F1A7FB83263F}" destId="{171F5662-9985-44F0-B957-17F27B72C27C}" srcOrd="0" destOrd="0" presId="urn:microsoft.com/office/officeart/2005/8/layout/vList5"/>
    <dgm:cxn modelId="{F3ADC6A1-FD7F-443A-A23E-52055F8E294F}" type="presOf" srcId="{B52C7C87-DD0C-431A-8B93-CC450A5EC302}" destId="{016DF6B7-E8A3-4B92-9F1E-74B482E000E6}" srcOrd="0" destOrd="0" presId="urn:microsoft.com/office/officeart/2005/8/layout/vList5"/>
    <dgm:cxn modelId="{EF82CCA2-1C39-422C-B0DA-63132F8BBD08}" type="presOf" srcId="{2A5D1150-157D-4B32-BF5B-3FEC27FB3192}" destId="{EA47113C-6D98-4322-A7FD-DD406A1D6942}" srcOrd="0" destOrd="0" presId="urn:microsoft.com/office/officeart/2005/8/layout/vList5"/>
    <dgm:cxn modelId="{DC644BBD-CDE9-494E-B628-8C3BDC2D67C2}" type="presOf" srcId="{2647BA24-97D0-4394-98C8-D8187A005784}" destId="{95B43559-4A79-408C-A69E-9E7DA8BC96EA}" srcOrd="0" destOrd="0" presId="urn:microsoft.com/office/officeart/2005/8/layout/vList5"/>
    <dgm:cxn modelId="{49E762C0-EEBA-41CB-9B4E-D571F8CB1A93}" srcId="{18238E43-17A0-4A15-8A33-BCB46ED5F293}" destId="{84A8D2B7-30BB-4D21-A7CD-3A1F55272EBE}" srcOrd="4" destOrd="0" parTransId="{9F3DDC09-BA28-4811-81B3-1E2AC227F796}" sibTransId="{D8872C13-E505-406D-9FBA-375AA8559D77}"/>
    <dgm:cxn modelId="{A560A0C1-75BA-4C22-9B24-DC1448C5F061}" type="presOf" srcId="{438C91B3-6998-46C3-A267-8690FF9041F6}" destId="{E49B79FF-56C8-4B83-97D7-13BFE5A23C20}" srcOrd="0" destOrd="0" presId="urn:microsoft.com/office/officeart/2005/8/layout/vList5"/>
    <dgm:cxn modelId="{C4CD02D4-352F-475A-9BAC-BE786FF7E35E}" srcId="{970C508A-BEA6-4B6C-9B94-6FF07B64C771}" destId="{B52C7C87-DD0C-431A-8B93-CC450A5EC302}" srcOrd="0" destOrd="0" parTransId="{192C421E-3C98-49A3-875D-13C43026B64A}" sibTransId="{1CAAE6EE-E9BA-4573-93C6-E8F22879FFBE}"/>
    <dgm:cxn modelId="{43E0A6DB-673A-4AFE-819D-1FCFEC871695}" type="presOf" srcId="{32F1ED1A-944D-492F-8E56-70EEB4FA4B00}" destId="{7B92BDA3-29D0-468C-A34C-DD628F187CB0}" srcOrd="0" destOrd="0" presId="urn:microsoft.com/office/officeart/2005/8/layout/vList5"/>
    <dgm:cxn modelId="{DDFB47EF-210F-43BB-9D94-ECFF995E26EF}" type="presOf" srcId="{22E8BCFA-DD3B-4B23-ACEC-8B23D8C1E5FF}" destId="{97A55467-5E6A-4DAF-8333-F6B9C6ED834D}" srcOrd="0" destOrd="0" presId="urn:microsoft.com/office/officeart/2005/8/layout/vList5"/>
    <dgm:cxn modelId="{778FAD23-689C-4F93-9ACC-E112BB32FCF9}" type="presParOf" srcId="{9F056263-E728-4840-9B60-98622D23B377}" destId="{016BD22B-C345-4989-8356-639ADE694DFA}" srcOrd="0" destOrd="0" presId="urn:microsoft.com/office/officeart/2005/8/layout/vList5"/>
    <dgm:cxn modelId="{A790BC7D-61EF-43C1-B7A7-D1A5DF89A6C3}" type="presParOf" srcId="{016BD22B-C345-4989-8356-639ADE694DFA}" destId="{95B43559-4A79-408C-A69E-9E7DA8BC96EA}" srcOrd="0" destOrd="0" presId="urn:microsoft.com/office/officeart/2005/8/layout/vList5"/>
    <dgm:cxn modelId="{C9B25917-2475-419F-B4EE-2F477261A44B}" type="presParOf" srcId="{016BD22B-C345-4989-8356-639ADE694DFA}" destId="{FE80CC50-9EDA-411F-9EA8-380C9BD43575}" srcOrd="1" destOrd="0" presId="urn:microsoft.com/office/officeart/2005/8/layout/vList5"/>
    <dgm:cxn modelId="{A5529C7C-EC96-4881-9F8E-1F515037E692}" type="presParOf" srcId="{9F056263-E728-4840-9B60-98622D23B377}" destId="{8645D893-4E86-424A-94E0-09C22C5740DD}" srcOrd="1" destOrd="0" presId="urn:microsoft.com/office/officeart/2005/8/layout/vList5"/>
    <dgm:cxn modelId="{4BE0AAA1-A55D-4D8D-9807-42E1D01A17E6}" type="presParOf" srcId="{9F056263-E728-4840-9B60-98622D23B377}" destId="{5D444813-6477-47B6-AD02-A573CD28FD9C}" srcOrd="2" destOrd="0" presId="urn:microsoft.com/office/officeart/2005/8/layout/vList5"/>
    <dgm:cxn modelId="{48CE664E-400A-4C7A-8778-916342EA94AF}" type="presParOf" srcId="{5D444813-6477-47B6-AD02-A573CD28FD9C}" destId="{173BD70E-3C83-4DE6-9003-C1D7FD4D2D20}" srcOrd="0" destOrd="0" presId="urn:microsoft.com/office/officeart/2005/8/layout/vList5"/>
    <dgm:cxn modelId="{E5DFB28F-B906-4C4E-A877-83980883BF43}" type="presParOf" srcId="{5D444813-6477-47B6-AD02-A573CD28FD9C}" destId="{016DF6B7-E8A3-4B92-9F1E-74B482E000E6}" srcOrd="1" destOrd="0" presId="urn:microsoft.com/office/officeart/2005/8/layout/vList5"/>
    <dgm:cxn modelId="{76531D4D-EA9A-4567-8DBB-C37213622A90}" type="presParOf" srcId="{9F056263-E728-4840-9B60-98622D23B377}" destId="{89C25DC0-E294-4D64-A78E-CBED1627D8CC}" srcOrd="3" destOrd="0" presId="urn:microsoft.com/office/officeart/2005/8/layout/vList5"/>
    <dgm:cxn modelId="{6281FA1B-FB47-45B3-B9E4-58908A0A9031}" type="presParOf" srcId="{9F056263-E728-4840-9B60-98622D23B377}" destId="{6E359AC6-9F72-4014-A012-A0D65E187139}" srcOrd="4" destOrd="0" presId="urn:microsoft.com/office/officeart/2005/8/layout/vList5"/>
    <dgm:cxn modelId="{B04FAB75-4265-491E-9C25-9082D9641F74}" type="presParOf" srcId="{6E359AC6-9F72-4014-A012-A0D65E187139}" destId="{171F5662-9985-44F0-B957-17F27B72C27C}" srcOrd="0" destOrd="0" presId="urn:microsoft.com/office/officeart/2005/8/layout/vList5"/>
    <dgm:cxn modelId="{9C901071-F515-4CDF-89CE-FEF0FF119CD4}" type="presParOf" srcId="{6E359AC6-9F72-4014-A012-A0D65E187139}" destId="{703E859E-43EB-4EEA-BA4D-A3A579C177BB}" srcOrd="1" destOrd="0" presId="urn:microsoft.com/office/officeart/2005/8/layout/vList5"/>
    <dgm:cxn modelId="{E393F8A6-497D-4255-988C-BDBF3077ADA0}" type="presParOf" srcId="{9F056263-E728-4840-9B60-98622D23B377}" destId="{62AB1048-C6E0-480D-B959-842270119913}" srcOrd="5" destOrd="0" presId="urn:microsoft.com/office/officeart/2005/8/layout/vList5"/>
    <dgm:cxn modelId="{9748176A-8BC3-452F-A2A3-6C2CFA8630EB}" type="presParOf" srcId="{9F056263-E728-4840-9B60-98622D23B377}" destId="{435DAC09-2210-4521-B3BF-0F298B673EC7}" srcOrd="6" destOrd="0" presId="urn:microsoft.com/office/officeart/2005/8/layout/vList5"/>
    <dgm:cxn modelId="{2757E0B9-A887-48F4-96CE-64D0AF6AC606}" type="presParOf" srcId="{435DAC09-2210-4521-B3BF-0F298B673EC7}" destId="{7B92BDA3-29D0-468C-A34C-DD628F187CB0}" srcOrd="0" destOrd="0" presId="urn:microsoft.com/office/officeart/2005/8/layout/vList5"/>
    <dgm:cxn modelId="{681569B9-75CE-4327-A621-FF96163F3228}" type="presParOf" srcId="{435DAC09-2210-4521-B3BF-0F298B673EC7}" destId="{EA47113C-6D98-4322-A7FD-DD406A1D6942}" srcOrd="1" destOrd="0" presId="urn:microsoft.com/office/officeart/2005/8/layout/vList5"/>
    <dgm:cxn modelId="{3BB4D048-6B7E-4750-B35C-D23361E3BB8F}" type="presParOf" srcId="{9F056263-E728-4840-9B60-98622D23B377}" destId="{E3B51399-499C-4741-8CB8-CDD49A099FDC}" srcOrd="7" destOrd="0" presId="urn:microsoft.com/office/officeart/2005/8/layout/vList5"/>
    <dgm:cxn modelId="{89E93338-151F-48B0-8CCE-9C93ADCEA9BB}" type="presParOf" srcId="{9F056263-E728-4840-9B60-98622D23B377}" destId="{838FA87E-5E60-4B3A-9A49-1D19DF562F55}" srcOrd="8" destOrd="0" presId="urn:microsoft.com/office/officeart/2005/8/layout/vList5"/>
    <dgm:cxn modelId="{142784A6-7EB5-4A82-956F-E954BA9BBADA}" type="presParOf" srcId="{838FA87E-5E60-4B3A-9A49-1D19DF562F55}" destId="{E167288D-6A94-4BC8-8FE4-6B711DB46710}" srcOrd="0" destOrd="0" presId="urn:microsoft.com/office/officeart/2005/8/layout/vList5"/>
    <dgm:cxn modelId="{7BFBFF5C-07E0-461F-B2FC-AB8588407C72}" type="presParOf" srcId="{838FA87E-5E60-4B3A-9A49-1D19DF562F55}" destId="{616D2E68-00DA-472A-A7ED-8E268DA0F575}" srcOrd="1" destOrd="0" presId="urn:microsoft.com/office/officeart/2005/8/layout/vList5"/>
    <dgm:cxn modelId="{7CBA4F7C-9957-4FD2-8F24-FA61F8EFB4C3}" type="presParOf" srcId="{9F056263-E728-4840-9B60-98622D23B377}" destId="{73C491E2-4764-4C92-B923-C2EBA5A1BF24}" srcOrd="9" destOrd="0" presId="urn:microsoft.com/office/officeart/2005/8/layout/vList5"/>
    <dgm:cxn modelId="{A0F70458-147D-4469-8938-5303A5E4197B}" type="presParOf" srcId="{9F056263-E728-4840-9B60-98622D23B377}" destId="{996BB194-A0C6-4149-A1BA-3447B7225F41}" srcOrd="10" destOrd="0" presId="urn:microsoft.com/office/officeart/2005/8/layout/vList5"/>
    <dgm:cxn modelId="{32276F04-067B-4402-BE61-88F7B4B78E5B}" type="presParOf" srcId="{996BB194-A0C6-4149-A1BA-3447B7225F41}" destId="{30873F83-82E5-45E6-ACC5-B1540811703A}" srcOrd="0" destOrd="0" presId="urn:microsoft.com/office/officeart/2005/8/layout/vList5"/>
    <dgm:cxn modelId="{682FF114-3371-4AFD-B189-E5DE3A2CC7BD}" type="presParOf" srcId="{996BB194-A0C6-4149-A1BA-3447B7225F41}" destId="{99BFF245-8B5D-41F3-ACA1-0ED33D4DC991}" srcOrd="1" destOrd="0" presId="urn:microsoft.com/office/officeart/2005/8/layout/vList5"/>
    <dgm:cxn modelId="{7EA58C22-6AC5-4C92-8326-3BB180288996}" type="presParOf" srcId="{9F056263-E728-4840-9B60-98622D23B377}" destId="{607B79BF-E41F-4E1D-B1B3-61A413953864}" srcOrd="11" destOrd="0" presId="urn:microsoft.com/office/officeart/2005/8/layout/vList5"/>
    <dgm:cxn modelId="{77BC2895-3489-4100-8132-58D9AD578E41}" type="presParOf" srcId="{9F056263-E728-4840-9B60-98622D23B377}" destId="{39FB5167-8228-43F0-BA34-C3EC84DE1B2F}" srcOrd="12" destOrd="0" presId="urn:microsoft.com/office/officeart/2005/8/layout/vList5"/>
    <dgm:cxn modelId="{E524D44B-DA92-4148-A52B-8D73410AEC10}" type="presParOf" srcId="{39FB5167-8228-43F0-BA34-C3EC84DE1B2F}" destId="{97A55467-5E6A-4DAF-8333-F6B9C6ED834D}" srcOrd="0" destOrd="0" presId="urn:microsoft.com/office/officeart/2005/8/layout/vList5"/>
    <dgm:cxn modelId="{8209EC48-CE34-4CB1-8453-C11D35AED28C}" type="presParOf" srcId="{39FB5167-8228-43F0-BA34-C3EC84DE1B2F}" destId="{E49B79FF-56C8-4B83-97D7-13BFE5A23C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CC50-9EDA-411F-9EA8-380C9BD43575}">
      <dsp:nvSpPr>
        <dsp:cNvPr id="0" name=""/>
        <dsp:cNvSpPr/>
      </dsp:nvSpPr>
      <dsp:spPr>
        <a:xfrm rot="5400000">
          <a:off x="5538954" y="-2352092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endParaRPr lang="en-IN" sz="1000" kern="1200" dirty="0">
            <a:latin typeface="Franklin Gothic Book"/>
          </a:endParaRPr>
        </a:p>
      </dsp:txBody>
      <dsp:txXfrm rot="-5400000">
        <a:off x="3104893" y="113782"/>
        <a:ext cx="5487996" cy="588060"/>
      </dsp:txXfrm>
    </dsp:sp>
    <dsp:sp modelId="{95B43559-4A79-408C-A69E-9E7DA8BC96EA}">
      <dsp:nvSpPr>
        <dsp:cNvPr id="0" name=""/>
        <dsp:cNvSpPr/>
      </dsp:nvSpPr>
      <dsp:spPr>
        <a:xfrm>
          <a:off x="0" y="508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39766" y="40274"/>
        <a:ext cx="3025361" cy="735075"/>
      </dsp:txXfrm>
    </dsp:sp>
    <dsp:sp modelId="{016DF6B7-E8A3-4B92-9F1E-74B482E000E6}">
      <dsp:nvSpPr>
        <dsp:cNvPr id="0" name=""/>
        <dsp:cNvSpPr/>
      </dsp:nvSpPr>
      <dsp:spPr>
        <a:xfrm rot="5400000">
          <a:off x="5538954" y="-1496754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endParaRPr lang="en-IN" sz="1000" kern="1200" dirty="0"/>
        </a:p>
      </dsp:txBody>
      <dsp:txXfrm rot="-5400000">
        <a:off x="3104893" y="969120"/>
        <a:ext cx="5487996" cy="588060"/>
      </dsp:txXfrm>
    </dsp:sp>
    <dsp:sp modelId="{173BD70E-3C83-4DE6-9003-C1D7FD4D2D20}">
      <dsp:nvSpPr>
        <dsp:cNvPr id="0" name=""/>
        <dsp:cNvSpPr/>
      </dsp:nvSpPr>
      <dsp:spPr>
        <a:xfrm>
          <a:off x="0" y="855846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39766" y="895612"/>
        <a:ext cx="3025361" cy="735075"/>
      </dsp:txXfrm>
    </dsp:sp>
    <dsp:sp modelId="{703E859E-43EB-4EEA-BA4D-A3A579C177BB}">
      <dsp:nvSpPr>
        <dsp:cNvPr id="0" name=""/>
        <dsp:cNvSpPr/>
      </dsp:nvSpPr>
      <dsp:spPr>
        <a:xfrm rot="5400000">
          <a:off x="5538954" y="-641416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None/>
          </a:pPr>
          <a:endParaRPr lang="en-IN" sz="1000" kern="1200" dirty="0"/>
        </a:p>
      </dsp:txBody>
      <dsp:txXfrm rot="-5400000">
        <a:off x="3104893" y="1824458"/>
        <a:ext cx="5487996" cy="588060"/>
      </dsp:txXfrm>
    </dsp:sp>
    <dsp:sp modelId="{171F5662-9985-44F0-B957-17F27B72C27C}">
      <dsp:nvSpPr>
        <dsp:cNvPr id="0" name=""/>
        <dsp:cNvSpPr/>
      </dsp:nvSpPr>
      <dsp:spPr>
        <a:xfrm>
          <a:off x="0" y="1711184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39766" y="1750950"/>
        <a:ext cx="3025361" cy="735075"/>
      </dsp:txXfrm>
    </dsp:sp>
    <dsp:sp modelId="{EA47113C-6D98-4322-A7FD-DD406A1D6942}">
      <dsp:nvSpPr>
        <dsp:cNvPr id="0" name=""/>
        <dsp:cNvSpPr/>
      </dsp:nvSpPr>
      <dsp:spPr>
        <a:xfrm rot="5400000">
          <a:off x="5538954" y="213922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None/>
          </a:pPr>
          <a:endParaRPr lang="en-US" sz="1000" b="0" i="0" kern="1200" dirty="0">
            <a:solidFill>
              <a:schemeClr val="tx1"/>
            </a:solidFill>
            <a:latin typeface="+mn-lt"/>
          </a:endParaRPr>
        </a:p>
      </dsp:txBody>
      <dsp:txXfrm rot="-5400000">
        <a:off x="3104893" y="2679797"/>
        <a:ext cx="5487996" cy="588060"/>
      </dsp:txXfrm>
    </dsp:sp>
    <dsp:sp modelId="{7B92BDA3-29D0-468C-A34C-DD628F187CB0}">
      <dsp:nvSpPr>
        <dsp:cNvPr id="0" name=""/>
        <dsp:cNvSpPr/>
      </dsp:nvSpPr>
      <dsp:spPr>
        <a:xfrm>
          <a:off x="0" y="2566523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i="0" kern="1200" dirty="0">
            <a:solidFill>
              <a:schemeClr val="tx1"/>
            </a:solidFill>
            <a:latin typeface="Franklin Gothic Medium"/>
          </a:endParaRPr>
        </a:p>
      </dsp:txBody>
      <dsp:txXfrm>
        <a:off x="39766" y="2606289"/>
        <a:ext cx="3025361" cy="735075"/>
      </dsp:txXfrm>
    </dsp:sp>
    <dsp:sp modelId="{616D2E68-00DA-472A-A7ED-8E268DA0F575}">
      <dsp:nvSpPr>
        <dsp:cNvPr id="0" name=""/>
        <dsp:cNvSpPr/>
      </dsp:nvSpPr>
      <dsp:spPr>
        <a:xfrm rot="5400000">
          <a:off x="5538954" y="1069260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b="0" i="0" kern="1200" dirty="0">
            <a:solidFill>
              <a:schemeClr val="tx1"/>
            </a:solidFill>
            <a:latin typeface="+mn-lt"/>
          </a:endParaRPr>
        </a:p>
      </dsp:txBody>
      <dsp:txXfrm rot="-5400000">
        <a:off x="3104893" y="3535135"/>
        <a:ext cx="5487996" cy="588060"/>
      </dsp:txXfrm>
    </dsp:sp>
    <dsp:sp modelId="{E167288D-6A94-4BC8-8FE4-6B711DB46710}">
      <dsp:nvSpPr>
        <dsp:cNvPr id="0" name=""/>
        <dsp:cNvSpPr/>
      </dsp:nvSpPr>
      <dsp:spPr>
        <a:xfrm>
          <a:off x="0" y="3421861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tx1"/>
            </a:solidFill>
            <a:latin typeface="+mn-lt"/>
          </a:endParaRPr>
        </a:p>
      </dsp:txBody>
      <dsp:txXfrm>
        <a:off x="39766" y="3461627"/>
        <a:ext cx="3025361" cy="735075"/>
      </dsp:txXfrm>
    </dsp:sp>
    <dsp:sp modelId="{99BFF245-8B5D-41F3-ACA1-0ED33D4DC991}">
      <dsp:nvSpPr>
        <dsp:cNvPr id="0" name=""/>
        <dsp:cNvSpPr/>
      </dsp:nvSpPr>
      <dsp:spPr>
        <a:xfrm rot="5400000">
          <a:off x="5538954" y="1924598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endParaRPr lang="en-US" sz="1000" b="0" i="0" kern="1200" dirty="0">
            <a:solidFill>
              <a:schemeClr val="tx1"/>
            </a:solidFill>
            <a:latin typeface="+mn-lt"/>
          </a:endParaRPr>
        </a:p>
      </dsp:txBody>
      <dsp:txXfrm rot="-5400000">
        <a:off x="3104893" y="4390473"/>
        <a:ext cx="5487996" cy="588060"/>
      </dsp:txXfrm>
    </dsp:sp>
    <dsp:sp modelId="{30873F83-82E5-45E6-ACC5-B1540811703A}">
      <dsp:nvSpPr>
        <dsp:cNvPr id="0" name=""/>
        <dsp:cNvSpPr/>
      </dsp:nvSpPr>
      <dsp:spPr>
        <a:xfrm>
          <a:off x="0" y="4277199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kern="1200" dirty="0">
            <a:solidFill>
              <a:schemeClr val="tx1"/>
            </a:solidFill>
            <a:latin typeface="+mn-lt"/>
          </a:endParaRPr>
        </a:p>
      </dsp:txBody>
      <dsp:txXfrm>
        <a:off x="39766" y="4316965"/>
        <a:ext cx="3025361" cy="735075"/>
      </dsp:txXfrm>
    </dsp:sp>
    <dsp:sp modelId="{E49B79FF-56C8-4B83-97D7-13BFE5A23C20}">
      <dsp:nvSpPr>
        <dsp:cNvPr id="0" name=""/>
        <dsp:cNvSpPr/>
      </dsp:nvSpPr>
      <dsp:spPr>
        <a:xfrm rot="5400000">
          <a:off x="5538954" y="2779936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endParaRPr lang="en-US" sz="1000" b="0" i="0" kern="1200" dirty="0">
            <a:solidFill>
              <a:schemeClr val="tx1"/>
            </a:solidFill>
            <a:latin typeface="+mn-lt"/>
          </a:endParaRPr>
        </a:p>
      </dsp:txBody>
      <dsp:txXfrm rot="-5400000">
        <a:off x="3104893" y="5245811"/>
        <a:ext cx="5487996" cy="588060"/>
      </dsp:txXfrm>
    </dsp:sp>
    <dsp:sp modelId="{97A55467-5E6A-4DAF-8333-F6B9C6ED834D}">
      <dsp:nvSpPr>
        <dsp:cNvPr id="0" name=""/>
        <dsp:cNvSpPr/>
      </dsp:nvSpPr>
      <dsp:spPr>
        <a:xfrm>
          <a:off x="0" y="5132537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i="0" kern="1200" dirty="0">
            <a:solidFill>
              <a:schemeClr val="tx1"/>
            </a:solidFill>
            <a:latin typeface="+mn-lt"/>
          </a:endParaRPr>
        </a:p>
      </dsp:txBody>
      <dsp:txXfrm>
        <a:off x="39766" y="5172303"/>
        <a:ext cx="3025361" cy="735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7466030" y="-9439"/>
            <a:ext cx="168504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42" y="2077278"/>
            <a:ext cx="7144105" cy="534037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42" y="2629339"/>
            <a:ext cx="7144105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442" y="3093720"/>
            <a:ext cx="714410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27953B1A-8D89-FC00-CDA8-BD7D70E0F3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53639"/>
            <a:ext cx="2164600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35" y="3652273"/>
            <a:ext cx="4102307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4" y="1543324"/>
            <a:ext cx="4102309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06959" y="1543324"/>
            <a:ext cx="4094045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98697" y="3652272"/>
            <a:ext cx="4102307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7221A35A-2648-6F9F-10F9-603BA71E4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7409-E40C-4388-20C1-E2C34AAC7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36" y="3652273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5" y="1543324"/>
            <a:ext cx="2650859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52731" y="1543325"/>
            <a:ext cx="264552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44470" y="3652273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154204" y="1532308"/>
            <a:ext cx="264552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45943" y="3641256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3AAB972-9CEB-27DE-119B-74B391E60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07CF-EFC3-A085-E4B9-A7FB07BF764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2" y="457200"/>
            <a:ext cx="3236117" cy="96409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2" y="1570384"/>
            <a:ext cx="3236117" cy="429860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904" y="457200"/>
            <a:ext cx="4997195" cy="54117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32772CED-5DF0-B9F2-A78A-4E9A3894D7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15040-CB6D-5233-AA93-DD76CFE00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5" y="1543323"/>
            <a:ext cx="4094045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715222" y="1543323"/>
            <a:ext cx="4094045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44243070-2D61-965C-9E18-B3D7C6ECF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F588-A349-D254-17C4-4E24C922C1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1065" y="1543324"/>
            <a:ext cx="4397009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1820" y="1543322"/>
            <a:ext cx="3847445" cy="430757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614933" y="3795305"/>
            <a:ext cx="2133141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51065" y="3795304"/>
            <a:ext cx="2133141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E6C8536C-D431-05E3-65BF-25F437B39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8EA8-7459-5120-CB09-F686BB6747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42900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3243828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61085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227499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161085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310242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326571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227499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6144756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3211170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144756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2895CD1-985A-0246-0A03-652625D8B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EDCCCDC-B335-96CB-3A28-8C862E3B1B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BBBE76-BB04-F5A1-7113-49430D9ADB0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6" y="1542763"/>
            <a:ext cx="1958261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2508047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677415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846782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382716" y="3651151"/>
            <a:ext cx="1958261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3556027" y="3651151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725394" y="3651151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D14C6799-E59E-5D63-419A-734A1E4EC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C82E-83EC-CA0F-5313-8A450D39597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1490" y="1643074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91490" y="3884038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4737" y="1643074"/>
            <a:ext cx="4308874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4891490" y="3395950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1295" y="3395950"/>
            <a:ext cx="3909707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4891392" y="5636914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891295" y="5636914"/>
            <a:ext cx="390961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FF1F47B4-C1F8-3104-7C95-F3C41016C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FF3C0-B493-DBA3-7C75-1B8A2685FB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1490" y="1643074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965414" y="3884038"/>
            <a:ext cx="1835685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891490" y="3879120"/>
            <a:ext cx="1896687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4737" y="1643074"/>
            <a:ext cx="4308874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4891490" y="3395950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8867" y="3395950"/>
            <a:ext cx="3872135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4884613" y="5631998"/>
            <a:ext cx="1884248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921990" y="5631998"/>
            <a:ext cx="1866186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6965414" y="5641704"/>
            <a:ext cx="1823956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002791" y="5641704"/>
            <a:ext cx="1806473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71541E48-83C5-5EB5-97B8-98DFEB175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2C2AD-E170-6DFA-7E9F-837CA6A5C69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5953857" y="1315895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3315718" y="1315896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677578" y="1315897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629" y="143646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458" y="4045824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5963" y="143646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64791" y="4045824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54102" y="143391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02931" y="4043274"/>
            <a:ext cx="2213372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74FBA10C-BD6B-D663-8BC1-53DB3DAB3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56F49F-59AA-23FB-4600-EC4D944973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458" y="2040673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A6E053-97C0-F5A8-A5C6-62806699EADE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3464791" y="2040672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823F7D4-DD74-2A27-4C24-052C4575CCDF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102931" y="2040671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493C21-4EE2-0FC6-BB33-B8E9F941653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42" y="2017643"/>
            <a:ext cx="7183861" cy="583733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42" y="2617147"/>
            <a:ext cx="7183861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442" y="3079275"/>
            <a:ext cx="7183861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3/31/23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991E72C7-48BD-C239-7F19-37B446DE42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43190"/>
            <a:ext cx="2164600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5953662" y="1315893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3315523" y="1315894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677384" y="1315895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435" y="143646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5769" y="143646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ctr" defTabSz="685800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53908" y="143391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264" y="2040671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453661" y="2065259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264" y="4045822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64597" y="4045822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02736" y="4043272"/>
            <a:ext cx="2213372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6097061" y="2071425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16840224-B911-9DB4-12A7-EBDE3D4472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A6FF5-B380-71E0-5A80-02C66128B9F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756438" y="1660596"/>
            <a:ext cx="1438515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758505" y="2160555"/>
            <a:ext cx="1436449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2284078" y="1660596"/>
            <a:ext cx="1438515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2286144" y="2160555"/>
            <a:ext cx="1436449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3811718" y="1660596"/>
            <a:ext cx="1438515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3813784" y="2160555"/>
            <a:ext cx="1436449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5339357" y="1660596"/>
            <a:ext cx="1438515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5341424" y="2160555"/>
            <a:ext cx="1436449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6866999" y="1660596"/>
            <a:ext cx="1438515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6869065" y="2160555"/>
            <a:ext cx="1436449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438" y="1783909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407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1171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3935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67000" y="1770870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487" y="2312717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2381484" y="2299864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3909124" y="2298292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5436764" y="2298292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6964405" y="2312717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4A97DDBF-179C-94C6-3E37-D16A4C82E6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294F2-EC68-2D76-0903-15025DDF8C7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789" y="-9524"/>
            <a:ext cx="4936211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-9440"/>
            <a:ext cx="5463152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04" y="891153"/>
            <a:ext cx="2949178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504" y="2491353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B21D0-9B37-861A-95D4-6F42A4AE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789" y="-9524"/>
            <a:ext cx="4936211" cy="686752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0"/>
            <a:ext cx="5463152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504" y="891153"/>
            <a:ext cx="2949178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504" y="2491353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C32A6-36FD-B92B-21F6-F198BD24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7466030" y="-9439"/>
            <a:ext cx="168504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803" y="2466281"/>
            <a:ext cx="5986234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255" y="3434011"/>
            <a:ext cx="590592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7C34ED6E-B67E-0025-71C7-DB53F4649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53639"/>
            <a:ext cx="2164600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803" y="2466281"/>
            <a:ext cx="5986234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255" y="3434011"/>
            <a:ext cx="590592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0A142358-0FE4-9B97-6440-26990DA329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43190"/>
            <a:ext cx="2164600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5049077"/>
            <a:ext cx="8450036" cy="68580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229" y="5754757"/>
            <a:ext cx="8450036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1B22C-85ED-0FDF-E153-688207C39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9144000" cy="689246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EDF2-6497-CC90-CFD1-1F7C473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AF65-E927-86B0-FC60-81F49DC6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2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1064" y="1543324"/>
            <a:ext cx="8450036" cy="44547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7" name="Purdue Logo" descr="Purdue Logo">
            <a:extLst>
              <a:ext uri="{FF2B5EF4-FFF2-40B4-BE49-F238E27FC236}">
                <a16:creationId xmlns:a16="http://schemas.microsoft.com/office/drawing/2014/main" id="{E5D3423E-06BB-9735-48C8-9AC284204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E2ED7-F46C-3808-A251-0EE750182D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5" y="1543324"/>
            <a:ext cx="4059877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1868" y="1543324"/>
            <a:ext cx="4069232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EDABB844-3818-42EE-9372-04EA07390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9B2E1-CAD7-D7BC-B523-9F175D3336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6" y="1543324"/>
            <a:ext cx="2630674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256663" y="1543324"/>
            <a:ext cx="2630674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182353" y="1543323"/>
            <a:ext cx="2630674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D36B521-DA27-439D-D385-E7825E54C2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B1CBC-6790-5C40-1FCC-1AF80EF7D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385004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64" y="1192696"/>
            <a:ext cx="8450036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10E42B-CA01-3C5C-40BB-5E88C5A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09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706" r:id="rId13"/>
    <p:sldLayoutId id="2147483705" r:id="rId14"/>
    <p:sldLayoutId id="2147483707" r:id="rId15"/>
    <p:sldLayoutId id="2147483713" r:id="rId16"/>
    <p:sldLayoutId id="2147483709" r:id="rId17"/>
    <p:sldLayoutId id="2147483710" r:id="rId18"/>
    <p:sldLayoutId id="2147483653" r:id="rId19"/>
    <p:sldLayoutId id="2147483690" r:id="rId20"/>
    <p:sldLayoutId id="2147483704" r:id="rId21"/>
    <p:sldLayoutId id="2147483692" r:id="rId22"/>
    <p:sldLayoutId id="2147483693" r:id="rId23"/>
    <p:sldLayoutId id="2147483691" r:id="rId24"/>
    <p:sldLayoutId id="2147483703" r:id="rId25"/>
  </p:sldLayoutIdLst>
  <p:hf hdr="0" ftr="0" dt="0"/>
  <p:txStyles>
    <p:titleStyle>
      <a:lvl1pPr algn="l" defTabSz="685800" rtl="0" eaLnBrk="1" fontAlgn="t" latinLnBrk="0" hangingPunct="1">
        <a:lnSpc>
          <a:spcPct val="90000"/>
        </a:lnSpc>
        <a:spcBef>
          <a:spcPct val="0"/>
        </a:spcBef>
        <a:buNone/>
        <a:defRPr lang="en-US" sz="36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7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2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None/>
        <a:defRPr sz="105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05" y="1999063"/>
            <a:ext cx="8121377" cy="534037"/>
          </a:xfrm>
        </p:spPr>
        <p:txBody>
          <a:bodyPr/>
          <a:lstStyle/>
          <a:p>
            <a:r>
              <a:rPr lang="en-US" dirty="0">
                <a:latin typeface="Franklin Gothic Medium Cond"/>
              </a:rPr>
              <a:t>Airbnb Superhost Analysis in Houston</a:t>
            </a:r>
            <a:br>
              <a:rPr lang="en-US" dirty="0">
                <a:latin typeface="Franklin Gothic Medium Cond"/>
              </a:rPr>
            </a:br>
            <a:r>
              <a:rPr lang="en-US" sz="1600" dirty="0">
                <a:latin typeface="Franklin Gothic Medium Cond"/>
              </a:rPr>
              <a:t>MGMT 68700: AI for Business Decisions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8805" y="4882574"/>
            <a:ext cx="7144105" cy="4492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Hrishikesh Bhatt, Namra Shah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8805" y="5331837"/>
            <a:ext cx="7144105" cy="449263"/>
          </a:xfrm>
        </p:spPr>
        <p:txBody>
          <a:bodyPr/>
          <a:lstStyle/>
          <a:p>
            <a:fld id="{B0E07FBD-239D-AA49-9147-F0C0929C1B1D}" type="datetime1">
              <a:rPr lang="en-US" smtClean="0"/>
              <a:t>12/5/2024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" y="93563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ranklin Gothic Medium Cond"/>
              </a:rPr>
              <a:t>Models Used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22D95-1627-F3DE-7096-212EAE370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4126E-BEFE-C0A4-924B-6ED35C6C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" y="93563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ranklin Gothic Medium Cond"/>
              </a:rPr>
              <a:t>Model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88C50-8841-AA9B-42E2-B62DA590C3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2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18C0-25AF-2DEF-D269-66AABAFFD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C2872-42AD-EF7F-7593-16970367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" y="93563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ranklin Gothic Medium Cond"/>
              </a:rPr>
              <a:t>Results and Recommendations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AA797-C8E7-2D25-3409-93562E3DD4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A9848B-0E3A-1FFE-5C50-0DC5BC114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4424"/>
              </p:ext>
            </p:extLst>
          </p:nvPr>
        </p:nvGraphicFramePr>
        <p:xfrm>
          <a:off x="342900" y="573042"/>
          <a:ext cx="7908131" cy="551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98343">
                  <a:extLst>
                    <a:ext uri="{9D8B030D-6E8A-4147-A177-3AD203B41FA5}">
                      <a16:colId xmlns:a16="http://schemas.microsoft.com/office/drawing/2014/main" val="1521283621"/>
                    </a:ext>
                  </a:extLst>
                </a:gridCol>
                <a:gridCol w="2064638">
                  <a:extLst>
                    <a:ext uri="{9D8B030D-6E8A-4147-A177-3AD203B41FA5}">
                      <a16:colId xmlns:a16="http://schemas.microsoft.com/office/drawing/2014/main" val="1155227959"/>
                    </a:ext>
                  </a:extLst>
                </a:gridCol>
                <a:gridCol w="1922575">
                  <a:extLst>
                    <a:ext uri="{9D8B030D-6E8A-4147-A177-3AD203B41FA5}">
                      <a16:colId xmlns:a16="http://schemas.microsoft.com/office/drawing/2014/main" val="2967764320"/>
                    </a:ext>
                  </a:extLst>
                </a:gridCol>
                <a:gridCol w="1922575">
                  <a:extLst>
                    <a:ext uri="{9D8B030D-6E8A-4147-A177-3AD203B41FA5}">
                      <a16:colId xmlns:a16="http://schemas.microsoft.com/office/drawing/2014/main" val="2214361363"/>
                    </a:ext>
                  </a:extLst>
                </a:gridCol>
              </a:tblGrid>
              <a:tr h="1923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Aspect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12998"/>
                  </a:ext>
                </a:extLst>
              </a:tr>
              <a:tr h="713940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1943943887"/>
                  </a:ext>
                </a:extLst>
              </a:tr>
              <a:tr h="624444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3783226162"/>
                  </a:ext>
                </a:extLst>
              </a:tr>
              <a:tr h="176764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2590047080"/>
                  </a:ext>
                </a:extLst>
              </a:tr>
              <a:tr h="572045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1502636876"/>
                  </a:ext>
                </a:extLst>
              </a:tr>
              <a:tr h="198577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1638504096"/>
                  </a:ext>
                </a:extLst>
              </a:tr>
              <a:tr h="430151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217270933"/>
                  </a:ext>
                </a:extLst>
              </a:tr>
              <a:tr h="430151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2095615914"/>
                  </a:ext>
                </a:extLst>
              </a:tr>
              <a:tr h="316636">
                <a:tc>
                  <a:txBody>
                    <a:bodyPr/>
                    <a:lstStyle/>
                    <a:p>
                      <a:pPr algn="l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3628757246"/>
                  </a:ext>
                </a:extLst>
              </a:tr>
              <a:tr h="572045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169017748"/>
                  </a:ext>
                </a:extLst>
              </a:tr>
              <a:tr h="572045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2263005882"/>
                  </a:ext>
                </a:extLst>
              </a:tr>
              <a:tr h="713940">
                <a:tc>
                  <a:txBody>
                    <a:bodyPr/>
                    <a:lstStyle/>
                    <a:p>
                      <a:pPr algn="l" fontAlgn="ctr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32466305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8AD4D9-2AB1-21CB-8507-D7229745E3AC}"/>
              </a:ext>
            </a:extLst>
          </p:cNvPr>
          <p:cNvSpPr txBox="1"/>
          <p:nvPr/>
        </p:nvSpPr>
        <p:spPr>
          <a:xfrm>
            <a:off x="3570732" y="6540142"/>
            <a:ext cx="2660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>
                <a:solidFill>
                  <a:srgbClr val="0070C0"/>
                </a:solidFill>
              </a:rPr>
              <a:t>Fig: Model comparison grid</a:t>
            </a:r>
          </a:p>
        </p:txBody>
      </p:sp>
    </p:spTree>
    <p:extLst>
      <p:ext uri="{BB962C8B-B14F-4D97-AF65-F5344CB8AC3E}">
        <p14:creationId xmlns:p14="http://schemas.microsoft.com/office/powerpoint/2010/main" val="210894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18C0-25AF-2DEF-D269-66AABAFFD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C2872-42AD-EF7F-7593-16970367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31" y="202442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Franklin Gothic Medium Cond"/>
              </a:rPr>
              <a:t>Conclusions</a:t>
            </a:r>
            <a:endParaRPr lang="en-US" sz="1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AA797-C8E7-2D25-3409-93562E3DD4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E5C885-5057-8428-90CF-76EA7E613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173947"/>
              </p:ext>
            </p:extLst>
          </p:nvPr>
        </p:nvGraphicFramePr>
        <p:xfrm>
          <a:off x="299465" y="791474"/>
          <a:ext cx="8624703" cy="594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79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03" y="2714637"/>
            <a:ext cx="5986234" cy="719757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50425-C6CF-465E-06C4-01AD185D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385004"/>
            <a:ext cx="8450036" cy="589032"/>
          </a:xfrm>
        </p:spPr>
        <p:txBody>
          <a:bodyPr anchor="ctr">
            <a:normAutofit/>
          </a:bodyPr>
          <a:lstStyle/>
          <a:p>
            <a:r>
              <a:rPr lang="en-US" sz="33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1C28-2600-7542-E9A4-0C8739EDF23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5" y="1543324"/>
            <a:ext cx="4059877" cy="4390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  <a:r>
              <a:rPr lang="en-US" dirty="0"/>
              <a:t>The objective of the analysis is to provide actionable insights for Airbnb hosts and the platform to: Understand factors leading to the loss of Superhost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revenue and occupancy rates.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US" b="1" dirty="0"/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US" b="1" dirty="0"/>
              <a:t>Source: </a:t>
            </a:r>
            <a:r>
              <a:rPr lang="en-US" dirty="0"/>
              <a:t>Dataset with 111 attributes and about Airbnb data of Houston city</a:t>
            </a:r>
            <a:endParaRPr lang="en-US" b="1" dirty="0"/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US" dirty="0"/>
              <a:t>The dataset includes detailed performance, pricing, and booking characteristics of Airbnb listings in Houston over multiple Superhost evaluation periods.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936D8C4-F18D-DD80-AA6B-C24151F5D7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700963" y="6290433"/>
            <a:ext cx="110013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8646-D99A-2E2C-7041-4D850906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1309-395E-76AF-4D78-7A564D42363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42900" y="2271026"/>
            <a:ext cx="2042285" cy="306539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Host Behavior: Reasons for Losing Superhost 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7C324-E6D5-575F-6C50-8271A1C6028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385185" y="2271026"/>
            <a:ext cx="2254727" cy="3065393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do certain Superhosts fail to retain their status despite initially meeting the criteria?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r>
              <a:rPr lang="en-US" dirty="0"/>
              <a:t> Reducing turnover in Superhost status improves host satisfaction and customer trust.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9418E-CDA8-1676-CF98-F05230396FA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29434" y="2271026"/>
            <a:ext cx="2117981" cy="3065392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Optimizing Revenue and Occupancy Rates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070CC2-9950-48B4-1BEF-D416720C68AD}"/>
              </a:ext>
            </a:extLst>
          </p:cNvPr>
          <p:cNvCxnSpPr>
            <a:cxnSpLocks/>
          </p:cNvCxnSpPr>
          <p:nvPr/>
        </p:nvCxnSpPr>
        <p:spPr>
          <a:xfrm>
            <a:off x="2385185" y="1901697"/>
            <a:ext cx="0" cy="341054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65AE0-D3FA-067B-508B-525E3532DAB3}"/>
              </a:ext>
            </a:extLst>
          </p:cNvPr>
          <p:cNvCxnSpPr>
            <a:cxnSpLocks/>
          </p:cNvCxnSpPr>
          <p:nvPr/>
        </p:nvCxnSpPr>
        <p:spPr>
          <a:xfrm flipH="1">
            <a:off x="4614920" y="1951838"/>
            <a:ext cx="19348" cy="338458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F30B-F817-7F5E-22C8-597B338FAC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904A8-AE00-887B-1AB0-69971B710344}"/>
              </a:ext>
            </a:extLst>
          </p:cNvPr>
          <p:cNvSpPr txBox="1"/>
          <p:nvPr/>
        </p:nvSpPr>
        <p:spPr>
          <a:xfrm>
            <a:off x="342900" y="1901697"/>
            <a:ext cx="428653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EBD61-21DC-D443-F835-5D9FE046F991}"/>
              </a:ext>
            </a:extLst>
          </p:cNvPr>
          <p:cNvSpPr txBox="1"/>
          <p:nvPr/>
        </p:nvSpPr>
        <p:spPr>
          <a:xfrm>
            <a:off x="4629434" y="1901695"/>
            <a:ext cx="4284323" cy="3693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Problem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CB7B9F6-D4D6-1AFB-37E4-05D1D57EEE3C}"/>
              </a:ext>
            </a:extLst>
          </p:cNvPr>
          <p:cNvSpPr txBox="1">
            <a:spLocks/>
          </p:cNvSpPr>
          <p:nvPr/>
        </p:nvSpPr>
        <p:spPr>
          <a:xfrm>
            <a:off x="6707787" y="2271026"/>
            <a:ext cx="2205974" cy="3054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7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125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05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can Airbnb hosts maximize revenue and occupancy while maintaining guest satisfaction?</a:t>
            </a:r>
          </a:p>
          <a:p>
            <a:r>
              <a:rPr lang="en-US" b="1" dirty="0"/>
              <a:t>Impact:</a:t>
            </a:r>
            <a:r>
              <a:rPr lang="en-US" dirty="0"/>
              <a:t> Boosting host profitability and platform reputation through strategic recommendations.</a:t>
            </a:r>
            <a:endParaRPr lang="en-US" dirty="0">
              <a:ea typeface="+mn-lt"/>
              <a:cs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3DDCBB-B0B0-07D6-B4DE-7DB05AB3BC21}"/>
              </a:ext>
            </a:extLst>
          </p:cNvPr>
          <p:cNvCxnSpPr>
            <a:cxnSpLocks/>
          </p:cNvCxnSpPr>
          <p:nvPr/>
        </p:nvCxnSpPr>
        <p:spPr>
          <a:xfrm>
            <a:off x="6747415" y="2001979"/>
            <a:ext cx="0" cy="333444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9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D1C5-63D4-6CEA-AA82-CBC5D112F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48109-5606-3C43-2FFC-B8FC713D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44029"/>
            <a:ext cx="8615955" cy="589032"/>
          </a:xfrm>
        </p:spPr>
        <p:txBody>
          <a:bodyPr>
            <a:noAutofit/>
          </a:bodyPr>
          <a:lstStyle/>
          <a:p>
            <a:r>
              <a:rPr lang="en-US" sz="300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A0F20-C7E3-8DAE-8623-586634079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975833"/>
            <a:ext cx="4699814" cy="50491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Insights Extracted: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Temporal trends in Superhost status over evaluation periods.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Neighborhood-level segmentation revealed distinct revenue and occupancy patterns.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Correlation analysis identified key drivers of revenue and occupancy: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Strong correlation between average rating, number of 5-star reviews, and Superhost retention.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Revenue positively influenced by booked days but less sensitive to small price increases.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8DDF3-A363-A40F-B44C-47ADE053AA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89B99-60E9-545F-185C-0484B6FA7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9017A-76FD-FC41-33CB-77B4DB53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292575"/>
            <a:ext cx="8450036" cy="589032"/>
          </a:xfrm>
        </p:spPr>
        <p:txBody>
          <a:bodyPr anchor="ctr">
            <a:normAutofit/>
          </a:bodyPr>
          <a:lstStyle/>
          <a:p>
            <a:r>
              <a:rPr lang="en-US" sz="3300" dirty="0"/>
              <a:t>Exploratory Data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FE7507-0522-8792-509B-DD24546DDE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7009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0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38850-4783-BA54-5F29-86D67CFAE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4F8CF-F764-7A99-F680-591267E3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292575"/>
            <a:ext cx="8450036" cy="589032"/>
          </a:xfrm>
        </p:spPr>
        <p:txBody>
          <a:bodyPr anchor="ctr">
            <a:normAutofit/>
          </a:bodyPr>
          <a:lstStyle/>
          <a:p>
            <a:r>
              <a:rPr lang="en-US" sz="3300" dirty="0"/>
              <a:t>Exploratory Data Analysis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58FB4-8DC1-73CF-38A8-313A576991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7009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6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7C795-A364-FAF6-1292-1B47A9872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3BE4E-F868-423E-5319-1871F6CE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3" y="385004"/>
            <a:ext cx="8615955" cy="589032"/>
          </a:xfrm>
        </p:spPr>
        <p:txBody>
          <a:bodyPr>
            <a:noAutofit/>
          </a:bodyPr>
          <a:lstStyle/>
          <a:p>
            <a:r>
              <a:rPr lang="en-US" sz="3000" dirty="0"/>
              <a:t>Influencing Factors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E6F37-212D-DAED-E0C9-5B7ACAE2B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975834"/>
            <a:ext cx="8458200" cy="27604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  <a:latin typeface="Franklin Gothic Medium Cond"/>
              </a:rPr>
              <a:t>For Superhost Status:</a:t>
            </a:r>
          </a:p>
          <a:p>
            <a:pPr marL="0" indent="0" algn="just">
              <a:buNone/>
            </a:pPr>
            <a:r>
              <a:rPr lang="en-US" sz="1800" dirty="0" err="1">
                <a:solidFill>
                  <a:schemeClr val="tx1"/>
                </a:solidFill>
                <a:latin typeface="Franklin Gothic Medium Cond"/>
              </a:rPr>
              <a:t>numReviews_pastYear</a:t>
            </a:r>
            <a:r>
              <a:rPr lang="en-US" sz="1800" dirty="0">
                <a:solidFill>
                  <a:schemeClr val="tx1"/>
                </a:solidFill>
                <a:latin typeface="Franklin Gothic Medium Cond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Franklin Gothic Medium Cond"/>
              </a:rPr>
              <a:t>rating_ave_pastYear</a:t>
            </a:r>
            <a:r>
              <a:rPr lang="en-US" sz="1800" dirty="0">
                <a:solidFill>
                  <a:schemeClr val="tx1"/>
                </a:solidFill>
                <a:latin typeface="Franklin Gothic Medium Cond"/>
              </a:rPr>
              <a:t>, and prop_5_StarReviews_pastYear.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Franklin Gothic Medium Cond"/>
              </a:rPr>
              <a:t>Cancellations (</a:t>
            </a:r>
            <a:r>
              <a:rPr lang="en-US" sz="1800" dirty="0" err="1">
                <a:solidFill>
                  <a:schemeClr val="tx1"/>
                </a:solidFill>
                <a:latin typeface="Franklin Gothic Medium Cond"/>
              </a:rPr>
              <a:t>numCancel_pastYear</a:t>
            </a:r>
            <a:r>
              <a:rPr lang="en-US" sz="1800" dirty="0">
                <a:solidFill>
                  <a:schemeClr val="tx1"/>
                </a:solidFill>
                <a:latin typeface="Franklin Gothic Medium Cond"/>
              </a:rPr>
              <a:t>) and response rate significantly impact status.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  <a:latin typeface="Franklin Gothic Medium Cond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</a:rPr>
              <a:t>For Revenue and Occupancy: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Revenue drivers: </a:t>
            </a:r>
            <a:r>
              <a:rPr lang="en-US" sz="1800" dirty="0" err="1">
                <a:solidFill>
                  <a:schemeClr val="tx1"/>
                </a:solidFill>
              </a:rPr>
              <a:t>numReservedDays_pastYear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available_days_aveListedPrice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Occupancy drivers: Neighborhood, price elasticity, and availability metrics.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DDEBEC-7450-F304-BC0C-60A981A69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94D70-2DF7-D9FE-D237-E52E60837F68}"/>
              </a:ext>
            </a:extLst>
          </p:cNvPr>
          <p:cNvSpPr txBox="1"/>
          <p:nvPr/>
        </p:nvSpPr>
        <p:spPr>
          <a:xfrm>
            <a:off x="5806440" y="6242163"/>
            <a:ext cx="2660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>
                <a:solidFill>
                  <a:srgbClr val="0070C0"/>
                </a:solidFill>
              </a:rPr>
              <a:t>Fig: Partition Node Configs</a:t>
            </a:r>
          </a:p>
        </p:txBody>
      </p:sp>
    </p:spTree>
    <p:extLst>
      <p:ext uri="{BB962C8B-B14F-4D97-AF65-F5344CB8AC3E}">
        <p14:creationId xmlns:p14="http://schemas.microsoft.com/office/powerpoint/2010/main" val="3651262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CE5B-B9F7-B0D6-7A12-A62F680F8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AE4C1-05C4-0620-CE2A-862DA07F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3" y="385004"/>
            <a:ext cx="8615955" cy="589032"/>
          </a:xfrm>
        </p:spPr>
        <p:txBody>
          <a:bodyPr>
            <a:noAutofit/>
          </a:bodyPr>
          <a:lstStyle/>
          <a:p>
            <a:r>
              <a:rPr lang="en-US" sz="3000" dirty="0"/>
              <a:t>Influencing Factors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6253E-820E-DDED-48A4-E6AC1C1696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798E0-6227-9D60-48CC-32841925E69A}"/>
              </a:ext>
            </a:extLst>
          </p:cNvPr>
          <p:cNvSpPr txBox="1"/>
          <p:nvPr/>
        </p:nvSpPr>
        <p:spPr>
          <a:xfrm>
            <a:off x="5806440" y="6242163"/>
            <a:ext cx="2660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>
                <a:solidFill>
                  <a:srgbClr val="0070C0"/>
                </a:solidFill>
              </a:rPr>
              <a:t>Fig: Partition Node Configs</a:t>
            </a:r>
          </a:p>
        </p:txBody>
      </p:sp>
    </p:spTree>
    <p:extLst>
      <p:ext uri="{BB962C8B-B14F-4D97-AF65-F5344CB8AC3E}">
        <p14:creationId xmlns:p14="http://schemas.microsoft.com/office/powerpoint/2010/main" val="380915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3" y="385004"/>
            <a:ext cx="8615955" cy="589032"/>
          </a:xfrm>
        </p:spPr>
        <p:txBody>
          <a:bodyPr>
            <a:noAutofit/>
          </a:bodyPr>
          <a:lstStyle/>
          <a:p>
            <a:r>
              <a:rPr lang="en-US" sz="3000" dirty="0"/>
              <a:t>Variable Importance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DBCAE-56B3-0632-B282-151148F7C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975834"/>
            <a:ext cx="8458200" cy="1295417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1"/>
                </a:solidFill>
              </a:rPr>
              <a:t>Insights: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The proportion of 5-star reviews is the most critical predictor for retaining Superhost status. Higher prices can reduce occupancy but don’t drastically impact revenue, highlighting elastic demand in luxury segments.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Alt-Standard-20231110" id="{E5D3F0C0-A362-8446-BA20-55FDC9E2A9C9}" vid="{A286A61B-3BE2-F74D-8ABA-43CBE7F55A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Props1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123C2C-AFAE-4203-8853-55A6C8E1C3A7}">
  <ds:schemaRefs>
    <ds:schemaRef ds:uri="37af3f4b-4b66-46f9-8456-831d9bc3e737"/>
    <ds:schemaRef ds:uri="d6656b4d-3fa0-4709-acfb-d5e813445d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DE0D6C-581B-4814-98E7-EF172D5D46A1}">
  <ds:schemaRefs>
    <ds:schemaRef ds:uri="37af3f4b-4b66-46f9-8456-831d9bc3e737"/>
    <ds:schemaRef ds:uri="d6656b4d-3fa0-4709-acfb-d5e813445d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381</Words>
  <Application>Microsoft Office PowerPoint</Application>
  <PresentationFormat>On-screen Show (4:3)</PresentationFormat>
  <Paragraphs>62</Paragraphs>
  <Slides>14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Franklin Gothic Medium</vt:lpstr>
      <vt:lpstr>Franklin Gothic Medium Cond</vt:lpstr>
      <vt:lpstr>Calibri</vt:lpstr>
      <vt:lpstr>Arial</vt:lpstr>
      <vt:lpstr>Franklin Gothic Book</vt:lpstr>
      <vt:lpstr>Wingdings</vt:lpstr>
      <vt:lpstr>Office Theme</vt:lpstr>
      <vt:lpstr>Airbnb Superhost Analysis in Houston MGMT 68700: AI for Business Decisions</vt:lpstr>
      <vt:lpstr>Introduction</vt:lpstr>
      <vt:lpstr>Business Problem Overview</vt:lpstr>
      <vt:lpstr>Exploratory Data Analysis</vt:lpstr>
      <vt:lpstr>Exploratory Data Analysis </vt:lpstr>
      <vt:lpstr>Exploratory Data Analysis </vt:lpstr>
      <vt:lpstr>Influencing Factors </vt:lpstr>
      <vt:lpstr>Influencing Factors </vt:lpstr>
      <vt:lpstr>Variable Importance</vt:lpstr>
      <vt:lpstr>Models Used</vt:lpstr>
      <vt:lpstr>Model Results</vt:lpstr>
      <vt:lpstr>Results and Recommendations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ABELLO</dc:creator>
  <cp:lastModifiedBy>Namra Shah</cp:lastModifiedBy>
  <cp:revision>6</cp:revision>
  <dcterms:created xsi:type="dcterms:W3CDTF">2024-09-30T18:07:04Z</dcterms:created>
  <dcterms:modified xsi:type="dcterms:W3CDTF">2024-12-06T01:27:19Z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