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18"/>
  </p:notesMasterIdLst>
  <p:sldIdLst>
    <p:sldId id="267" r:id="rId5"/>
    <p:sldId id="295" r:id="rId6"/>
    <p:sldId id="286" r:id="rId7"/>
    <p:sldId id="300" r:id="rId8"/>
    <p:sldId id="329" r:id="rId9"/>
    <p:sldId id="330" r:id="rId10"/>
    <p:sldId id="331" r:id="rId11"/>
    <p:sldId id="302" r:id="rId12"/>
    <p:sldId id="334" r:id="rId13"/>
    <p:sldId id="333" r:id="rId14"/>
    <p:sldId id="332" r:id="rId15"/>
    <p:sldId id="335" r:id="rId16"/>
    <p:sldId id="277" r:id="rId17"/>
  </p:sldIdLst>
  <p:sldSz cx="9144000" cy="6858000" type="screen4x3"/>
  <p:notesSz cx="6858000" cy="9144000"/>
  <p:embeddedFontLst>
    <p:embeddedFont>
      <p:font typeface="Franklin Gothic Book" panose="020B0604020202020204" charset="0"/>
      <p:regular r:id="rId19"/>
      <p:italic r:id="rId20"/>
    </p:embeddedFont>
    <p:embeddedFont>
      <p:font typeface="Franklin Gothic Medium" panose="020B0603020102020204" pitchFamily="34" charset="0"/>
      <p:regular r:id="rId21"/>
      <p:italic r:id="rId22"/>
    </p:embeddedFont>
    <p:embeddedFont>
      <p:font typeface="Franklin Gothic Medium Con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23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6CE219-6CB4-4D82-2315-C217F06FFCCD}" name="Hiller, Kelly R" initials="HKR" userId="S::khiller@purdue.edu::b25b1487-7f5e-4b7f-a0b2-f8bcb0b1ea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991"/>
    <a:srgbClr val="DDB945"/>
    <a:srgbClr val="EBD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1784AF-6329-8FCE-9EDA-A724F94741F5}" v="7" dt="2024-12-02T16:15:23.253"/>
    <p1510:client id="{22E1CC94-030A-C0BA-392B-C0011244C91F}" v="329" dt="2024-12-02T18:07:08.299"/>
    <p1510:client id="{3559ABE3-6506-A138-5949-C02ACF0AFABB}" v="31" dt="2024-12-02T03:29:38.808"/>
    <p1510:client id="{47B353DE-B6FF-9E69-9BB4-AACA01F43B93}" v="38" dt="2024-12-02T18:07:44.824"/>
    <p1510:client id="{5AB178BE-2AFB-42D0-92DA-2FBA2FDD33D6}" v="1655" dt="2024-12-02T18:30:10.535"/>
    <p1510:client id="{7ACE16BE-59E7-0B50-490F-4BF2ED25FAA5}" v="531" dt="2024-12-02T04:56:43.564"/>
    <p1510:client id="{866B2FC8-4C3E-C57E-CCA8-B69CF75E8214}" v="80" dt="2024-12-02T13:57:23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080"/>
        <p:guide pos="234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shitij Chauhan" userId="0c5a9956-81ff-40f8-b653-680852f72dae" providerId="ADAL" clId="{5AB178BE-2AFB-42D0-92DA-2FBA2FDD33D6}"/>
    <pc:docChg chg="undo custSel addSld delSld modSld sldOrd">
      <pc:chgData name="Kshitij Chauhan" userId="0c5a9956-81ff-40f8-b653-680852f72dae" providerId="ADAL" clId="{5AB178BE-2AFB-42D0-92DA-2FBA2FDD33D6}" dt="2024-12-02T18:30:10.535" v="2482" actId="5793"/>
      <pc:docMkLst>
        <pc:docMk/>
      </pc:docMkLst>
      <pc:sldChg chg="modSp mod">
        <pc:chgData name="Kshitij Chauhan" userId="0c5a9956-81ff-40f8-b653-680852f72dae" providerId="ADAL" clId="{5AB178BE-2AFB-42D0-92DA-2FBA2FDD33D6}" dt="2024-12-02T05:28:57.867" v="2277" actId="113"/>
        <pc:sldMkLst>
          <pc:docMk/>
          <pc:sldMk cId="3680591970" sldId="286"/>
        </pc:sldMkLst>
        <pc:spChg chg="mod">
          <ac:chgData name="Kshitij Chauhan" userId="0c5a9956-81ff-40f8-b653-680852f72dae" providerId="ADAL" clId="{5AB178BE-2AFB-42D0-92DA-2FBA2FDD33D6}" dt="2024-12-02T03:15:19.755" v="774" actId="122"/>
          <ac:spMkLst>
            <pc:docMk/>
            <pc:sldMk cId="3680591970" sldId="286"/>
            <ac:spMk id="3" creationId="{8CC71309-395E-76AF-4D78-7A564D423638}"/>
          </ac:spMkLst>
        </pc:spChg>
        <pc:spChg chg="mod">
          <ac:chgData name="Kshitij Chauhan" userId="0c5a9956-81ff-40f8-b653-680852f72dae" providerId="ADAL" clId="{5AB178BE-2AFB-42D0-92DA-2FBA2FDD33D6}" dt="2024-12-02T05:28:57.867" v="2277" actId="113"/>
          <ac:spMkLst>
            <pc:docMk/>
            <pc:sldMk cId="3680591970" sldId="286"/>
            <ac:spMk id="5" creationId="{D337C324-E6D5-575F-6C50-8271A1C6028E}"/>
          </ac:spMkLst>
        </pc:spChg>
        <pc:spChg chg="mod">
          <ac:chgData name="Kshitij Chauhan" userId="0c5a9956-81ff-40f8-b653-680852f72dae" providerId="ADAL" clId="{5AB178BE-2AFB-42D0-92DA-2FBA2FDD33D6}" dt="2024-12-02T03:15:38.905" v="778" actId="6549"/>
          <ac:spMkLst>
            <pc:docMk/>
            <pc:sldMk cId="3680591970" sldId="286"/>
            <ac:spMk id="6" creationId="{B829418E-CDA8-1676-CF98-F05230396FA7}"/>
          </ac:spMkLst>
        </pc:spChg>
        <pc:spChg chg="mod">
          <ac:chgData name="Kshitij Chauhan" userId="0c5a9956-81ff-40f8-b653-680852f72dae" providerId="ADAL" clId="{5AB178BE-2AFB-42D0-92DA-2FBA2FDD33D6}" dt="2024-12-02T02:42:58.407" v="256" actId="207"/>
          <ac:spMkLst>
            <pc:docMk/>
            <pc:sldMk cId="3680591970" sldId="286"/>
            <ac:spMk id="7" creationId="{1060E483-DE0F-0A11-EFD8-25E37949DE7B}"/>
          </ac:spMkLst>
        </pc:spChg>
        <pc:spChg chg="mod">
          <ac:chgData name="Kshitij Chauhan" userId="0c5a9956-81ff-40f8-b653-680852f72dae" providerId="ADAL" clId="{5AB178BE-2AFB-42D0-92DA-2FBA2FDD33D6}" dt="2024-12-02T03:15:27.161" v="777" actId="122"/>
          <ac:spMkLst>
            <pc:docMk/>
            <pc:sldMk cId="3680591970" sldId="286"/>
            <ac:spMk id="21" creationId="{DCB7B9F6-D4D6-1AFB-37E4-05D1D57EEE3C}"/>
          </ac:spMkLst>
        </pc:spChg>
      </pc:sldChg>
      <pc:sldChg chg="addSp modSp mod">
        <pc:chgData name="Kshitij Chauhan" userId="0c5a9956-81ff-40f8-b653-680852f72dae" providerId="ADAL" clId="{5AB178BE-2AFB-42D0-92DA-2FBA2FDD33D6}" dt="2024-12-02T18:30:10.535" v="2482" actId="5793"/>
        <pc:sldMkLst>
          <pc:docMk/>
          <pc:sldMk cId="3087558181" sldId="295"/>
        </pc:sldMkLst>
        <pc:spChg chg="mod">
          <ac:chgData name="Kshitij Chauhan" userId="0c5a9956-81ff-40f8-b653-680852f72dae" providerId="ADAL" clId="{5AB178BE-2AFB-42D0-92DA-2FBA2FDD33D6}" dt="2024-12-02T18:30:10.535" v="2482" actId="5793"/>
          <ac:spMkLst>
            <pc:docMk/>
            <pc:sldMk cId="3087558181" sldId="295"/>
            <ac:spMk id="3" creationId="{00AD1C28-2600-7542-E9A4-0C8739EDF23D}"/>
          </ac:spMkLst>
        </pc:spChg>
        <pc:spChg chg="add mod">
          <ac:chgData name="Kshitij Chauhan" userId="0c5a9956-81ff-40f8-b653-680852f72dae" providerId="ADAL" clId="{5AB178BE-2AFB-42D0-92DA-2FBA2FDD33D6}" dt="2024-12-02T04:35:05.867" v="1608" actId="164"/>
          <ac:spMkLst>
            <pc:docMk/>
            <pc:sldMk cId="3087558181" sldId="295"/>
            <ac:spMk id="9" creationId="{6C71B82D-BD7C-DF7A-FAB8-963257E3EA3C}"/>
          </ac:spMkLst>
        </pc:spChg>
        <pc:spChg chg="add mod">
          <ac:chgData name="Kshitij Chauhan" userId="0c5a9956-81ff-40f8-b653-680852f72dae" providerId="ADAL" clId="{5AB178BE-2AFB-42D0-92DA-2FBA2FDD33D6}" dt="2024-12-02T04:35:11.310" v="1609" actId="164"/>
          <ac:spMkLst>
            <pc:docMk/>
            <pc:sldMk cId="3087558181" sldId="295"/>
            <ac:spMk id="10" creationId="{B6E49A9E-0203-D744-B93D-127E46C787D3}"/>
          </ac:spMkLst>
        </pc:spChg>
        <pc:grpChg chg="add mod">
          <ac:chgData name="Kshitij Chauhan" userId="0c5a9956-81ff-40f8-b653-680852f72dae" providerId="ADAL" clId="{5AB178BE-2AFB-42D0-92DA-2FBA2FDD33D6}" dt="2024-12-02T04:35:05.867" v="1608" actId="164"/>
          <ac:grpSpMkLst>
            <pc:docMk/>
            <pc:sldMk cId="3087558181" sldId="295"/>
            <ac:grpSpMk id="11" creationId="{E665B3E8-E0A6-77C6-BB68-123D592ED869}"/>
          </ac:grpSpMkLst>
        </pc:grpChg>
        <pc:grpChg chg="add mod">
          <ac:chgData name="Kshitij Chauhan" userId="0c5a9956-81ff-40f8-b653-680852f72dae" providerId="ADAL" clId="{5AB178BE-2AFB-42D0-92DA-2FBA2FDD33D6}" dt="2024-12-02T04:35:11.310" v="1609" actId="164"/>
          <ac:grpSpMkLst>
            <pc:docMk/>
            <pc:sldMk cId="3087558181" sldId="295"/>
            <ac:grpSpMk id="12" creationId="{527ED250-76C5-F370-2DF1-B4AF180FEC88}"/>
          </ac:grpSpMkLst>
        </pc:grpChg>
        <pc:picChg chg="mod">
          <ac:chgData name="Kshitij Chauhan" userId="0c5a9956-81ff-40f8-b653-680852f72dae" providerId="ADAL" clId="{5AB178BE-2AFB-42D0-92DA-2FBA2FDD33D6}" dt="2024-12-02T04:35:11.310" v="1609" actId="164"/>
          <ac:picMkLst>
            <pc:docMk/>
            <pc:sldMk cId="3087558181" sldId="295"/>
            <ac:picMk id="6" creationId="{ABC72CDB-1A58-5B99-872D-EC903B78638F}"/>
          </ac:picMkLst>
        </pc:picChg>
        <pc:picChg chg="mod">
          <ac:chgData name="Kshitij Chauhan" userId="0c5a9956-81ff-40f8-b653-680852f72dae" providerId="ADAL" clId="{5AB178BE-2AFB-42D0-92DA-2FBA2FDD33D6}" dt="2024-12-02T04:35:05.867" v="1608" actId="164"/>
          <ac:picMkLst>
            <pc:docMk/>
            <pc:sldMk cId="3087558181" sldId="295"/>
            <ac:picMk id="8" creationId="{D641C1C8-3C64-CDF2-38A3-9AA42942D1D3}"/>
          </ac:picMkLst>
        </pc:picChg>
      </pc:sldChg>
      <pc:sldChg chg="modSp mod">
        <pc:chgData name="Kshitij Chauhan" userId="0c5a9956-81ff-40f8-b653-680852f72dae" providerId="ADAL" clId="{5AB178BE-2AFB-42D0-92DA-2FBA2FDD33D6}" dt="2024-12-02T02:42:53.160" v="255" actId="207"/>
        <pc:sldMkLst>
          <pc:docMk/>
          <pc:sldMk cId="532215944" sldId="300"/>
        </pc:sldMkLst>
        <pc:spChg chg="mod">
          <ac:chgData name="Kshitij Chauhan" userId="0c5a9956-81ff-40f8-b653-680852f72dae" providerId="ADAL" clId="{5AB178BE-2AFB-42D0-92DA-2FBA2FDD33D6}" dt="2024-12-02T02:42:53.160" v="255" actId="207"/>
          <ac:spMkLst>
            <pc:docMk/>
            <pc:sldMk cId="532215944" sldId="300"/>
            <ac:spMk id="5" creationId="{214DBCAE-56B3-0632-B282-151148F7C95F}"/>
          </ac:spMkLst>
        </pc:spChg>
      </pc:sldChg>
      <pc:sldChg chg="addSp modSp mod">
        <pc:chgData name="Kshitij Chauhan" userId="0c5a9956-81ff-40f8-b653-680852f72dae" providerId="ADAL" clId="{5AB178BE-2AFB-42D0-92DA-2FBA2FDD33D6}" dt="2024-12-02T04:36:17.842" v="1616" actId="164"/>
        <pc:sldMkLst>
          <pc:docMk/>
          <pc:sldMk cId="4045377005" sldId="302"/>
        </pc:sldMkLst>
        <pc:spChg chg="mod">
          <ac:chgData name="Kshitij Chauhan" userId="0c5a9956-81ff-40f8-b653-680852f72dae" providerId="ADAL" clId="{5AB178BE-2AFB-42D0-92DA-2FBA2FDD33D6}" dt="2024-12-02T00:50:16.344" v="176" actId="113"/>
          <ac:spMkLst>
            <pc:docMk/>
            <pc:sldMk cId="4045377005" sldId="302"/>
            <ac:spMk id="6" creationId="{16294DCC-2040-DF0D-5042-679B80452712}"/>
          </ac:spMkLst>
        </pc:spChg>
        <pc:spChg chg="add mod">
          <ac:chgData name="Kshitij Chauhan" userId="0c5a9956-81ff-40f8-b653-680852f72dae" providerId="ADAL" clId="{5AB178BE-2AFB-42D0-92DA-2FBA2FDD33D6}" dt="2024-12-02T04:36:17.842" v="1616" actId="164"/>
          <ac:spMkLst>
            <pc:docMk/>
            <pc:sldMk cId="4045377005" sldId="302"/>
            <ac:spMk id="11" creationId="{1CC80EE2-AE74-67CF-8A13-7EBC4C376AAD}"/>
          </ac:spMkLst>
        </pc:spChg>
        <pc:grpChg chg="add mod">
          <ac:chgData name="Kshitij Chauhan" userId="0c5a9956-81ff-40f8-b653-680852f72dae" providerId="ADAL" clId="{5AB178BE-2AFB-42D0-92DA-2FBA2FDD33D6}" dt="2024-12-02T04:36:17.842" v="1616" actId="164"/>
          <ac:grpSpMkLst>
            <pc:docMk/>
            <pc:sldMk cId="4045377005" sldId="302"/>
            <ac:grpSpMk id="12" creationId="{EE5A7C33-8B2D-3E46-1542-C04ED0116D2C}"/>
          </ac:grpSpMkLst>
        </pc:grpChg>
        <pc:picChg chg="mod">
          <ac:chgData name="Kshitij Chauhan" userId="0c5a9956-81ff-40f8-b653-680852f72dae" providerId="ADAL" clId="{5AB178BE-2AFB-42D0-92DA-2FBA2FDD33D6}" dt="2024-12-02T04:36:17.842" v="1616" actId="164"/>
          <ac:picMkLst>
            <pc:docMk/>
            <pc:sldMk cId="4045377005" sldId="302"/>
            <ac:picMk id="5" creationId="{CEEED414-13F7-7069-51AC-B6BCA6E66224}"/>
          </ac:picMkLst>
        </pc:picChg>
        <pc:picChg chg="add mod">
          <ac:chgData name="Kshitij Chauhan" userId="0c5a9956-81ff-40f8-b653-680852f72dae" providerId="ADAL" clId="{5AB178BE-2AFB-42D0-92DA-2FBA2FDD33D6}" dt="2024-12-02T00:51:19.324" v="183" actId="1076"/>
          <ac:picMkLst>
            <pc:docMk/>
            <pc:sldMk cId="4045377005" sldId="302"/>
            <ac:picMk id="10" creationId="{91E0DA6F-CA70-C0E4-F584-A21A4D53AABF}"/>
          </ac:picMkLst>
        </pc:picChg>
      </pc:sldChg>
      <pc:sldChg chg="del">
        <pc:chgData name="Kshitij Chauhan" userId="0c5a9956-81ff-40f8-b653-680852f72dae" providerId="ADAL" clId="{5AB178BE-2AFB-42D0-92DA-2FBA2FDD33D6}" dt="2024-12-02T05:15:14.959" v="2205" actId="47"/>
        <pc:sldMkLst>
          <pc:docMk/>
          <pc:sldMk cId="1262145719" sldId="304"/>
        </pc:sldMkLst>
      </pc:sldChg>
      <pc:sldChg chg="del">
        <pc:chgData name="Kshitij Chauhan" userId="0c5a9956-81ff-40f8-b653-680852f72dae" providerId="ADAL" clId="{5AB178BE-2AFB-42D0-92DA-2FBA2FDD33D6}" dt="2024-12-02T05:15:14.959" v="2205" actId="47"/>
        <pc:sldMkLst>
          <pc:docMk/>
          <pc:sldMk cId="2019605719" sldId="305"/>
        </pc:sldMkLst>
      </pc:sldChg>
      <pc:sldChg chg="del">
        <pc:chgData name="Kshitij Chauhan" userId="0c5a9956-81ff-40f8-b653-680852f72dae" providerId="ADAL" clId="{5AB178BE-2AFB-42D0-92DA-2FBA2FDD33D6}" dt="2024-12-02T05:15:14.959" v="2205" actId="47"/>
        <pc:sldMkLst>
          <pc:docMk/>
          <pc:sldMk cId="4084017323" sldId="306"/>
        </pc:sldMkLst>
      </pc:sldChg>
      <pc:sldChg chg="del">
        <pc:chgData name="Kshitij Chauhan" userId="0c5a9956-81ff-40f8-b653-680852f72dae" providerId="ADAL" clId="{5AB178BE-2AFB-42D0-92DA-2FBA2FDD33D6}" dt="2024-12-02T05:15:14.959" v="2205" actId="47"/>
        <pc:sldMkLst>
          <pc:docMk/>
          <pc:sldMk cId="4075847938" sldId="308"/>
        </pc:sldMkLst>
      </pc:sldChg>
      <pc:sldChg chg="del">
        <pc:chgData name="Kshitij Chauhan" userId="0c5a9956-81ff-40f8-b653-680852f72dae" providerId="ADAL" clId="{5AB178BE-2AFB-42D0-92DA-2FBA2FDD33D6}" dt="2024-12-02T05:15:24.321" v="2206" actId="47"/>
        <pc:sldMkLst>
          <pc:docMk/>
          <pc:sldMk cId="4283095702" sldId="315"/>
        </pc:sldMkLst>
      </pc:sldChg>
      <pc:sldChg chg="del">
        <pc:chgData name="Kshitij Chauhan" userId="0c5a9956-81ff-40f8-b653-680852f72dae" providerId="ADAL" clId="{5AB178BE-2AFB-42D0-92DA-2FBA2FDD33D6}" dt="2024-12-02T05:15:14.959" v="2205" actId="47"/>
        <pc:sldMkLst>
          <pc:docMk/>
          <pc:sldMk cId="1919277147" sldId="316"/>
        </pc:sldMkLst>
      </pc:sldChg>
      <pc:sldChg chg="del">
        <pc:chgData name="Kshitij Chauhan" userId="0c5a9956-81ff-40f8-b653-680852f72dae" providerId="ADAL" clId="{5AB178BE-2AFB-42D0-92DA-2FBA2FDD33D6}" dt="2024-12-02T05:15:14.959" v="2205" actId="47"/>
        <pc:sldMkLst>
          <pc:docMk/>
          <pc:sldMk cId="1851848617" sldId="317"/>
        </pc:sldMkLst>
      </pc:sldChg>
      <pc:sldChg chg="del">
        <pc:chgData name="Kshitij Chauhan" userId="0c5a9956-81ff-40f8-b653-680852f72dae" providerId="ADAL" clId="{5AB178BE-2AFB-42D0-92DA-2FBA2FDD33D6}" dt="2024-12-02T05:15:14.959" v="2205" actId="47"/>
        <pc:sldMkLst>
          <pc:docMk/>
          <pc:sldMk cId="1756575371" sldId="318"/>
        </pc:sldMkLst>
      </pc:sldChg>
      <pc:sldChg chg="del">
        <pc:chgData name="Kshitij Chauhan" userId="0c5a9956-81ff-40f8-b653-680852f72dae" providerId="ADAL" clId="{5AB178BE-2AFB-42D0-92DA-2FBA2FDD33D6}" dt="2024-12-02T05:15:24.321" v="2206" actId="47"/>
        <pc:sldMkLst>
          <pc:docMk/>
          <pc:sldMk cId="2851301454" sldId="320"/>
        </pc:sldMkLst>
      </pc:sldChg>
      <pc:sldChg chg="del">
        <pc:chgData name="Kshitij Chauhan" userId="0c5a9956-81ff-40f8-b653-680852f72dae" providerId="ADAL" clId="{5AB178BE-2AFB-42D0-92DA-2FBA2FDD33D6}" dt="2024-12-02T05:15:25.769" v="2207" actId="47"/>
        <pc:sldMkLst>
          <pc:docMk/>
          <pc:sldMk cId="533627207" sldId="321"/>
        </pc:sldMkLst>
      </pc:sldChg>
      <pc:sldChg chg="del">
        <pc:chgData name="Kshitij Chauhan" userId="0c5a9956-81ff-40f8-b653-680852f72dae" providerId="ADAL" clId="{5AB178BE-2AFB-42D0-92DA-2FBA2FDD33D6}" dt="2024-12-02T05:15:24.321" v="2206" actId="47"/>
        <pc:sldMkLst>
          <pc:docMk/>
          <pc:sldMk cId="993645045" sldId="322"/>
        </pc:sldMkLst>
      </pc:sldChg>
      <pc:sldChg chg="del">
        <pc:chgData name="Kshitij Chauhan" userId="0c5a9956-81ff-40f8-b653-680852f72dae" providerId="ADAL" clId="{5AB178BE-2AFB-42D0-92DA-2FBA2FDD33D6}" dt="2024-12-02T05:15:14.959" v="2205" actId="47"/>
        <pc:sldMkLst>
          <pc:docMk/>
          <pc:sldMk cId="433980131" sldId="323"/>
        </pc:sldMkLst>
      </pc:sldChg>
      <pc:sldChg chg="del">
        <pc:chgData name="Kshitij Chauhan" userId="0c5a9956-81ff-40f8-b653-680852f72dae" providerId="ADAL" clId="{5AB178BE-2AFB-42D0-92DA-2FBA2FDD33D6}" dt="2024-12-02T05:15:14.959" v="2205" actId="47"/>
        <pc:sldMkLst>
          <pc:docMk/>
          <pc:sldMk cId="133357145" sldId="324"/>
        </pc:sldMkLst>
      </pc:sldChg>
      <pc:sldChg chg="del">
        <pc:chgData name="Kshitij Chauhan" userId="0c5a9956-81ff-40f8-b653-680852f72dae" providerId="ADAL" clId="{5AB178BE-2AFB-42D0-92DA-2FBA2FDD33D6}" dt="2024-12-02T05:15:14.959" v="2205" actId="47"/>
        <pc:sldMkLst>
          <pc:docMk/>
          <pc:sldMk cId="2364152893" sldId="326"/>
        </pc:sldMkLst>
      </pc:sldChg>
      <pc:sldChg chg="del">
        <pc:chgData name="Kshitij Chauhan" userId="0c5a9956-81ff-40f8-b653-680852f72dae" providerId="ADAL" clId="{5AB178BE-2AFB-42D0-92DA-2FBA2FDD33D6}" dt="2024-12-02T05:15:24.321" v="2206" actId="47"/>
        <pc:sldMkLst>
          <pc:docMk/>
          <pc:sldMk cId="1692906131" sldId="327"/>
        </pc:sldMkLst>
      </pc:sldChg>
      <pc:sldChg chg="del">
        <pc:chgData name="Kshitij Chauhan" userId="0c5a9956-81ff-40f8-b653-680852f72dae" providerId="ADAL" clId="{5AB178BE-2AFB-42D0-92DA-2FBA2FDD33D6}" dt="2024-12-02T05:15:24.321" v="2206" actId="47"/>
        <pc:sldMkLst>
          <pc:docMk/>
          <pc:sldMk cId="1274429696" sldId="328"/>
        </pc:sldMkLst>
      </pc:sldChg>
      <pc:sldChg chg="addSp delSp modSp mod">
        <pc:chgData name="Kshitij Chauhan" userId="0c5a9956-81ff-40f8-b653-680852f72dae" providerId="ADAL" clId="{5AB178BE-2AFB-42D0-92DA-2FBA2FDD33D6}" dt="2024-12-02T07:23:55.378" v="2291" actId="14861"/>
        <pc:sldMkLst>
          <pc:docMk/>
          <pc:sldMk cId="3651262539" sldId="329"/>
        </pc:sldMkLst>
        <pc:spChg chg="mod">
          <ac:chgData name="Kshitij Chauhan" userId="0c5a9956-81ff-40f8-b653-680852f72dae" providerId="ADAL" clId="{5AB178BE-2AFB-42D0-92DA-2FBA2FDD33D6}" dt="2024-12-02T02:42:42.133" v="254" actId="207"/>
          <ac:spMkLst>
            <pc:docMk/>
            <pc:sldMk cId="3651262539" sldId="329"/>
            <ac:spMk id="5" creationId="{D20E6F37-212D-DAED-E0C9-5B7ACAE2B98E}"/>
          </ac:spMkLst>
        </pc:spChg>
        <pc:spChg chg="add mod">
          <ac:chgData name="Kshitij Chauhan" userId="0c5a9956-81ff-40f8-b653-680852f72dae" providerId="ADAL" clId="{5AB178BE-2AFB-42D0-92DA-2FBA2FDD33D6}" dt="2024-12-02T04:35:27.008" v="1610" actId="164"/>
          <ac:spMkLst>
            <pc:docMk/>
            <pc:sldMk cId="3651262539" sldId="329"/>
            <ac:spMk id="10" creationId="{0B66179A-1259-4C95-AAA0-905CE80747D7}"/>
          </ac:spMkLst>
        </pc:spChg>
        <pc:spChg chg="add del mod topLvl">
          <ac:chgData name="Kshitij Chauhan" userId="0c5a9956-81ff-40f8-b653-680852f72dae" providerId="ADAL" clId="{5AB178BE-2AFB-42D0-92DA-2FBA2FDD33D6}" dt="2024-12-02T07:23:42.016" v="2284" actId="478"/>
          <ac:spMkLst>
            <pc:docMk/>
            <pc:sldMk cId="3651262539" sldId="329"/>
            <ac:spMk id="11" creationId="{4AF94D70-2DF7-D9FE-D237-E52E60837F68}"/>
          </ac:spMkLst>
        </pc:spChg>
        <pc:grpChg chg="add mod">
          <ac:chgData name="Kshitij Chauhan" userId="0c5a9956-81ff-40f8-b653-680852f72dae" providerId="ADAL" clId="{5AB178BE-2AFB-42D0-92DA-2FBA2FDD33D6}" dt="2024-12-02T04:35:27.008" v="1610" actId="164"/>
          <ac:grpSpMkLst>
            <pc:docMk/>
            <pc:sldMk cId="3651262539" sldId="329"/>
            <ac:grpSpMk id="12" creationId="{9D0C0E69-3CA1-946D-61FE-303E17F3421E}"/>
          </ac:grpSpMkLst>
        </pc:grpChg>
        <pc:grpChg chg="add del mod">
          <ac:chgData name="Kshitij Chauhan" userId="0c5a9956-81ff-40f8-b653-680852f72dae" providerId="ADAL" clId="{5AB178BE-2AFB-42D0-92DA-2FBA2FDD33D6}" dt="2024-12-02T07:23:38.360" v="2282" actId="165"/>
          <ac:grpSpMkLst>
            <pc:docMk/>
            <pc:sldMk cId="3651262539" sldId="329"/>
            <ac:grpSpMk id="13" creationId="{A8FCBBB1-DE11-B986-52B2-BD962640EBFA}"/>
          </ac:grpSpMkLst>
        </pc:grpChg>
        <pc:picChg chg="mod">
          <ac:chgData name="Kshitij Chauhan" userId="0c5a9956-81ff-40f8-b653-680852f72dae" providerId="ADAL" clId="{5AB178BE-2AFB-42D0-92DA-2FBA2FDD33D6}" dt="2024-12-02T04:35:27.008" v="1610" actId="164"/>
          <ac:picMkLst>
            <pc:docMk/>
            <pc:sldMk cId="3651262539" sldId="329"/>
            <ac:picMk id="6" creationId="{FAED2137-F87C-952B-21B6-7D502AC1D5D7}"/>
          </ac:picMkLst>
        </pc:picChg>
        <pc:picChg chg="add del mod topLvl">
          <ac:chgData name="Kshitij Chauhan" userId="0c5a9956-81ff-40f8-b653-680852f72dae" providerId="ADAL" clId="{5AB178BE-2AFB-42D0-92DA-2FBA2FDD33D6}" dt="2024-12-02T07:23:44.912" v="2286" actId="478"/>
          <ac:picMkLst>
            <pc:docMk/>
            <pc:sldMk cId="3651262539" sldId="329"/>
            <ac:picMk id="9" creationId="{642FD307-FD6E-DB5B-69AD-77BA6134ED5E}"/>
          </ac:picMkLst>
        </pc:picChg>
        <pc:picChg chg="add mod">
          <ac:chgData name="Kshitij Chauhan" userId="0c5a9956-81ff-40f8-b653-680852f72dae" providerId="ADAL" clId="{5AB178BE-2AFB-42D0-92DA-2FBA2FDD33D6}" dt="2024-12-02T07:23:55.378" v="2291" actId="14861"/>
          <ac:picMkLst>
            <pc:docMk/>
            <pc:sldMk cId="3651262539" sldId="329"/>
            <ac:picMk id="15" creationId="{7D914BAA-71C7-6D86-0F08-9F088EB2435C}"/>
          </ac:picMkLst>
        </pc:picChg>
      </pc:sldChg>
      <pc:sldChg chg="addSp modSp mod">
        <pc:chgData name="Kshitij Chauhan" userId="0c5a9956-81ff-40f8-b653-680852f72dae" providerId="ADAL" clId="{5AB178BE-2AFB-42D0-92DA-2FBA2FDD33D6}" dt="2024-12-02T05:15:47.965" v="2208" actId="1076"/>
        <pc:sldMkLst>
          <pc:docMk/>
          <pc:sldMk cId="1938248775" sldId="330"/>
        </pc:sldMkLst>
        <pc:spChg chg="mod">
          <ac:chgData name="Kshitij Chauhan" userId="0c5a9956-81ff-40f8-b653-680852f72dae" providerId="ADAL" clId="{5AB178BE-2AFB-42D0-92DA-2FBA2FDD33D6}" dt="2024-12-02T05:15:47.965" v="2208" actId="1076"/>
          <ac:spMkLst>
            <pc:docMk/>
            <pc:sldMk cId="1938248775" sldId="330"/>
            <ac:spMk id="4" creationId="{4A148109-5606-3C43-2FFC-B8FC713D69E1}"/>
          </ac:spMkLst>
        </pc:spChg>
        <pc:spChg chg="mod">
          <ac:chgData name="Kshitij Chauhan" userId="0c5a9956-81ff-40f8-b653-680852f72dae" providerId="ADAL" clId="{5AB178BE-2AFB-42D0-92DA-2FBA2FDD33D6}" dt="2024-12-02T02:41:22.873" v="242" actId="207"/>
          <ac:spMkLst>
            <pc:docMk/>
            <pc:sldMk cId="1938248775" sldId="330"/>
            <ac:spMk id="5" creationId="{B5AA0F20-C7E3-8DAE-8623-586634079707}"/>
          </ac:spMkLst>
        </pc:spChg>
        <pc:spChg chg="add mod">
          <ac:chgData name="Kshitij Chauhan" userId="0c5a9956-81ff-40f8-b653-680852f72dae" providerId="ADAL" clId="{5AB178BE-2AFB-42D0-92DA-2FBA2FDD33D6}" dt="2024-12-02T04:35:56.291" v="1613" actId="164"/>
          <ac:spMkLst>
            <pc:docMk/>
            <pc:sldMk cId="1938248775" sldId="330"/>
            <ac:spMk id="17" creationId="{C4227A55-3312-DA33-F962-9CC2B85EB4D9}"/>
          </ac:spMkLst>
        </pc:spChg>
        <pc:spChg chg="add mod">
          <ac:chgData name="Kshitij Chauhan" userId="0c5a9956-81ff-40f8-b653-680852f72dae" providerId="ADAL" clId="{5AB178BE-2AFB-42D0-92DA-2FBA2FDD33D6}" dt="2024-12-02T04:35:42.721" v="1612" actId="164"/>
          <ac:spMkLst>
            <pc:docMk/>
            <pc:sldMk cId="1938248775" sldId="330"/>
            <ac:spMk id="18" creationId="{65FC6922-9D7F-F36B-05D7-A9FB9677B324}"/>
          </ac:spMkLst>
        </pc:spChg>
        <pc:grpChg chg="add mod">
          <ac:chgData name="Kshitij Chauhan" userId="0c5a9956-81ff-40f8-b653-680852f72dae" providerId="ADAL" clId="{5AB178BE-2AFB-42D0-92DA-2FBA2FDD33D6}" dt="2024-12-02T04:35:42.721" v="1612" actId="164"/>
          <ac:grpSpMkLst>
            <pc:docMk/>
            <pc:sldMk cId="1938248775" sldId="330"/>
            <ac:grpSpMk id="19" creationId="{155D7082-FC2D-2046-8E1E-1FA28CD5A554}"/>
          </ac:grpSpMkLst>
        </pc:grpChg>
        <pc:grpChg chg="add mod">
          <ac:chgData name="Kshitij Chauhan" userId="0c5a9956-81ff-40f8-b653-680852f72dae" providerId="ADAL" clId="{5AB178BE-2AFB-42D0-92DA-2FBA2FDD33D6}" dt="2024-12-02T04:35:56.291" v="1613" actId="164"/>
          <ac:grpSpMkLst>
            <pc:docMk/>
            <pc:sldMk cId="1938248775" sldId="330"/>
            <ac:grpSpMk id="20" creationId="{A86E4482-0DAD-4378-006D-262941327157}"/>
          </ac:grpSpMkLst>
        </pc:grpChg>
        <pc:picChg chg="mod">
          <ac:chgData name="Kshitij Chauhan" userId="0c5a9956-81ff-40f8-b653-680852f72dae" providerId="ADAL" clId="{5AB178BE-2AFB-42D0-92DA-2FBA2FDD33D6}" dt="2024-12-02T04:35:56.291" v="1613" actId="164"/>
          <ac:picMkLst>
            <pc:docMk/>
            <pc:sldMk cId="1938248775" sldId="330"/>
            <ac:picMk id="7" creationId="{F341A7B7-0795-2103-74A8-D7FF49A9B98D}"/>
          </ac:picMkLst>
        </pc:picChg>
        <pc:picChg chg="mod">
          <ac:chgData name="Kshitij Chauhan" userId="0c5a9956-81ff-40f8-b653-680852f72dae" providerId="ADAL" clId="{5AB178BE-2AFB-42D0-92DA-2FBA2FDD33D6}" dt="2024-12-02T04:35:56.291" v="1613" actId="164"/>
          <ac:picMkLst>
            <pc:docMk/>
            <pc:sldMk cId="1938248775" sldId="330"/>
            <ac:picMk id="10" creationId="{A0B4C07F-8243-77AE-4222-E4AF09DE8DAB}"/>
          </ac:picMkLst>
        </pc:picChg>
        <pc:picChg chg="mod">
          <ac:chgData name="Kshitij Chauhan" userId="0c5a9956-81ff-40f8-b653-680852f72dae" providerId="ADAL" clId="{5AB178BE-2AFB-42D0-92DA-2FBA2FDD33D6}" dt="2024-12-02T04:35:56.291" v="1613" actId="164"/>
          <ac:picMkLst>
            <pc:docMk/>
            <pc:sldMk cId="1938248775" sldId="330"/>
            <ac:picMk id="12" creationId="{1CF7EC8A-6554-D42E-B48B-D65AD7DCFBD1}"/>
          </ac:picMkLst>
        </pc:picChg>
        <pc:picChg chg="mod">
          <ac:chgData name="Kshitij Chauhan" userId="0c5a9956-81ff-40f8-b653-680852f72dae" providerId="ADAL" clId="{5AB178BE-2AFB-42D0-92DA-2FBA2FDD33D6}" dt="2024-12-02T04:35:42.721" v="1612" actId="164"/>
          <ac:picMkLst>
            <pc:docMk/>
            <pc:sldMk cId="1938248775" sldId="330"/>
            <ac:picMk id="14" creationId="{10196522-550B-3547-FE1A-0B345F77EE5F}"/>
          </ac:picMkLst>
        </pc:picChg>
        <pc:picChg chg="mod">
          <ac:chgData name="Kshitij Chauhan" userId="0c5a9956-81ff-40f8-b653-680852f72dae" providerId="ADAL" clId="{5AB178BE-2AFB-42D0-92DA-2FBA2FDD33D6}" dt="2024-12-02T04:35:56.291" v="1613" actId="164"/>
          <ac:picMkLst>
            <pc:docMk/>
            <pc:sldMk cId="1938248775" sldId="330"/>
            <ac:picMk id="16" creationId="{4350CF2D-69ED-6E3C-929A-619BC80D1C79}"/>
          </ac:picMkLst>
        </pc:picChg>
      </pc:sldChg>
      <pc:sldChg chg="addSp delSp modSp add mod modClrScheme chgLayout">
        <pc:chgData name="Kshitij Chauhan" userId="0c5a9956-81ff-40f8-b653-680852f72dae" providerId="ADAL" clId="{5AB178BE-2AFB-42D0-92DA-2FBA2FDD33D6}" dt="2024-12-02T17:17:26.598" v="2346" actId="27636"/>
        <pc:sldMkLst>
          <pc:docMk/>
          <pc:sldMk cId="2175004941" sldId="331"/>
        </pc:sldMkLst>
        <pc:spChg chg="mod ord">
          <ac:chgData name="Kshitij Chauhan" userId="0c5a9956-81ff-40f8-b653-680852f72dae" providerId="ADAL" clId="{5AB178BE-2AFB-42D0-92DA-2FBA2FDD33D6}" dt="2024-12-02T02:40:00.835" v="231" actId="26606"/>
          <ac:spMkLst>
            <pc:docMk/>
            <pc:sldMk cId="2175004941" sldId="331"/>
            <ac:spMk id="2" creationId="{74FE7507-0522-8792-509B-DD24546DDE64}"/>
          </ac:spMkLst>
        </pc:spChg>
        <pc:spChg chg="mod">
          <ac:chgData name="Kshitij Chauhan" userId="0c5a9956-81ff-40f8-b653-680852f72dae" providerId="ADAL" clId="{5AB178BE-2AFB-42D0-92DA-2FBA2FDD33D6}" dt="2024-12-02T05:24:12.979" v="2251" actId="20577"/>
          <ac:spMkLst>
            <pc:docMk/>
            <pc:sldMk cId="2175004941" sldId="331"/>
            <ac:spMk id="4" creationId="{AE39017A-76FD-FC41-33CB-77B4DB53DB28}"/>
          </ac:spMkLst>
        </pc:spChg>
        <pc:spChg chg="mod">
          <ac:chgData name="Kshitij Chauhan" userId="0c5a9956-81ff-40f8-b653-680852f72dae" providerId="ADAL" clId="{5AB178BE-2AFB-42D0-92DA-2FBA2FDD33D6}" dt="2024-12-02T17:17:26.598" v="2346" actId="27636"/>
          <ac:spMkLst>
            <pc:docMk/>
            <pc:sldMk cId="2175004941" sldId="331"/>
            <ac:spMk id="5" creationId="{7DBBD445-E20C-85D9-41A2-849EBC6D7939}"/>
          </ac:spMkLst>
        </pc:spChg>
        <pc:spChg chg="add del">
          <ac:chgData name="Kshitij Chauhan" userId="0c5a9956-81ff-40f8-b653-680852f72dae" providerId="ADAL" clId="{5AB178BE-2AFB-42D0-92DA-2FBA2FDD33D6}" dt="2024-12-02T02:39:58.281" v="229" actId="26606"/>
          <ac:spMkLst>
            <pc:docMk/>
            <pc:sldMk cId="2175004941" sldId="331"/>
            <ac:spMk id="8" creationId="{0D2BA13F-F3BE-F04B-1879-8A3E3B69CA45}"/>
          </ac:spMkLst>
        </pc:spChg>
        <pc:spChg chg="add del">
          <ac:chgData name="Kshitij Chauhan" userId="0c5a9956-81ff-40f8-b653-680852f72dae" providerId="ADAL" clId="{5AB178BE-2AFB-42D0-92DA-2FBA2FDD33D6}" dt="2024-12-02T02:40:02.516" v="233" actId="26606"/>
          <ac:spMkLst>
            <pc:docMk/>
            <pc:sldMk cId="2175004941" sldId="331"/>
            <ac:spMk id="9" creationId="{478204C4-0E27-6C98-63C7-0524C06E1200}"/>
          </ac:spMkLst>
        </pc:spChg>
        <pc:spChg chg="add del mod">
          <ac:chgData name="Kshitij Chauhan" userId="0c5a9956-81ff-40f8-b653-680852f72dae" providerId="ADAL" clId="{5AB178BE-2AFB-42D0-92DA-2FBA2FDD33D6}" dt="2024-12-02T02:39:47.045" v="227" actId="478"/>
          <ac:spMkLst>
            <pc:docMk/>
            <pc:sldMk cId="2175004941" sldId="331"/>
            <ac:spMk id="11" creationId="{5E83DD12-3527-06C7-29C5-6323FF1352D7}"/>
          </ac:spMkLst>
        </pc:spChg>
        <pc:spChg chg="add del">
          <ac:chgData name="Kshitij Chauhan" userId="0c5a9956-81ff-40f8-b653-680852f72dae" providerId="ADAL" clId="{5AB178BE-2AFB-42D0-92DA-2FBA2FDD33D6}" dt="2024-12-02T02:40:05.599" v="235" actId="478"/>
          <ac:spMkLst>
            <pc:docMk/>
            <pc:sldMk cId="2175004941" sldId="331"/>
            <ac:spMk id="13" creationId="{0D2BA13F-F3BE-F04B-1879-8A3E3B69CA45}"/>
          </ac:spMkLst>
        </pc:spChg>
        <pc:spChg chg="add mod">
          <ac:chgData name="Kshitij Chauhan" userId="0c5a9956-81ff-40f8-b653-680852f72dae" providerId="ADAL" clId="{5AB178BE-2AFB-42D0-92DA-2FBA2FDD33D6}" dt="2024-12-02T04:36:03.478" v="1614" actId="164"/>
          <ac:spMkLst>
            <pc:docMk/>
            <pc:sldMk cId="2175004941" sldId="331"/>
            <ac:spMk id="18" creationId="{AB7E27B1-F255-D44E-4589-DF6B2CD4FBCF}"/>
          </ac:spMkLst>
        </pc:spChg>
        <pc:grpChg chg="add mod">
          <ac:chgData name="Kshitij Chauhan" userId="0c5a9956-81ff-40f8-b653-680852f72dae" providerId="ADAL" clId="{5AB178BE-2AFB-42D0-92DA-2FBA2FDD33D6}" dt="2024-12-02T04:36:03.478" v="1614" actId="164"/>
          <ac:grpSpMkLst>
            <pc:docMk/>
            <pc:sldMk cId="2175004941" sldId="331"/>
            <ac:grpSpMk id="19" creationId="{8F80AF9E-74AF-2171-0D2E-093BD8B392D9}"/>
          </ac:grpSpMkLst>
        </pc:grpChg>
        <pc:picChg chg="add del mod ord">
          <ac:chgData name="Kshitij Chauhan" userId="0c5a9956-81ff-40f8-b653-680852f72dae" providerId="ADAL" clId="{5AB178BE-2AFB-42D0-92DA-2FBA2FDD33D6}" dt="2024-12-02T02:42:11.171" v="245" actId="478"/>
          <ac:picMkLst>
            <pc:docMk/>
            <pc:sldMk cId="2175004941" sldId="331"/>
            <ac:picMk id="6" creationId="{43A5F13C-FF66-0EAD-C90F-B683313B70D0}"/>
          </ac:picMkLst>
        </pc:picChg>
        <pc:picChg chg="del">
          <ac:chgData name="Kshitij Chauhan" userId="0c5a9956-81ff-40f8-b653-680852f72dae" providerId="ADAL" clId="{5AB178BE-2AFB-42D0-92DA-2FBA2FDD33D6}" dt="2024-12-02T02:35:51.313" v="189" actId="478"/>
          <ac:picMkLst>
            <pc:docMk/>
            <pc:sldMk cId="2175004941" sldId="331"/>
            <ac:picMk id="7" creationId="{2B594A50-47CE-44B7-7BAC-6B713ACE28E9}"/>
          </ac:picMkLst>
        </pc:picChg>
        <pc:picChg chg="del">
          <ac:chgData name="Kshitij Chauhan" userId="0c5a9956-81ff-40f8-b653-680852f72dae" providerId="ADAL" clId="{5AB178BE-2AFB-42D0-92DA-2FBA2FDD33D6}" dt="2024-12-02T02:35:51.313" v="189" actId="478"/>
          <ac:picMkLst>
            <pc:docMk/>
            <pc:sldMk cId="2175004941" sldId="331"/>
            <ac:picMk id="10" creationId="{59A67A47-9927-8078-4CEB-EBB65B0FD7E6}"/>
          </ac:picMkLst>
        </pc:picChg>
        <pc:picChg chg="del">
          <ac:chgData name="Kshitij Chauhan" userId="0c5a9956-81ff-40f8-b653-680852f72dae" providerId="ADAL" clId="{5AB178BE-2AFB-42D0-92DA-2FBA2FDD33D6}" dt="2024-12-02T02:35:51.313" v="189" actId="478"/>
          <ac:picMkLst>
            <pc:docMk/>
            <pc:sldMk cId="2175004941" sldId="331"/>
            <ac:picMk id="12" creationId="{32CD81A8-3B29-0976-998B-594C915A4722}"/>
          </ac:picMkLst>
        </pc:picChg>
        <pc:picChg chg="del">
          <ac:chgData name="Kshitij Chauhan" userId="0c5a9956-81ff-40f8-b653-680852f72dae" providerId="ADAL" clId="{5AB178BE-2AFB-42D0-92DA-2FBA2FDD33D6}" dt="2024-12-02T02:35:48.130" v="188" actId="478"/>
          <ac:picMkLst>
            <pc:docMk/>
            <pc:sldMk cId="2175004941" sldId="331"/>
            <ac:picMk id="14" creationId="{3148937B-AB92-C571-0A65-F743CBC85048}"/>
          </ac:picMkLst>
        </pc:picChg>
        <pc:picChg chg="del">
          <ac:chgData name="Kshitij Chauhan" userId="0c5a9956-81ff-40f8-b653-680852f72dae" providerId="ADAL" clId="{5AB178BE-2AFB-42D0-92DA-2FBA2FDD33D6}" dt="2024-12-02T02:35:51.313" v="189" actId="478"/>
          <ac:picMkLst>
            <pc:docMk/>
            <pc:sldMk cId="2175004941" sldId="331"/>
            <ac:picMk id="16" creationId="{7D624EF7-5F32-0A7C-A0FA-FEFD03C9DDBF}"/>
          </ac:picMkLst>
        </pc:picChg>
        <pc:picChg chg="add mod">
          <ac:chgData name="Kshitij Chauhan" userId="0c5a9956-81ff-40f8-b653-680852f72dae" providerId="ADAL" clId="{5AB178BE-2AFB-42D0-92DA-2FBA2FDD33D6}" dt="2024-12-02T04:36:03.478" v="1614" actId="164"/>
          <ac:picMkLst>
            <pc:docMk/>
            <pc:sldMk cId="2175004941" sldId="331"/>
            <ac:picMk id="17" creationId="{50D61AA1-E7CE-5790-3322-05E991BDF209}"/>
          </ac:picMkLst>
        </pc:picChg>
      </pc:sldChg>
      <pc:sldChg chg="addSp delSp modSp add mod">
        <pc:chgData name="Kshitij Chauhan" userId="0c5a9956-81ff-40f8-b653-680852f72dae" providerId="ADAL" clId="{5AB178BE-2AFB-42D0-92DA-2FBA2FDD33D6}" dt="2024-12-02T18:28:45.635" v="2418" actId="20577"/>
        <pc:sldMkLst>
          <pc:docMk/>
          <pc:sldMk cId="2872159863" sldId="332"/>
        </pc:sldMkLst>
        <pc:spChg chg="mod">
          <ac:chgData name="Kshitij Chauhan" userId="0c5a9956-81ff-40f8-b653-680852f72dae" providerId="ADAL" clId="{5AB178BE-2AFB-42D0-92DA-2FBA2FDD33D6}" dt="2024-12-02T04:14:53.636" v="1011" actId="20577"/>
          <ac:spMkLst>
            <pc:docMk/>
            <pc:sldMk cId="2872159863" sldId="332"/>
            <ac:spMk id="4" creationId="{D0FB2F33-9AF1-4058-E3E8-96CF53D8D67D}"/>
          </ac:spMkLst>
        </pc:spChg>
        <pc:spChg chg="mod">
          <ac:chgData name="Kshitij Chauhan" userId="0c5a9956-81ff-40f8-b653-680852f72dae" providerId="ADAL" clId="{5AB178BE-2AFB-42D0-92DA-2FBA2FDD33D6}" dt="2024-12-02T18:28:45.635" v="2418" actId="20577"/>
          <ac:spMkLst>
            <pc:docMk/>
            <pc:sldMk cId="2872159863" sldId="332"/>
            <ac:spMk id="6" creationId="{09D292DD-7BC4-60C8-E52B-045B7496F4EC}"/>
          </ac:spMkLst>
        </pc:spChg>
        <pc:spChg chg="add mod">
          <ac:chgData name="Kshitij Chauhan" userId="0c5a9956-81ff-40f8-b653-680852f72dae" providerId="ADAL" clId="{5AB178BE-2AFB-42D0-92DA-2FBA2FDD33D6}" dt="2024-12-02T04:53:18.737" v="1625" actId="14861"/>
          <ac:spMkLst>
            <pc:docMk/>
            <pc:sldMk cId="2872159863" sldId="332"/>
            <ac:spMk id="17" creationId="{28833ABE-D0FA-93ED-B711-D0464AB33A57}"/>
          </ac:spMkLst>
        </pc:spChg>
        <pc:spChg chg="add mod">
          <ac:chgData name="Kshitij Chauhan" userId="0c5a9956-81ff-40f8-b653-680852f72dae" providerId="ADAL" clId="{5AB178BE-2AFB-42D0-92DA-2FBA2FDD33D6}" dt="2024-12-02T04:53:19.177" v="1626" actId="14861"/>
          <ac:spMkLst>
            <pc:docMk/>
            <pc:sldMk cId="2872159863" sldId="332"/>
            <ac:spMk id="19" creationId="{73D8949B-667C-C26C-AB54-16C416B58B36}"/>
          </ac:spMkLst>
        </pc:spChg>
        <pc:grpChg chg="add mod">
          <ac:chgData name="Kshitij Chauhan" userId="0c5a9956-81ff-40f8-b653-680852f72dae" providerId="ADAL" clId="{5AB178BE-2AFB-42D0-92DA-2FBA2FDD33D6}" dt="2024-12-02T04:53:02.702" v="1622" actId="14861"/>
          <ac:grpSpMkLst>
            <pc:docMk/>
            <pc:sldMk cId="2872159863" sldId="332"/>
            <ac:grpSpMk id="18" creationId="{7C51BAC4-5FAA-7F7D-0C36-8C447FBBF28F}"/>
          </ac:grpSpMkLst>
        </pc:grpChg>
        <pc:grpChg chg="add mod">
          <ac:chgData name="Kshitij Chauhan" userId="0c5a9956-81ff-40f8-b653-680852f72dae" providerId="ADAL" clId="{5AB178BE-2AFB-42D0-92DA-2FBA2FDD33D6}" dt="2024-12-02T04:53:02.702" v="1622" actId="14861"/>
          <ac:grpSpMkLst>
            <pc:docMk/>
            <pc:sldMk cId="2872159863" sldId="332"/>
            <ac:grpSpMk id="20" creationId="{3FCD7591-BACA-09CB-ECCC-AE427BF41522}"/>
          </ac:grpSpMkLst>
        </pc:grpChg>
        <pc:picChg chg="del">
          <ac:chgData name="Kshitij Chauhan" userId="0c5a9956-81ff-40f8-b653-680852f72dae" providerId="ADAL" clId="{5AB178BE-2AFB-42D0-92DA-2FBA2FDD33D6}" dt="2024-12-02T03:00:59.701" v="699" actId="478"/>
          <ac:picMkLst>
            <pc:docMk/>
            <pc:sldMk cId="2872159863" sldId="332"/>
            <ac:picMk id="5" creationId="{2985B519-EE9E-87FC-F251-C03C44174DA1}"/>
          </ac:picMkLst>
        </pc:picChg>
        <pc:picChg chg="add mod">
          <ac:chgData name="Kshitij Chauhan" userId="0c5a9956-81ff-40f8-b653-680852f72dae" providerId="ADAL" clId="{5AB178BE-2AFB-42D0-92DA-2FBA2FDD33D6}" dt="2024-12-02T04:36:58.627" v="1618" actId="164"/>
          <ac:picMkLst>
            <pc:docMk/>
            <pc:sldMk cId="2872159863" sldId="332"/>
            <ac:picMk id="7" creationId="{B37CA469-C6A3-4D7A-BE1D-9239062F1AD2}"/>
          </ac:picMkLst>
        </pc:picChg>
        <pc:picChg chg="add mod">
          <ac:chgData name="Kshitij Chauhan" userId="0c5a9956-81ff-40f8-b653-680852f72dae" providerId="ADAL" clId="{5AB178BE-2AFB-42D0-92DA-2FBA2FDD33D6}" dt="2024-12-02T04:33:04.287" v="1462" actId="164"/>
          <ac:picMkLst>
            <pc:docMk/>
            <pc:sldMk cId="2872159863" sldId="332"/>
            <ac:picMk id="9" creationId="{6006AD35-87C3-CBF7-E4DB-A6236A5934F5}"/>
          </ac:picMkLst>
        </pc:picChg>
        <pc:picChg chg="del">
          <ac:chgData name="Kshitij Chauhan" userId="0c5a9956-81ff-40f8-b653-680852f72dae" providerId="ADAL" clId="{5AB178BE-2AFB-42D0-92DA-2FBA2FDD33D6}" dt="2024-12-02T02:49:36.766" v="295" actId="478"/>
          <ac:picMkLst>
            <pc:docMk/>
            <pc:sldMk cId="2872159863" sldId="332"/>
            <ac:picMk id="10" creationId="{2F908672-D5FE-658F-99F5-1B25679E0A0C}"/>
          </ac:picMkLst>
        </pc:picChg>
        <pc:picChg chg="add mod">
          <ac:chgData name="Kshitij Chauhan" userId="0c5a9956-81ff-40f8-b653-680852f72dae" providerId="ADAL" clId="{5AB178BE-2AFB-42D0-92DA-2FBA2FDD33D6}" dt="2024-12-02T04:33:04.287" v="1462" actId="164"/>
          <ac:picMkLst>
            <pc:docMk/>
            <pc:sldMk cId="2872159863" sldId="332"/>
            <ac:picMk id="12" creationId="{18CBCADE-DFEB-9494-EFBB-4DB9576E5288}"/>
          </ac:picMkLst>
        </pc:picChg>
        <pc:picChg chg="add mod">
          <ac:chgData name="Kshitij Chauhan" userId="0c5a9956-81ff-40f8-b653-680852f72dae" providerId="ADAL" clId="{5AB178BE-2AFB-42D0-92DA-2FBA2FDD33D6}" dt="2024-12-02T04:33:04.287" v="1462" actId="164"/>
          <ac:picMkLst>
            <pc:docMk/>
            <pc:sldMk cId="2872159863" sldId="332"/>
            <ac:picMk id="14" creationId="{9084D289-6DC8-6B7D-CF6E-FC1DCBE01B93}"/>
          </ac:picMkLst>
        </pc:picChg>
        <pc:picChg chg="add mod">
          <ac:chgData name="Kshitij Chauhan" userId="0c5a9956-81ff-40f8-b653-680852f72dae" providerId="ADAL" clId="{5AB178BE-2AFB-42D0-92DA-2FBA2FDD33D6}" dt="2024-12-02T04:33:04.287" v="1462" actId="164"/>
          <ac:picMkLst>
            <pc:docMk/>
            <pc:sldMk cId="2872159863" sldId="332"/>
            <ac:picMk id="16" creationId="{32C02790-003E-006E-8AFC-5F8B970C4D5E}"/>
          </ac:picMkLst>
        </pc:picChg>
      </pc:sldChg>
      <pc:sldChg chg="addSp delSp modSp add mod ord">
        <pc:chgData name="Kshitij Chauhan" userId="0c5a9956-81ff-40f8-b653-680852f72dae" providerId="ADAL" clId="{5AB178BE-2AFB-42D0-92DA-2FBA2FDD33D6}" dt="2024-12-02T05:25:24.379" v="2276" actId="20577"/>
        <pc:sldMkLst>
          <pc:docMk/>
          <pc:sldMk cId="2108948125" sldId="333"/>
        </pc:sldMkLst>
        <pc:spChg chg="mod">
          <ac:chgData name="Kshitij Chauhan" userId="0c5a9956-81ff-40f8-b653-680852f72dae" providerId="ADAL" clId="{5AB178BE-2AFB-42D0-92DA-2FBA2FDD33D6}" dt="2024-12-02T03:56:21.917" v="805" actId="20577"/>
          <ac:spMkLst>
            <pc:docMk/>
            <pc:sldMk cId="2108948125" sldId="333"/>
            <ac:spMk id="4" creationId="{F38C2872-42AD-EF7F-7593-1697036720D1}"/>
          </ac:spMkLst>
        </pc:spChg>
        <pc:spChg chg="del mod">
          <ac:chgData name="Kshitij Chauhan" userId="0c5a9956-81ff-40f8-b653-680852f72dae" providerId="ADAL" clId="{5AB178BE-2AFB-42D0-92DA-2FBA2FDD33D6}" dt="2024-12-02T03:56:57.635" v="811" actId="478"/>
          <ac:spMkLst>
            <pc:docMk/>
            <pc:sldMk cId="2108948125" sldId="333"/>
            <ac:spMk id="6" creationId="{AE636311-E2E5-D72E-9404-B5ED8185995B}"/>
          </ac:spMkLst>
        </pc:spChg>
        <pc:spChg chg="add del mod">
          <ac:chgData name="Kshitij Chauhan" userId="0c5a9956-81ff-40f8-b653-680852f72dae" providerId="ADAL" clId="{5AB178BE-2AFB-42D0-92DA-2FBA2FDD33D6}" dt="2024-12-02T03:57:00.510" v="812" actId="478"/>
          <ac:spMkLst>
            <pc:docMk/>
            <pc:sldMk cId="2108948125" sldId="333"/>
            <ac:spMk id="8" creationId="{45C09CD1-44A0-6187-D94A-D4FF9A03A5AC}"/>
          </ac:spMkLst>
        </pc:spChg>
        <pc:spChg chg="add mod">
          <ac:chgData name="Kshitij Chauhan" userId="0c5a9956-81ff-40f8-b653-680852f72dae" providerId="ADAL" clId="{5AB178BE-2AFB-42D0-92DA-2FBA2FDD33D6}" dt="2024-12-02T04:32:37.356" v="1459" actId="20577"/>
          <ac:spMkLst>
            <pc:docMk/>
            <pc:sldMk cId="2108948125" sldId="333"/>
            <ac:spMk id="10" creationId="{008AD4D9-2AB1-21CB-8507-D7229745E3AC}"/>
          </ac:spMkLst>
        </pc:spChg>
        <pc:graphicFrameChg chg="add mod modGraphic">
          <ac:chgData name="Kshitij Chauhan" userId="0c5a9956-81ff-40f8-b653-680852f72dae" providerId="ADAL" clId="{5AB178BE-2AFB-42D0-92DA-2FBA2FDD33D6}" dt="2024-12-02T05:25:24.379" v="2276" actId="20577"/>
          <ac:graphicFrameMkLst>
            <pc:docMk/>
            <pc:sldMk cId="2108948125" sldId="333"/>
            <ac:graphicFrameMk id="3" creationId="{B2A9848B-0E3A-1FFE-5C50-0DC5BC1149C1}"/>
          </ac:graphicFrameMkLst>
        </pc:graphicFrameChg>
        <pc:picChg chg="del">
          <ac:chgData name="Kshitij Chauhan" userId="0c5a9956-81ff-40f8-b653-680852f72dae" providerId="ADAL" clId="{5AB178BE-2AFB-42D0-92DA-2FBA2FDD33D6}" dt="2024-12-02T03:56:08.092" v="780" actId="478"/>
          <ac:picMkLst>
            <pc:docMk/>
            <pc:sldMk cId="2108948125" sldId="333"/>
            <ac:picMk id="7" creationId="{A1D99DC2-791A-EE83-02C0-4E5F2DF11340}"/>
          </ac:picMkLst>
        </pc:picChg>
        <pc:picChg chg="del">
          <ac:chgData name="Kshitij Chauhan" userId="0c5a9956-81ff-40f8-b653-680852f72dae" providerId="ADAL" clId="{5AB178BE-2AFB-42D0-92DA-2FBA2FDD33D6}" dt="2024-12-02T03:56:08.092" v="780" actId="478"/>
          <ac:picMkLst>
            <pc:docMk/>
            <pc:sldMk cId="2108948125" sldId="333"/>
            <ac:picMk id="9" creationId="{9D99E661-EE6C-147A-9E67-9333A21F2962}"/>
          </ac:picMkLst>
        </pc:picChg>
        <pc:picChg chg="del">
          <ac:chgData name="Kshitij Chauhan" userId="0c5a9956-81ff-40f8-b653-680852f72dae" providerId="ADAL" clId="{5AB178BE-2AFB-42D0-92DA-2FBA2FDD33D6}" dt="2024-12-02T03:56:08.092" v="780" actId="478"/>
          <ac:picMkLst>
            <pc:docMk/>
            <pc:sldMk cId="2108948125" sldId="333"/>
            <ac:picMk id="12" creationId="{CE8BA53F-5957-94A3-81EA-201DCF606AB6}"/>
          </ac:picMkLst>
        </pc:picChg>
        <pc:picChg chg="del">
          <ac:chgData name="Kshitij Chauhan" userId="0c5a9956-81ff-40f8-b653-680852f72dae" providerId="ADAL" clId="{5AB178BE-2AFB-42D0-92DA-2FBA2FDD33D6}" dt="2024-12-02T03:56:08.092" v="780" actId="478"/>
          <ac:picMkLst>
            <pc:docMk/>
            <pc:sldMk cId="2108948125" sldId="333"/>
            <ac:picMk id="14" creationId="{4DACD7C3-1F7A-D6AD-EFB6-FFFAB23592EE}"/>
          </ac:picMkLst>
        </pc:picChg>
        <pc:picChg chg="del">
          <ac:chgData name="Kshitij Chauhan" userId="0c5a9956-81ff-40f8-b653-680852f72dae" providerId="ADAL" clId="{5AB178BE-2AFB-42D0-92DA-2FBA2FDD33D6}" dt="2024-12-02T03:56:08.092" v="780" actId="478"/>
          <ac:picMkLst>
            <pc:docMk/>
            <pc:sldMk cId="2108948125" sldId="333"/>
            <ac:picMk id="16" creationId="{22681F9F-DF4D-E03A-7D5E-1F2A6729476C}"/>
          </ac:picMkLst>
        </pc:picChg>
      </pc:sldChg>
      <pc:sldChg chg="addSp delSp modSp add mod">
        <pc:chgData name="Kshitij Chauhan" userId="0c5a9956-81ff-40f8-b653-680852f72dae" providerId="ADAL" clId="{5AB178BE-2AFB-42D0-92DA-2FBA2FDD33D6}" dt="2024-12-02T18:28:15.930" v="2380" actId="27636"/>
        <pc:sldMkLst>
          <pc:docMk/>
          <pc:sldMk cId="1133929896" sldId="334"/>
        </pc:sldMkLst>
        <pc:spChg chg="mod">
          <ac:chgData name="Kshitij Chauhan" userId="0c5a9956-81ff-40f8-b653-680852f72dae" providerId="ADAL" clId="{5AB178BE-2AFB-42D0-92DA-2FBA2FDD33D6}" dt="2024-12-02T05:24:43.527" v="2274" actId="20577"/>
          <ac:spMkLst>
            <pc:docMk/>
            <pc:sldMk cId="1133929896" sldId="334"/>
            <ac:spMk id="4" creationId="{7E04126E-BEFE-C0A4-924B-6ED35C6C303D}"/>
          </ac:spMkLst>
        </pc:spChg>
        <pc:spChg chg="mod">
          <ac:chgData name="Kshitij Chauhan" userId="0c5a9956-81ff-40f8-b653-680852f72dae" providerId="ADAL" clId="{5AB178BE-2AFB-42D0-92DA-2FBA2FDD33D6}" dt="2024-12-02T18:28:15.930" v="2380" actId="27636"/>
          <ac:spMkLst>
            <pc:docMk/>
            <pc:sldMk cId="1133929896" sldId="334"/>
            <ac:spMk id="6" creationId="{454E48A8-A233-F6A8-1BD6-8C2E094D8C79}"/>
          </ac:spMkLst>
        </pc:spChg>
        <pc:spChg chg="add mod">
          <ac:chgData name="Kshitij Chauhan" userId="0c5a9956-81ff-40f8-b653-680852f72dae" providerId="ADAL" clId="{5AB178BE-2AFB-42D0-92DA-2FBA2FDD33D6}" dt="2024-12-02T04:57:41.760" v="1774" actId="14100"/>
          <ac:spMkLst>
            <pc:docMk/>
            <pc:sldMk cId="1133929896" sldId="334"/>
            <ac:spMk id="8" creationId="{EE11A434-301E-DDC4-5A16-A21962F63563}"/>
          </ac:spMkLst>
        </pc:spChg>
        <pc:grpChg chg="add mod">
          <ac:chgData name="Kshitij Chauhan" userId="0c5a9956-81ff-40f8-b653-680852f72dae" providerId="ADAL" clId="{5AB178BE-2AFB-42D0-92DA-2FBA2FDD33D6}" dt="2024-12-02T04:58:13.322" v="1782" actId="14100"/>
          <ac:grpSpMkLst>
            <pc:docMk/>
            <pc:sldMk cId="1133929896" sldId="334"/>
            <ac:grpSpMk id="9" creationId="{80F4634F-32DB-8623-0247-F3ABA1ACA6B3}"/>
          </ac:grpSpMkLst>
        </pc:grpChg>
        <pc:picChg chg="del">
          <ac:chgData name="Kshitij Chauhan" userId="0c5a9956-81ff-40f8-b653-680852f72dae" providerId="ADAL" clId="{5AB178BE-2AFB-42D0-92DA-2FBA2FDD33D6}" dt="2024-12-02T04:08:00.603" v="969" actId="478"/>
          <ac:picMkLst>
            <pc:docMk/>
            <pc:sldMk cId="1133929896" sldId="334"/>
            <ac:picMk id="5" creationId="{DEF0FC7E-D7FE-F834-B1C6-84126672B557}"/>
          </ac:picMkLst>
        </pc:picChg>
        <pc:picChg chg="add mod">
          <ac:chgData name="Kshitij Chauhan" userId="0c5a9956-81ff-40f8-b653-680852f72dae" providerId="ADAL" clId="{5AB178BE-2AFB-42D0-92DA-2FBA2FDD33D6}" dt="2024-12-02T04:36:25.284" v="1617" actId="164"/>
          <ac:picMkLst>
            <pc:docMk/>
            <pc:sldMk cId="1133929896" sldId="334"/>
            <ac:picMk id="7" creationId="{88A87993-9A68-8C7E-606D-664E6954CB6F}"/>
          </ac:picMkLst>
        </pc:picChg>
        <pc:picChg chg="del">
          <ac:chgData name="Kshitij Chauhan" userId="0c5a9956-81ff-40f8-b653-680852f72dae" providerId="ADAL" clId="{5AB178BE-2AFB-42D0-92DA-2FBA2FDD33D6}" dt="2024-12-02T04:13:32.327" v="976" actId="478"/>
          <ac:picMkLst>
            <pc:docMk/>
            <pc:sldMk cId="1133929896" sldId="334"/>
            <ac:picMk id="10" creationId="{F48F9DCF-93A3-1EF9-3BD4-8CFE3587A8C6}"/>
          </ac:picMkLst>
        </pc:picChg>
        <pc:picChg chg="add del mod">
          <ac:chgData name="Kshitij Chauhan" userId="0c5a9956-81ff-40f8-b653-680852f72dae" providerId="ADAL" clId="{5AB178BE-2AFB-42D0-92DA-2FBA2FDD33D6}" dt="2024-12-02T04:58:10.179" v="1781" actId="478"/>
          <ac:picMkLst>
            <pc:docMk/>
            <pc:sldMk cId="1133929896" sldId="334"/>
            <ac:picMk id="12" creationId="{A55A5932-EE0A-7CE8-F329-E8F69499B229}"/>
          </ac:picMkLst>
        </pc:picChg>
      </pc:sldChg>
      <pc:sldChg chg="addSp delSp modSp mod">
        <pc:chgData name="Kshitij Chauhan" userId="0c5a9956-81ff-40f8-b653-680852f72dae" providerId="ADAL" clId="{5AB178BE-2AFB-42D0-92DA-2FBA2FDD33D6}" dt="2024-12-02T15:57:23.821" v="2338"/>
        <pc:sldMkLst>
          <pc:docMk/>
          <pc:sldMk cId="2104792593" sldId="335"/>
        </pc:sldMkLst>
        <pc:spChg chg="mod">
          <ac:chgData name="Kshitij Chauhan" userId="0c5a9956-81ff-40f8-b653-680852f72dae" providerId="ADAL" clId="{5AB178BE-2AFB-42D0-92DA-2FBA2FDD33D6}" dt="2024-12-02T05:02:25.440" v="2066" actId="26606"/>
          <ac:spMkLst>
            <pc:docMk/>
            <pc:sldMk cId="2104792593" sldId="335"/>
            <ac:spMk id="2" creationId="{004AA797-C8E7-2D25-3409-93562E3DD46D}"/>
          </ac:spMkLst>
        </pc:spChg>
        <pc:spChg chg="mod">
          <ac:chgData name="Kshitij Chauhan" userId="0c5a9956-81ff-40f8-b653-680852f72dae" providerId="ADAL" clId="{5AB178BE-2AFB-42D0-92DA-2FBA2FDD33D6}" dt="2024-12-02T15:38:54.889" v="2301" actId="255"/>
          <ac:spMkLst>
            <pc:docMk/>
            <pc:sldMk cId="2104792593" sldId="335"/>
            <ac:spMk id="4" creationId="{F38C2872-42AD-EF7F-7593-1697036720D1}"/>
          </ac:spMkLst>
        </pc:spChg>
        <pc:spChg chg="add del mod">
          <ac:chgData name="Kshitij Chauhan" userId="0c5a9956-81ff-40f8-b653-680852f72dae" providerId="ADAL" clId="{5AB178BE-2AFB-42D0-92DA-2FBA2FDD33D6}" dt="2024-12-02T05:06:35.833" v="2092" actId="478"/>
          <ac:spMkLst>
            <pc:docMk/>
            <pc:sldMk cId="2104792593" sldId="335"/>
            <ac:spMk id="6" creationId="{5733354E-059A-5AE8-98DE-53BFEA3C8FEE}"/>
          </ac:spMkLst>
        </pc:spChg>
        <pc:spChg chg="del mod">
          <ac:chgData name="Kshitij Chauhan" userId="0c5a9956-81ff-40f8-b653-680852f72dae" providerId="ADAL" clId="{5AB178BE-2AFB-42D0-92DA-2FBA2FDD33D6}" dt="2024-12-02T05:00:29.287" v="2058" actId="478"/>
          <ac:spMkLst>
            <pc:docMk/>
            <pc:sldMk cId="2104792593" sldId="335"/>
            <ac:spMk id="10" creationId="{008AD4D9-2AB1-21CB-8507-D7229745E3AC}"/>
          </ac:spMkLst>
        </pc:spChg>
        <pc:spChg chg="add del mod">
          <ac:chgData name="Kshitij Chauhan" userId="0c5a9956-81ff-40f8-b653-680852f72dae" providerId="ADAL" clId="{5AB178BE-2AFB-42D0-92DA-2FBA2FDD33D6}" dt="2024-12-02T05:06:39.217" v="2093" actId="478"/>
          <ac:spMkLst>
            <pc:docMk/>
            <pc:sldMk cId="2104792593" sldId="335"/>
            <ac:spMk id="11" creationId="{64C00906-ABCF-3A51-B889-3D8E988EDD6C}"/>
          </ac:spMkLst>
        </pc:spChg>
        <pc:spChg chg="add del">
          <ac:chgData name="Kshitij Chauhan" userId="0c5a9956-81ff-40f8-b653-680852f72dae" providerId="ADAL" clId="{5AB178BE-2AFB-42D0-92DA-2FBA2FDD33D6}" dt="2024-12-02T05:02:25.440" v="2066" actId="26606"/>
          <ac:spMkLst>
            <pc:docMk/>
            <pc:sldMk cId="2104792593" sldId="335"/>
            <ac:spMk id="12" creationId="{F96B004F-DF14-A297-CD2F-5841F79433A1}"/>
          </ac:spMkLst>
        </pc:spChg>
        <pc:graphicFrameChg chg="add mod modGraphic">
          <ac:chgData name="Kshitij Chauhan" userId="0c5a9956-81ff-40f8-b653-680852f72dae" providerId="ADAL" clId="{5AB178BE-2AFB-42D0-92DA-2FBA2FDD33D6}" dt="2024-12-02T15:57:23.821" v="2338"/>
          <ac:graphicFrameMkLst>
            <pc:docMk/>
            <pc:sldMk cId="2104792593" sldId="335"/>
            <ac:graphicFrameMk id="5" creationId="{E9E5C885-5057-8428-90CF-76EA7E6136AB}"/>
          </ac:graphicFrameMkLst>
        </pc:graphicFrameChg>
        <pc:graphicFrameChg chg="add del modGraphic">
          <ac:chgData name="Kshitij Chauhan" userId="0c5a9956-81ff-40f8-b653-680852f72dae" providerId="ADAL" clId="{5AB178BE-2AFB-42D0-92DA-2FBA2FDD33D6}" dt="2024-12-02T05:05:54.488" v="2087" actId="478"/>
          <ac:graphicFrameMkLst>
            <pc:docMk/>
            <pc:sldMk cId="2104792593" sldId="335"/>
            <ac:graphicFrameMk id="7" creationId="{16BDC8A3-DD65-B0D9-FB67-720C30F3EEFD}"/>
          </ac:graphicFrameMkLst>
        </pc:graphicFrameChg>
        <pc:graphicFrameChg chg="add del">
          <ac:chgData name="Kshitij Chauhan" userId="0c5a9956-81ff-40f8-b653-680852f72dae" providerId="ADAL" clId="{5AB178BE-2AFB-42D0-92DA-2FBA2FDD33D6}" dt="2024-12-02T05:02:25.440" v="2066" actId="26606"/>
          <ac:graphicFrameMkLst>
            <pc:docMk/>
            <pc:sldMk cId="2104792593" sldId="335"/>
            <ac:graphicFrameMk id="8" creationId="{88C87BBC-61A6-7CCB-F1A2-25272EF37BA4}"/>
          </ac:graphicFrameMkLst>
        </pc:graphicFrameChg>
      </pc:sldChg>
      <pc:sldChg chg="del">
        <pc:chgData name="Kshitij Chauhan" userId="0c5a9956-81ff-40f8-b653-680852f72dae" providerId="ADAL" clId="{5AB178BE-2AFB-42D0-92DA-2FBA2FDD33D6}" dt="2024-12-02T05:14:58.559" v="2204" actId="47"/>
        <pc:sldMkLst>
          <pc:docMk/>
          <pc:sldMk cId="2826871117" sldId="336"/>
        </pc:sldMkLst>
      </pc:sldChg>
    </pc:docChg>
  </pc:docChgLst>
  <pc:docChgLst>
    <pc:chgData name="Swanand Trimbak Gaikwad" userId="S::gaikwas@purdue.edu::b6c1a231-52cf-4f4a-b6bf-ba5e606ee259" providerId="AD" clId="Web-{866B2FC8-4C3E-C57E-CCA8-B69CF75E8214}"/>
    <pc:docChg chg="modSld">
      <pc:chgData name="Swanand Trimbak Gaikwad" userId="S::gaikwas@purdue.edu::b6c1a231-52cf-4f4a-b6bf-ba5e606ee259" providerId="AD" clId="Web-{866B2FC8-4C3E-C57E-CCA8-B69CF75E8214}" dt="2024-12-02T13:57:17.875" v="412" actId="20577"/>
      <pc:docMkLst>
        <pc:docMk/>
      </pc:docMkLst>
      <pc:sldChg chg="modSp">
        <pc:chgData name="Swanand Trimbak Gaikwad" userId="S::gaikwas@purdue.edu::b6c1a231-52cf-4f4a-b6bf-ba5e606ee259" providerId="AD" clId="Web-{866B2FC8-4C3E-C57E-CCA8-B69CF75E8214}" dt="2024-12-02T13:57:17.875" v="412" actId="20577"/>
        <pc:sldMkLst>
          <pc:docMk/>
          <pc:sldMk cId="4154997097" sldId="267"/>
        </pc:sldMkLst>
        <pc:spChg chg="mod">
          <ac:chgData name="Swanand Trimbak Gaikwad" userId="S::gaikwas@purdue.edu::b6c1a231-52cf-4f4a-b6bf-ba5e606ee259" providerId="AD" clId="Web-{866B2FC8-4C3E-C57E-CCA8-B69CF75E8214}" dt="2024-12-02T13:57:17.875" v="412" actId="20577"/>
          <ac:spMkLst>
            <pc:docMk/>
            <pc:sldMk cId="4154997097" sldId="267"/>
            <ac:spMk id="2" creationId="{44DF09A7-CF48-9701-322A-A0BBD1C2F6CD}"/>
          </ac:spMkLst>
        </pc:spChg>
        <pc:spChg chg="mod">
          <ac:chgData name="Swanand Trimbak Gaikwad" userId="S::gaikwas@purdue.edu::b6c1a231-52cf-4f4a-b6bf-ba5e606ee259" providerId="AD" clId="Web-{866B2FC8-4C3E-C57E-CCA8-B69CF75E8214}" dt="2024-12-02T13:54:36.375" v="363" actId="1076"/>
          <ac:spMkLst>
            <pc:docMk/>
            <pc:sldMk cId="4154997097" sldId="267"/>
            <ac:spMk id="3" creationId="{5991BF94-59A9-105F-273E-B29E440F2501}"/>
          </ac:spMkLst>
        </pc:spChg>
        <pc:spChg chg="mod">
          <ac:chgData name="Swanand Trimbak Gaikwad" userId="S::gaikwas@purdue.edu::b6c1a231-52cf-4f4a-b6bf-ba5e606ee259" providerId="AD" clId="Web-{866B2FC8-4C3E-C57E-CCA8-B69CF75E8214}" dt="2024-12-02T13:54:36.375" v="362" actId="1076"/>
          <ac:spMkLst>
            <pc:docMk/>
            <pc:sldMk cId="4154997097" sldId="267"/>
            <ac:spMk id="4" creationId="{0C218A17-096C-AED1-C745-D58ECF2EFEFF}"/>
          </ac:spMkLst>
        </pc:spChg>
      </pc:sldChg>
      <pc:sldChg chg="modSp">
        <pc:chgData name="Swanand Trimbak Gaikwad" userId="S::gaikwas@purdue.edu::b6c1a231-52cf-4f4a-b6bf-ba5e606ee259" providerId="AD" clId="Web-{866B2FC8-4C3E-C57E-CCA8-B69CF75E8214}" dt="2024-12-02T13:56:49.844" v="396" actId="20577"/>
        <pc:sldMkLst>
          <pc:docMk/>
          <pc:sldMk cId="2104792593" sldId="335"/>
        </pc:sldMkLst>
        <pc:spChg chg="mod">
          <ac:chgData name="Swanand Trimbak Gaikwad" userId="S::gaikwas@purdue.edu::b6c1a231-52cf-4f4a-b6bf-ba5e606ee259" providerId="AD" clId="Web-{866B2FC8-4C3E-C57E-CCA8-B69CF75E8214}" dt="2024-12-02T13:56:49.844" v="396" actId="20577"/>
          <ac:spMkLst>
            <pc:docMk/>
            <pc:sldMk cId="2104792593" sldId="335"/>
            <ac:spMk id="4" creationId="{F38C2872-42AD-EF7F-7593-1697036720D1}"/>
          </ac:spMkLst>
        </pc:spChg>
        <pc:graphicFrameChg chg="mod modGraphic">
          <ac:chgData name="Swanand Trimbak Gaikwad" userId="S::gaikwas@purdue.edu::b6c1a231-52cf-4f4a-b6bf-ba5e606ee259" providerId="AD" clId="Web-{866B2FC8-4C3E-C57E-CCA8-B69CF75E8214}" dt="2024-12-02T13:55:52.266" v="395" actId="20577"/>
          <ac:graphicFrameMkLst>
            <pc:docMk/>
            <pc:sldMk cId="2104792593" sldId="335"/>
            <ac:graphicFrameMk id="5" creationId="{E9E5C885-5057-8428-90CF-76EA7E6136AB}"/>
          </ac:graphicFrameMkLst>
        </pc:graphicFrameChg>
      </pc:sldChg>
    </pc:docChg>
  </pc:docChgLst>
  <pc:docChgLst>
    <pc:chgData name="Swanand Trimbak Gaikwad" userId="S::gaikwas@purdue.edu::b6c1a231-52cf-4f4a-b6bf-ba5e606ee259" providerId="AD" clId="Web-{22E1CC94-030A-C0BA-392B-C0011244C91F}"/>
    <pc:docChg chg="modSld">
      <pc:chgData name="Swanand Trimbak Gaikwad" userId="S::gaikwas@purdue.edu::b6c1a231-52cf-4f4a-b6bf-ba5e606ee259" providerId="AD" clId="Web-{22E1CC94-030A-C0BA-392B-C0011244C91F}" dt="2024-12-02T18:07:08.299" v="387" actId="20577"/>
      <pc:docMkLst>
        <pc:docMk/>
      </pc:docMkLst>
      <pc:sldChg chg="modSp">
        <pc:chgData name="Swanand Trimbak Gaikwad" userId="S::gaikwas@purdue.edu::b6c1a231-52cf-4f4a-b6bf-ba5e606ee259" providerId="AD" clId="Web-{22E1CC94-030A-C0BA-392B-C0011244C91F}" dt="2024-12-02T17:47:14.083" v="72" actId="1076"/>
        <pc:sldMkLst>
          <pc:docMk/>
          <pc:sldMk cId="4154997097" sldId="267"/>
        </pc:sldMkLst>
        <pc:spChg chg="mod">
          <ac:chgData name="Swanand Trimbak Gaikwad" userId="S::gaikwas@purdue.edu::b6c1a231-52cf-4f4a-b6bf-ba5e606ee259" providerId="AD" clId="Web-{22E1CC94-030A-C0BA-392B-C0011244C91F}" dt="2024-12-02T17:47:01.599" v="70" actId="20577"/>
          <ac:spMkLst>
            <pc:docMk/>
            <pc:sldMk cId="4154997097" sldId="267"/>
            <ac:spMk id="3" creationId="{5991BF94-59A9-105F-273E-B29E440F2501}"/>
          </ac:spMkLst>
        </pc:spChg>
        <pc:spChg chg="mod">
          <ac:chgData name="Swanand Trimbak Gaikwad" userId="S::gaikwas@purdue.edu::b6c1a231-52cf-4f4a-b6bf-ba5e606ee259" providerId="AD" clId="Web-{22E1CC94-030A-C0BA-392B-C0011244C91F}" dt="2024-12-02T17:47:14.083" v="72" actId="1076"/>
          <ac:spMkLst>
            <pc:docMk/>
            <pc:sldMk cId="4154997097" sldId="267"/>
            <ac:spMk id="4" creationId="{0C218A17-096C-AED1-C745-D58ECF2EFEFF}"/>
          </ac:spMkLst>
        </pc:spChg>
      </pc:sldChg>
      <pc:sldChg chg="modSp">
        <pc:chgData name="Swanand Trimbak Gaikwad" userId="S::gaikwas@purdue.edu::b6c1a231-52cf-4f4a-b6bf-ba5e606ee259" providerId="AD" clId="Web-{22E1CC94-030A-C0BA-392B-C0011244C91F}" dt="2024-12-02T17:55:57.301" v="143" actId="20577"/>
        <pc:sldMkLst>
          <pc:docMk/>
          <pc:sldMk cId="2175004941" sldId="331"/>
        </pc:sldMkLst>
        <pc:spChg chg="mod">
          <ac:chgData name="Swanand Trimbak Gaikwad" userId="S::gaikwas@purdue.edu::b6c1a231-52cf-4f4a-b6bf-ba5e606ee259" providerId="AD" clId="Web-{22E1CC94-030A-C0BA-392B-C0011244C91F}" dt="2024-12-02T17:55:57.301" v="143" actId="20577"/>
          <ac:spMkLst>
            <pc:docMk/>
            <pc:sldMk cId="2175004941" sldId="331"/>
            <ac:spMk id="5" creationId="{7DBBD445-E20C-85D9-41A2-849EBC6D7939}"/>
          </ac:spMkLst>
        </pc:spChg>
        <pc:grpChg chg="mod">
          <ac:chgData name="Swanand Trimbak Gaikwad" userId="S::gaikwas@purdue.edu::b6c1a231-52cf-4f4a-b6bf-ba5e606ee259" providerId="AD" clId="Web-{22E1CC94-030A-C0BA-392B-C0011244C91F}" dt="2024-12-02T17:55:54.738" v="97" actId="1076"/>
          <ac:grpSpMkLst>
            <pc:docMk/>
            <pc:sldMk cId="2175004941" sldId="331"/>
            <ac:grpSpMk id="19" creationId="{8F80AF9E-74AF-2171-0D2E-093BD8B392D9}"/>
          </ac:grpSpMkLst>
        </pc:grpChg>
      </pc:sldChg>
      <pc:sldChg chg="delSp modSp">
        <pc:chgData name="Swanand Trimbak Gaikwad" userId="S::gaikwas@purdue.edu::b6c1a231-52cf-4f4a-b6bf-ba5e606ee259" providerId="AD" clId="Web-{22E1CC94-030A-C0BA-392B-C0011244C91F}" dt="2024-12-02T18:07:08.299" v="387" actId="20577"/>
        <pc:sldMkLst>
          <pc:docMk/>
          <pc:sldMk cId="2872159863" sldId="332"/>
        </pc:sldMkLst>
        <pc:spChg chg="mod">
          <ac:chgData name="Swanand Trimbak Gaikwad" userId="S::gaikwas@purdue.edu::b6c1a231-52cf-4f4a-b6bf-ba5e606ee259" providerId="AD" clId="Web-{22E1CC94-030A-C0BA-392B-C0011244C91F}" dt="2024-12-02T18:07:08.299" v="387" actId="20577"/>
          <ac:spMkLst>
            <pc:docMk/>
            <pc:sldMk cId="2872159863" sldId="332"/>
            <ac:spMk id="6" creationId="{09D292DD-7BC4-60C8-E52B-045B7496F4EC}"/>
          </ac:spMkLst>
        </pc:spChg>
        <pc:grpChg chg="mod">
          <ac:chgData name="Swanand Trimbak Gaikwad" userId="S::gaikwas@purdue.edu::b6c1a231-52cf-4f4a-b6bf-ba5e606ee259" providerId="AD" clId="Web-{22E1CC94-030A-C0BA-392B-C0011244C91F}" dt="2024-12-02T18:04:10.159" v="207" actId="14100"/>
          <ac:grpSpMkLst>
            <pc:docMk/>
            <pc:sldMk cId="2872159863" sldId="332"/>
            <ac:grpSpMk id="18" creationId="{7C51BAC4-5FAA-7F7D-0C36-8C447FBBF28F}"/>
          </ac:grpSpMkLst>
        </pc:grpChg>
        <pc:grpChg chg="del">
          <ac:chgData name="Swanand Trimbak Gaikwad" userId="S::gaikwas@purdue.edu::b6c1a231-52cf-4f4a-b6bf-ba5e606ee259" providerId="AD" clId="Web-{22E1CC94-030A-C0BA-392B-C0011244C91F}" dt="2024-12-02T18:03:11.628" v="144"/>
          <ac:grpSpMkLst>
            <pc:docMk/>
            <pc:sldMk cId="2872159863" sldId="332"/>
            <ac:grpSpMk id="20" creationId="{3FCD7591-BACA-09CB-ECCC-AE427BF41522}"/>
          </ac:grpSpMkLst>
        </pc:grpChg>
      </pc:sldChg>
      <pc:sldChg chg="modSp">
        <pc:chgData name="Swanand Trimbak Gaikwad" userId="S::gaikwas@purdue.edu::b6c1a231-52cf-4f4a-b6bf-ba5e606ee259" providerId="AD" clId="Web-{22E1CC94-030A-C0BA-392B-C0011244C91F}" dt="2024-12-02T17:38:18.256" v="52" actId="20577"/>
        <pc:sldMkLst>
          <pc:docMk/>
          <pc:sldMk cId="2104792593" sldId="335"/>
        </pc:sldMkLst>
        <pc:graphicFrameChg chg="modGraphic">
          <ac:chgData name="Swanand Trimbak Gaikwad" userId="S::gaikwas@purdue.edu::b6c1a231-52cf-4f4a-b6bf-ba5e606ee259" providerId="AD" clId="Web-{22E1CC94-030A-C0BA-392B-C0011244C91F}" dt="2024-12-02T17:38:18.256" v="52" actId="20577"/>
          <ac:graphicFrameMkLst>
            <pc:docMk/>
            <pc:sldMk cId="2104792593" sldId="335"/>
            <ac:graphicFrameMk id="5" creationId="{E9E5C885-5057-8428-90CF-76EA7E6136AB}"/>
          </ac:graphicFrameMkLst>
        </pc:graphicFrameChg>
      </pc:sldChg>
    </pc:docChg>
  </pc:docChgLst>
  <pc:docChgLst>
    <pc:chgData name="Namra Divyakumar Shah" userId="S::shah1041@purdue.edu::d550065e-b0ae-44b5-a88c-29e82929f0fe" providerId="AD" clId="Web-{7ACE16BE-59E7-0B50-490F-4BF2ED25FAA5}"/>
    <pc:docChg chg="addSld delSld modSld sldOrd">
      <pc:chgData name="Namra Divyakumar Shah" userId="S::shah1041@purdue.edu::d550065e-b0ae-44b5-a88c-29e82929f0fe" providerId="AD" clId="Web-{7ACE16BE-59E7-0B50-490F-4BF2ED25FAA5}" dt="2024-12-02T04:56:42.454" v="489" actId="20577"/>
      <pc:docMkLst>
        <pc:docMk/>
      </pc:docMkLst>
      <pc:sldChg chg="ord">
        <pc:chgData name="Namra Divyakumar Shah" userId="S::shah1041@purdue.edu::d550065e-b0ae-44b5-a88c-29e82929f0fe" providerId="AD" clId="Web-{7ACE16BE-59E7-0B50-490F-4BF2ED25FAA5}" dt="2024-12-02T04:35:16.270" v="27"/>
        <pc:sldMkLst>
          <pc:docMk/>
          <pc:sldMk cId="2108948125" sldId="333"/>
        </pc:sldMkLst>
      </pc:sldChg>
      <pc:sldChg chg="addSp delSp modSp add ord replId">
        <pc:chgData name="Namra Divyakumar Shah" userId="S::shah1041@purdue.edu::d550065e-b0ae-44b5-a88c-29e82929f0fe" providerId="AD" clId="Web-{7ACE16BE-59E7-0B50-490F-4BF2ED25FAA5}" dt="2024-12-02T04:56:31.766" v="484" actId="20577"/>
        <pc:sldMkLst>
          <pc:docMk/>
          <pc:sldMk cId="2104792593" sldId="335"/>
        </pc:sldMkLst>
        <pc:spChg chg="mod">
          <ac:chgData name="Namra Divyakumar Shah" userId="S::shah1041@purdue.edu::d550065e-b0ae-44b5-a88c-29e82929f0fe" providerId="AD" clId="Web-{7ACE16BE-59E7-0B50-490F-4BF2ED25FAA5}" dt="2024-12-02T04:35:00.066" v="24" actId="20577"/>
          <ac:spMkLst>
            <pc:docMk/>
            <pc:sldMk cId="2104792593" sldId="335"/>
            <ac:spMk id="4" creationId="{F38C2872-42AD-EF7F-7593-1697036720D1}"/>
          </ac:spMkLst>
        </pc:spChg>
        <pc:spChg chg="add mod">
          <ac:chgData name="Namra Divyakumar Shah" userId="S::shah1041@purdue.edu::d550065e-b0ae-44b5-a88c-29e82929f0fe" providerId="AD" clId="Web-{7ACE16BE-59E7-0B50-490F-4BF2ED25FAA5}" dt="2024-12-02T04:56:31.766" v="484" actId="20577"/>
          <ac:spMkLst>
            <pc:docMk/>
            <pc:sldMk cId="2104792593" sldId="335"/>
            <ac:spMk id="6" creationId="{5733354E-059A-5AE8-98DE-53BFEA3C8FEE}"/>
          </ac:spMkLst>
        </pc:spChg>
        <pc:graphicFrameChg chg="del mod modGraphic">
          <ac:chgData name="Namra Divyakumar Shah" userId="S::shah1041@purdue.edu::d550065e-b0ae-44b5-a88c-29e82929f0fe" providerId="AD" clId="Web-{7ACE16BE-59E7-0B50-490F-4BF2ED25FAA5}" dt="2024-12-02T04:36:37.960" v="62"/>
          <ac:graphicFrameMkLst>
            <pc:docMk/>
            <pc:sldMk cId="2104792593" sldId="335"/>
            <ac:graphicFrameMk id="3" creationId="{B2A9848B-0E3A-1FFE-5C50-0DC5BC1149C1}"/>
          </ac:graphicFrameMkLst>
        </pc:graphicFrameChg>
      </pc:sldChg>
      <pc:sldChg chg="add del replId">
        <pc:chgData name="Namra Divyakumar Shah" userId="S::shah1041@purdue.edu::d550065e-b0ae-44b5-a88c-29e82929f0fe" providerId="AD" clId="Web-{7ACE16BE-59E7-0B50-490F-4BF2ED25FAA5}" dt="2024-12-02T04:37:02.257" v="64"/>
        <pc:sldMkLst>
          <pc:docMk/>
          <pc:sldMk cId="963677189" sldId="336"/>
        </pc:sldMkLst>
      </pc:sldChg>
      <pc:sldChg chg="modSp add replId">
        <pc:chgData name="Namra Divyakumar Shah" userId="S::shah1041@purdue.edu::d550065e-b0ae-44b5-a88c-29e82929f0fe" providerId="AD" clId="Web-{7ACE16BE-59E7-0B50-490F-4BF2ED25FAA5}" dt="2024-12-02T04:56:42.454" v="489" actId="20577"/>
        <pc:sldMkLst>
          <pc:docMk/>
          <pc:sldMk cId="2826871117" sldId="336"/>
        </pc:sldMkLst>
        <pc:spChg chg="mod">
          <ac:chgData name="Namra Divyakumar Shah" userId="S::shah1041@purdue.edu::d550065e-b0ae-44b5-a88c-29e82929f0fe" providerId="AD" clId="Web-{7ACE16BE-59E7-0B50-490F-4BF2ED25FAA5}" dt="2024-12-02T04:56:42.454" v="489" actId="20577"/>
          <ac:spMkLst>
            <pc:docMk/>
            <pc:sldMk cId="2826871117" sldId="336"/>
            <ac:spMk id="6" creationId="{5733354E-059A-5AE8-98DE-53BFEA3C8FEE}"/>
          </ac:spMkLst>
        </pc:spChg>
      </pc:sldChg>
    </pc:docChg>
  </pc:docChgLst>
  <pc:docChgLst>
    <pc:chgData name="Swanand Trimbak Gaikwad" userId="S::gaikwas@purdue.edu::b6c1a231-52cf-4f4a-b6bf-ba5e606ee259" providerId="AD" clId="Web-{47B353DE-B6FF-9E69-9BB4-AACA01F43B93}"/>
    <pc:docChg chg="modSld">
      <pc:chgData name="Swanand Trimbak Gaikwad" userId="S::gaikwas@purdue.edu::b6c1a231-52cf-4f4a-b6bf-ba5e606ee259" providerId="AD" clId="Web-{47B353DE-B6FF-9E69-9BB4-AACA01F43B93}" dt="2024-12-02T18:07:59.355" v="37" actId="20577"/>
      <pc:docMkLst>
        <pc:docMk/>
      </pc:docMkLst>
      <pc:sldChg chg="modSp">
        <pc:chgData name="Swanand Trimbak Gaikwad" userId="S::gaikwas@purdue.edu::b6c1a231-52cf-4f4a-b6bf-ba5e606ee259" providerId="AD" clId="Web-{47B353DE-B6FF-9E69-9BB4-AACA01F43B93}" dt="2024-12-02T18:07:41.199" v="35" actId="20577"/>
        <pc:sldMkLst>
          <pc:docMk/>
          <pc:sldMk cId="2872159863" sldId="332"/>
        </pc:sldMkLst>
        <pc:spChg chg="mod">
          <ac:chgData name="Swanand Trimbak Gaikwad" userId="S::gaikwas@purdue.edu::b6c1a231-52cf-4f4a-b6bf-ba5e606ee259" providerId="AD" clId="Web-{47B353DE-B6FF-9E69-9BB4-AACA01F43B93}" dt="2024-12-02T18:07:41.199" v="35" actId="20577"/>
          <ac:spMkLst>
            <pc:docMk/>
            <pc:sldMk cId="2872159863" sldId="332"/>
            <ac:spMk id="6" creationId="{09D292DD-7BC4-60C8-E52B-045B7496F4EC}"/>
          </ac:spMkLst>
        </pc:spChg>
      </pc:sldChg>
      <pc:sldChg chg="modSp">
        <pc:chgData name="Swanand Trimbak Gaikwad" userId="S::gaikwas@purdue.edu::b6c1a231-52cf-4f4a-b6bf-ba5e606ee259" providerId="AD" clId="Web-{47B353DE-B6FF-9E69-9BB4-AACA01F43B93}" dt="2024-12-02T18:07:59.355" v="37" actId="20577"/>
        <pc:sldMkLst>
          <pc:docMk/>
          <pc:sldMk cId="2104792593" sldId="335"/>
        </pc:sldMkLst>
        <pc:graphicFrameChg chg="modGraphic">
          <ac:chgData name="Swanand Trimbak Gaikwad" userId="S::gaikwas@purdue.edu::b6c1a231-52cf-4f4a-b6bf-ba5e606ee259" providerId="AD" clId="Web-{47B353DE-B6FF-9E69-9BB4-AACA01F43B93}" dt="2024-12-02T18:07:59.355" v="37" actId="20577"/>
          <ac:graphicFrameMkLst>
            <pc:docMk/>
            <pc:sldMk cId="2104792593" sldId="335"/>
            <ac:graphicFrameMk id="5" creationId="{E9E5C885-5057-8428-90CF-76EA7E6136AB}"/>
          </ac:graphicFrameMkLst>
        </pc:graphicFrameChg>
      </pc:sldChg>
    </pc:docChg>
  </pc:docChgLst>
  <pc:docChgLst>
    <pc:chgData name="Swanand Trimbak Gaikwad" userId="S::gaikwas@purdue.edu::b6c1a231-52cf-4f4a-b6bf-ba5e606ee259" providerId="AD" clId="Web-{061784AF-6329-8FCE-9EDA-A724F94741F5}"/>
    <pc:docChg chg="modSld">
      <pc:chgData name="Swanand Trimbak Gaikwad" userId="S::gaikwas@purdue.edu::b6c1a231-52cf-4f4a-b6bf-ba5e606ee259" providerId="AD" clId="Web-{061784AF-6329-8FCE-9EDA-A724F94741F5}" dt="2024-12-02T16:15:23.253" v="59" actId="20577"/>
      <pc:docMkLst>
        <pc:docMk/>
      </pc:docMkLst>
      <pc:sldChg chg="modSp">
        <pc:chgData name="Swanand Trimbak Gaikwad" userId="S::gaikwas@purdue.edu::b6c1a231-52cf-4f4a-b6bf-ba5e606ee259" providerId="AD" clId="Web-{061784AF-6329-8FCE-9EDA-A724F94741F5}" dt="2024-12-02T16:15:23.253" v="59" actId="20577"/>
        <pc:sldMkLst>
          <pc:docMk/>
          <pc:sldMk cId="2104792593" sldId="335"/>
        </pc:sldMkLst>
        <pc:spChg chg="mod">
          <ac:chgData name="Swanand Trimbak Gaikwad" userId="S::gaikwas@purdue.edu::b6c1a231-52cf-4f4a-b6bf-ba5e606ee259" providerId="AD" clId="Web-{061784AF-6329-8FCE-9EDA-A724F94741F5}" dt="2024-12-02T16:15:23.253" v="59" actId="20577"/>
          <ac:spMkLst>
            <pc:docMk/>
            <pc:sldMk cId="2104792593" sldId="335"/>
            <ac:spMk id="4" creationId="{F38C2872-42AD-EF7F-7593-1697036720D1}"/>
          </ac:spMkLst>
        </pc:spChg>
        <pc:graphicFrameChg chg="modGraphic">
          <ac:chgData name="Swanand Trimbak Gaikwad" userId="S::gaikwas@purdue.edu::b6c1a231-52cf-4f4a-b6bf-ba5e606ee259" providerId="AD" clId="Web-{061784AF-6329-8FCE-9EDA-A724F94741F5}" dt="2024-12-02T16:15:07.707" v="53" actId="20577"/>
          <ac:graphicFrameMkLst>
            <pc:docMk/>
            <pc:sldMk cId="2104792593" sldId="335"/>
            <ac:graphicFrameMk id="5" creationId="{E9E5C885-5057-8428-90CF-76EA7E6136AB}"/>
          </ac:graphicFrameMkLst>
        </pc:graphicFrameChg>
      </pc:sldChg>
    </pc:docChg>
  </pc:docChgLst>
  <pc:docChgLst>
    <pc:chgData name="Swanand Trimbak Gaikwad" userId="S::gaikwas@purdue.edu::b6c1a231-52cf-4f4a-b6bf-ba5e606ee259" providerId="AD" clId="Web-{3559ABE3-6506-A138-5949-C02ACF0AFABB}"/>
    <pc:docChg chg="modSld">
      <pc:chgData name="Swanand Trimbak Gaikwad" userId="S::gaikwas@purdue.edu::b6c1a231-52cf-4f4a-b6bf-ba5e606ee259" providerId="AD" clId="Web-{3559ABE3-6506-A138-5949-C02ACF0AFABB}" dt="2024-12-02T03:29:35.933" v="29" actId="20577"/>
      <pc:docMkLst>
        <pc:docMk/>
      </pc:docMkLst>
      <pc:sldChg chg="mod modShow">
        <pc:chgData name="Swanand Trimbak Gaikwad" userId="S::gaikwas@purdue.edu::b6c1a231-52cf-4f4a-b6bf-ba5e606ee259" providerId="AD" clId="Web-{3559ABE3-6506-A138-5949-C02ACF0AFABB}" dt="2024-12-02T03:28:23.980" v="0"/>
        <pc:sldMkLst>
          <pc:docMk/>
          <pc:sldMk cId="532215944" sldId="300"/>
        </pc:sldMkLst>
      </pc:sldChg>
      <pc:sldChg chg="modSp">
        <pc:chgData name="Swanand Trimbak Gaikwad" userId="S::gaikwas@purdue.edu::b6c1a231-52cf-4f4a-b6bf-ba5e606ee259" providerId="AD" clId="Web-{3559ABE3-6506-A138-5949-C02ACF0AFABB}" dt="2024-12-02T03:29:35.933" v="29" actId="20577"/>
        <pc:sldMkLst>
          <pc:docMk/>
          <pc:sldMk cId="3651262539" sldId="329"/>
        </pc:sldMkLst>
        <pc:spChg chg="mod">
          <ac:chgData name="Swanand Trimbak Gaikwad" userId="S::gaikwas@purdue.edu::b6c1a231-52cf-4f4a-b6bf-ba5e606ee259" providerId="AD" clId="Web-{3559ABE3-6506-A138-5949-C02ACF0AFABB}" dt="2024-12-02T03:29:35.933" v="29" actId="20577"/>
          <ac:spMkLst>
            <pc:docMk/>
            <pc:sldMk cId="3651262539" sldId="329"/>
            <ac:spMk id="5" creationId="{D20E6F37-212D-DAED-E0C9-5B7ACAE2B98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238E43-17A0-4A15-8A33-BCB46ED5F29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647BA24-97D0-4394-98C8-D8187A005784}">
      <dgm:prSet phldrT="[Text]" custT="1"/>
      <dgm:spPr/>
      <dgm:t>
        <a:bodyPr/>
        <a:lstStyle/>
        <a:p>
          <a:r>
            <a:rPr lang="en-US" sz="1600" b="1">
              <a:solidFill>
                <a:schemeClr val="tx1"/>
              </a:solidFill>
              <a:latin typeface="Franklin Gothic Medium Cond"/>
            </a:rPr>
            <a:t>Gradient Boosting</a:t>
          </a:r>
          <a:endParaRPr lang="en-IN" sz="1600"/>
        </a:p>
      </dgm:t>
    </dgm:pt>
    <dgm:pt modelId="{496A5BA0-5C79-4FC7-8D89-B8A736948D35}" type="parTrans" cxnId="{D7090A38-CD3F-410D-846C-3B8294B956D9}">
      <dgm:prSet/>
      <dgm:spPr/>
      <dgm:t>
        <a:bodyPr/>
        <a:lstStyle/>
        <a:p>
          <a:endParaRPr lang="en-IN"/>
        </a:p>
      </dgm:t>
    </dgm:pt>
    <dgm:pt modelId="{5A39BD37-7484-4888-9514-22AC7935390D}" type="sibTrans" cxnId="{D7090A38-CD3F-410D-846C-3B8294B956D9}">
      <dgm:prSet/>
      <dgm:spPr/>
      <dgm:t>
        <a:bodyPr/>
        <a:lstStyle/>
        <a:p>
          <a:endParaRPr lang="en-IN"/>
        </a:p>
      </dgm:t>
    </dgm:pt>
    <dgm:pt modelId="{7C4BC6A2-5135-4356-B6BC-77FAAD08DE20}">
      <dgm:prSet phldrT="[Text]" custT="1"/>
      <dgm:spPr/>
      <dgm:t>
        <a:bodyPr/>
        <a:lstStyle/>
        <a:p>
          <a:pPr algn="just" rtl="0">
            <a:buFont typeface="Arial" pitchFamily="2" charset="2"/>
            <a:buChar char="•"/>
          </a:pPr>
          <a:r>
            <a:rPr lang="en-US" sz="1000">
              <a:solidFill>
                <a:schemeClr val="tx1"/>
              </a:solidFill>
              <a:latin typeface="Franklin Gothic Book"/>
            </a:rPr>
            <a:t>Increase train proportion (ideally 100), shrinkage size (not to go below 0.05), and tree depth for better pattern learning.</a:t>
          </a:r>
          <a:endParaRPr lang="en-IN" sz="1000">
            <a:latin typeface="Franklin Gothic Book"/>
          </a:endParaRPr>
        </a:p>
      </dgm:t>
    </dgm:pt>
    <dgm:pt modelId="{56771C6F-1420-4946-B4B0-3598747CE640}" type="parTrans" cxnId="{271D4A1C-8E06-4BC9-A54F-543C8E540BFC}">
      <dgm:prSet/>
      <dgm:spPr/>
      <dgm:t>
        <a:bodyPr/>
        <a:lstStyle/>
        <a:p>
          <a:endParaRPr lang="en-IN"/>
        </a:p>
      </dgm:t>
    </dgm:pt>
    <dgm:pt modelId="{719EF4AE-60A9-440F-8A9D-986DBD20ABCE}" type="sibTrans" cxnId="{271D4A1C-8E06-4BC9-A54F-543C8E540BFC}">
      <dgm:prSet/>
      <dgm:spPr/>
      <dgm:t>
        <a:bodyPr/>
        <a:lstStyle/>
        <a:p>
          <a:endParaRPr lang="en-IN"/>
        </a:p>
      </dgm:t>
    </dgm:pt>
    <dgm:pt modelId="{970C508A-BEA6-4B6C-9B94-6FF07B64C771}">
      <dgm:prSet phldrT="[Text]" custT="1"/>
      <dgm:spPr/>
      <dgm:t>
        <a:bodyPr/>
        <a:lstStyle/>
        <a:p>
          <a:r>
            <a:rPr lang="en-US" sz="1600" b="1">
              <a:solidFill>
                <a:schemeClr val="tx1"/>
              </a:solidFill>
              <a:latin typeface="Franklin Gothic Medium Cond"/>
            </a:rPr>
            <a:t>Posterior Probabilities in Ensemble</a:t>
          </a:r>
          <a:endParaRPr lang="en-IN" sz="1600"/>
        </a:p>
      </dgm:t>
    </dgm:pt>
    <dgm:pt modelId="{73C8B827-69C6-4895-9224-2D7BC9723B15}" type="parTrans" cxnId="{9B90302B-7D30-49D1-81DC-D307FF5A6496}">
      <dgm:prSet/>
      <dgm:spPr/>
      <dgm:t>
        <a:bodyPr/>
        <a:lstStyle/>
        <a:p>
          <a:endParaRPr lang="en-IN"/>
        </a:p>
      </dgm:t>
    </dgm:pt>
    <dgm:pt modelId="{2919A2E3-7444-40BC-ABD7-1BA186122E53}" type="sibTrans" cxnId="{9B90302B-7D30-49D1-81DC-D307FF5A6496}">
      <dgm:prSet/>
      <dgm:spPr/>
      <dgm:t>
        <a:bodyPr/>
        <a:lstStyle/>
        <a:p>
          <a:endParaRPr lang="en-IN"/>
        </a:p>
      </dgm:t>
    </dgm:pt>
    <dgm:pt modelId="{B52C7C87-DD0C-431A-8B93-CC450A5EC302}">
      <dgm:prSet phldrT="[Text]" custT="1"/>
      <dgm:spPr/>
      <dgm:t>
        <a:bodyPr/>
        <a:lstStyle/>
        <a:p>
          <a:pPr algn="just" rtl="0">
            <a:buFont typeface="Arial" pitchFamily="2" charset="2"/>
            <a:buChar char="•"/>
          </a:pPr>
          <a:r>
            <a:rPr lang="en-US" sz="1000">
              <a:solidFill>
                <a:schemeClr val="tx1"/>
              </a:solidFill>
              <a:latin typeface="+mn-lt"/>
            </a:rPr>
            <a:t>Use average posterior probabilities for smoother, probabilistic predictions.</a:t>
          </a:r>
          <a:r>
            <a:rPr lang="en-US" sz="1000">
              <a:latin typeface="+mn-lt"/>
              <a:ea typeface="+mn-lt"/>
              <a:cs typeface="+mn-lt"/>
            </a:rPr>
            <a:t> Top Teams had used "average" as a method to calculate posterior probabilities.</a:t>
          </a:r>
          <a:endParaRPr lang="en-IN" sz="1000"/>
        </a:p>
      </dgm:t>
    </dgm:pt>
    <dgm:pt modelId="{192C421E-3C98-49A3-875D-13C43026B64A}" type="parTrans" cxnId="{C4CD02D4-352F-475A-9BAC-BE786FF7E35E}">
      <dgm:prSet/>
      <dgm:spPr/>
      <dgm:t>
        <a:bodyPr/>
        <a:lstStyle/>
        <a:p>
          <a:endParaRPr lang="en-IN"/>
        </a:p>
      </dgm:t>
    </dgm:pt>
    <dgm:pt modelId="{1CAAE6EE-E9BA-4573-93C6-E8F22879FFBE}" type="sibTrans" cxnId="{C4CD02D4-352F-475A-9BAC-BE786FF7E35E}">
      <dgm:prSet/>
      <dgm:spPr/>
      <dgm:t>
        <a:bodyPr/>
        <a:lstStyle/>
        <a:p>
          <a:endParaRPr lang="en-IN"/>
        </a:p>
      </dgm:t>
    </dgm:pt>
    <dgm:pt modelId="{FFC9DFAD-8773-4DED-9BAC-F1A7FB83263F}">
      <dgm:prSet phldrT="[Text]" custT="1"/>
      <dgm:spPr/>
      <dgm:t>
        <a:bodyPr/>
        <a:lstStyle/>
        <a:p>
          <a:r>
            <a:rPr lang="en-US" sz="1600" b="1">
              <a:solidFill>
                <a:schemeClr val="tx1"/>
              </a:solidFill>
              <a:latin typeface="Franklin Gothic Medium Cond"/>
            </a:rPr>
            <a:t>Neural Networks</a:t>
          </a:r>
          <a:endParaRPr lang="en-IN" sz="1600"/>
        </a:p>
      </dgm:t>
    </dgm:pt>
    <dgm:pt modelId="{A04C2AC4-8EA1-4609-91F2-23A8B619BD27}" type="parTrans" cxnId="{E49CDA15-502C-48B8-A39A-38D7360929D6}">
      <dgm:prSet/>
      <dgm:spPr/>
      <dgm:t>
        <a:bodyPr/>
        <a:lstStyle/>
        <a:p>
          <a:endParaRPr lang="en-IN"/>
        </a:p>
      </dgm:t>
    </dgm:pt>
    <dgm:pt modelId="{26378507-A73B-4221-BA0D-CBE65F39856E}" type="sibTrans" cxnId="{E49CDA15-502C-48B8-A39A-38D7360929D6}">
      <dgm:prSet/>
      <dgm:spPr/>
      <dgm:t>
        <a:bodyPr/>
        <a:lstStyle/>
        <a:p>
          <a:endParaRPr lang="en-IN"/>
        </a:p>
      </dgm:t>
    </dgm:pt>
    <dgm:pt modelId="{F1C95169-5959-4400-964C-6297849AE803}">
      <dgm:prSet phldrT="[Text]" custT="1"/>
      <dgm:spPr/>
      <dgm:t>
        <a:bodyPr/>
        <a:lstStyle/>
        <a:p>
          <a:pPr algn="just" rtl="0">
            <a:buFont typeface="Arial" pitchFamily="2" charset="2"/>
            <a:buChar char="•"/>
          </a:pPr>
          <a:r>
            <a:rPr lang="en-US" sz="1000">
              <a:solidFill>
                <a:schemeClr val="tx1"/>
              </a:solidFill>
              <a:latin typeface="+mn-lt"/>
            </a:rPr>
            <a:t>Higher iterations risk overfitting; use early stopping</a:t>
          </a:r>
          <a:r>
            <a:rPr lang="en-US" sz="1000">
              <a:latin typeface="+mn-lt"/>
              <a:ea typeface="+mn-lt"/>
              <a:cs typeface="+mn-lt"/>
            </a:rPr>
            <a:t>, Model selection criteria could have been changed to "Misclassification". Number of Hidden units under neural network to be tweaked.</a:t>
          </a:r>
          <a:endParaRPr lang="en-IN" sz="1000"/>
        </a:p>
      </dgm:t>
    </dgm:pt>
    <dgm:pt modelId="{084D8782-8229-4865-9D59-242C667D77C6}" type="parTrans" cxnId="{0D31231D-1EA2-459F-BD92-03F1244675C1}">
      <dgm:prSet/>
      <dgm:spPr/>
      <dgm:t>
        <a:bodyPr/>
        <a:lstStyle/>
        <a:p>
          <a:endParaRPr lang="en-IN"/>
        </a:p>
      </dgm:t>
    </dgm:pt>
    <dgm:pt modelId="{A1CABD2D-6A96-4217-852A-BE2F1B053A77}" type="sibTrans" cxnId="{0D31231D-1EA2-459F-BD92-03F1244675C1}">
      <dgm:prSet/>
      <dgm:spPr/>
      <dgm:t>
        <a:bodyPr/>
        <a:lstStyle/>
        <a:p>
          <a:endParaRPr lang="en-IN"/>
        </a:p>
      </dgm:t>
    </dgm:pt>
    <dgm:pt modelId="{4FF0B92C-B4C0-4DA3-8FE8-DA787E09EE91}">
      <dgm:prSet custT="1"/>
      <dgm:spPr/>
      <dgm:t>
        <a:bodyPr/>
        <a:lstStyle/>
        <a:p>
          <a:pPr algn="just"/>
          <a:r>
            <a:rPr lang="en-US" sz="1000">
              <a:solidFill>
                <a:schemeClr val="tx1"/>
              </a:solidFill>
              <a:latin typeface="Franklin Gothic Book"/>
            </a:rPr>
            <a:t>Keep </a:t>
          </a:r>
          <a:r>
            <a:rPr lang="en-US" sz="1000">
              <a:solidFill>
                <a:schemeClr val="tx1"/>
              </a:solidFill>
              <a:latin typeface="+mn-lt"/>
            </a:rPr>
            <a:t>iterations</a:t>
          </a:r>
          <a:r>
            <a:rPr lang="en-US" sz="1000">
              <a:solidFill>
                <a:schemeClr val="tx1"/>
              </a:solidFill>
              <a:latin typeface="Franklin Gothic Book"/>
            </a:rPr>
            <a:t> low to prevent overfitting.</a:t>
          </a:r>
        </a:p>
      </dgm:t>
    </dgm:pt>
    <dgm:pt modelId="{4C37B9A7-77B0-4BFF-A1A1-4B3B014FB683}" type="parTrans" cxnId="{28244F9F-C8A7-4066-915C-2A7FEED7B2A3}">
      <dgm:prSet/>
      <dgm:spPr/>
      <dgm:t>
        <a:bodyPr/>
        <a:lstStyle/>
        <a:p>
          <a:endParaRPr lang="en-IN"/>
        </a:p>
      </dgm:t>
    </dgm:pt>
    <dgm:pt modelId="{CBE9281E-90F9-4DE1-9762-B5434FF09A75}" type="sibTrans" cxnId="{28244F9F-C8A7-4066-915C-2A7FEED7B2A3}">
      <dgm:prSet/>
      <dgm:spPr/>
      <dgm:t>
        <a:bodyPr/>
        <a:lstStyle/>
        <a:p>
          <a:endParaRPr lang="en-IN"/>
        </a:p>
      </dgm:t>
    </dgm:pt>
    <dgm:pt modelId="{CB286F39-8665-40FC-B848-AFDA369CB5EE}">
      <dgm:prSet custT="1"/>
      <dgm:spPr/>
      <dgm:t>
        <a:bodyPr/>
        <a:lstStyle/>
        <a:p>
          <a:pPr algn="just"/>
          <a:r>
            <a:rPr lang="en-US" sz="1000">
              <a:solidFill>
                <a:schemeClr val="tx1"/>
              </a:solidFill>
              <a:latin typeface="Franklin Gothic Book"/>
            </a:rPr>
            <a:t>Monitor validation loss for optimal iteration stopping</a:t>
          </a:r>
          <a:endParaRPr lang="en-IN" sz="1000">
            <a:latin typeface="Franklin Gothic Book"/>
          </a:endParaRPr>
        </a:p>
      </dgm:t>
    </dgm:pt>
    <dgm:pt modelId="{2A94FEAB-86CC-473C-A732-0B49174FB116}" type="parTrans" cxnId="{130AAB91-1A21-4808-A2C3-20B1963B2EFD}">
      <dgm:prSet/>
      <dgm:spPr/>
      <dgm:t>
        <a:bodyPr/>
        <a:lstStyle/>
        <a:p>
          <a:endParaRPr lang="en-IN"/>
        </a:p>
      </dgm:t>
    </dgm:pt>
    <dgm:pt modelId="{316195F5-4032-4260-83E5-F8EF80862C02}" type="sibTrans" cxnId="{130AAB91-1A21-4808-A2C3-20B1963B2EFD}">
      <dgm:prSet/>
      <dgm:spPr/>
      <dgm:t>
        <a:bodyPr/>
        <a:lstStyle/>
        <a:p>
          <a:endParaRPr lang="en-IN"/>
        </a:p>
      </dgm:t>
    </dgm:pt>
    <dgm:pt modelId="{659E4755-C709-4AFF-B7A4-2DCBBB4A1722}">
      <dgm:prSet custT="1"/>
      <dgm:spPr/>
      <dgm:t>
        <a:bodyPr/>
        <a:lstStyle/>
        <a:p>
          <a:pPr algn="just" rtl="0"/>
          <a:r>
            <a:rPr lang="en-US" sz="1000">
              <a:solidFill>
                <a:schemeClr val="tx1"/>
              </a:solidFill>
              <a:latin typeface="+mn-lt"/>
            </a:rPr>
            <a:t>Weighted averaging might have improved ensemble accuracy which should have been investigated.</a:t>
          </a:r>
        </a:p>
      </dgm:t>
    </dgm:pt>
    <dgm:pt modelId="{328934D1-525F-44E6-86F3-91072EF44870}" type="parTrans" cxnId="{A83D6B06-727E-41E7-8621-19393273DDA4}">
      <dgm:prSet/>
      <dgm:spPr/>
      <dgm:t>
        <a:bodyPr/>
        <a:lstStyle/>
        <a:p>
          <a:endParaRPr lang="en-IN"/>
        </a:p>
      </dgm:t>
    </dgm:pt>
    <dgm:pt modelId="{C117C875-F015-4AC3-AF62-50452441931A}" type="sibTrans" cxnId="{A83D6B06-727E-41E7-8621-19393273DDA4}">
      <dgm:prSet/>
      <dgm:spPr/>
      <dgm:t>
        <a:bodyPr/>
        <a:lstStyle/>
        <a:p>
          <a:endParaRPr lang="en-IN"/>
        </a:p>
      </dgm:t>
    </dgm:pt>
    <dgm:pt modelId="{7A5EF2C0-0C61-4792-BF28-A4BFD35BD704}">
      <dgm:prSet custT="1"/>
      <dgm:spPr/>
      <dgm:t>
        <a:bodyPr/>
        <a:lstStyle/>
        <a:p>
          <a:pPr algn="just"/>
          <a:r>
            <a:rPr lang="en-US" sz="1000">
              <a:solidFill>
                <a:schemeClr val="tx1"/>
              </a:solidFill>
              <a:latin typeface="+mn-lt"/>
            </a:rPr>
            <a:t>Monitor validation vs. training error to detect overfitting early.</a:t>
          </a:r>
        </a:p>
      </dgm:t>
    </dgm:pt>
    <dgm:pt modelId="{45A5B783-9F89-45D1-9A22-8C0BC7D7C732}" type="parTrans" cxnId="{20B47811-14B5-4634-83C2-5C176670E413}">
      <dgm:prSet/>
      <dgm:spPr/>
      <dgm:t>
        <a:bodyPr/>
        <a:lstStyle/>
        <a:p>
          <a:endParaRPr lang="en-IN"/>
        </a:p>
      </dgm:t>
    </dgm:pt>
    <dgm:pt modelId="{7825B912-A784-4152-87BB-5F08310989DF}" type="sibTrans" cxnId="{20B47811-14B5-4634-83C2-5C176670E413}">
      <dgm:prSet/>
      <dgm:spPr/>
      <dgm:t>
        <a:bodyPr/>
        <a:lstStyle/>
        <a:p>
          <a:endParaRPr lang="en-IN"/>
        </a:p>
      </dgm:t>
    </dgm:pt>
    <dgm:pt modelId="{32F1ED1A-944D-492F-8E56-70EEB4FA4B00}">
      <dgm:prSet custT="1"/>
      <dgm:spPr/>
      <dgm:t>
        <a:bodyPr/>
        <a:lstStyle/>
        <a:p>
          <a:pPr algn="ctr"/>
          <a:r>
            <a:rPr lang="en-US" sz="1600" b="1" i="0">
              <a:solidFill>
                <a:schemeClr val="tx1"/>
              </a:solidFill>
              <a:latin typeface="Franklin Gothic Medium"/>
            </a:rPr>
            <a:t>Auto Neural Exploration</a:t>
          </a:r>
        </a:p>
      </dgm:t>
    </dgm:pt>
    <dgm:pt modelId="{1BBD8B06-5FCA-4021-919E-61F073303E85}" type="parTrans" cxnId="{F2769264-327D-45E6-9B78-01393F8DA3A3}">
      <dgm:prSet/>
      <dgm:spPr/>
      <dgm:t>
        <a:bodyPr/>
        <a:lstStyle/>
        <a:p>
          <a:endParaRPr lang="en-IN"/>
        </a:p>
      </dgm:t>
    </dgm:pt>
    <dgm:pt modelId="{CAF955AF-603D-4965-B46E-8EE5F9A15DDE}" type="sibTrans" cxnId="{F2769264-327D-45E6-9B78-01393F8DA3A3}">
      <dgm:prSet/>
      <dgm:spPr/>
      <dgm:t>
        <a:bodyPr/>
        <a:lstStyle/>
        <a:p>
          <a:endParaRPr lang="en-IN"/>
        </a:p>
      </dgm:t>
    </dgm:pt>
    <dgm:pt modelId="{2A5D1150-157D-4B32-BF5B-3FEC27FB3192}">
      <dgm:prSet custT="1"/>
      <dgm:spPr/>
      <dgm:t>
        <a:bodyPr/>
        <a:lstStyle/>
        <a:p>
          <a:pPr algn="just">
            <a:buFont typeface="Arial" pitchFamily="2" charset="2"/>
            <a:buChar char="•"/>
          </a:pPr>
          <a:r>
            <a:rPr lang="en-US" sz="1000" b="0" i="0">
              <a:solidFill>
                <a:schemeClr val="tx1"/>
              </a:solidFill>
              <a:latin typeface="+mn-lt"/>
            </a:rPr>
            <a:t>Automates architecture tuning for better performance in non-linear data.</a:t>
          </a:r>
        </a:p>
      </dgm:t>
    </dgm:pt>
    <dgm:pt modelId="{408C710E-C53D-4FB2-A58F-42C70010A019}" type="parTrans" cxnId="{F8C05834-E99D-4EF3-9E82-EBBE3EFB925C}">
      <dgm:prSet/>
      <dgm:spPr/>
      <dgm:t>
        <a:bodyPr/>
        <a:lstStyle/>
        <a:p>
          <a:endParaRPr lang="en-IN"/>
        </a:p>
      </dgm:t>
    </dgm:pt>
    <dgm:pt modelId="{2E16B295-1A1F-4956-AD6E-922C9630F87E}" type="sibTrans" cxnId="{F8C05834-E99D-4EF3-9E82-EBBE3EFB925C}">
      <dgm:prSet/>
      <dgm:spPr/>
      <dgm:t>
        <a:bodyPr/>
        <a:lstStyle/>
        <a:p>
          <a:endParaRPr lang="en-IN"/>
        </a:p>
      </dgm:t>
    </dgm:pt>
    <dgm:pt modelId="{84A8D2B7-30BB-4D21-A7CD-3A1F55272EBE}">
      <dgm:prSet custT="1"/>
      <dgm:spPr/>
      <dgm:t>
        <a:bodyPr/>
        <a:lstStyle/>
        <a:p>
          <a:pPr algn="ctr"/>
          <a:r>
            <a:rPr lang="en-US" sz="1600" b="1" i="0">
              <a:solidFill>
                <a:schemeClr val="tx1"/>
              </a:solidFill>
              <a:latin typeface="Franklin Gothic Medium Cond"/>
            </a:rPr>
            <a:t>Model Diagnostics</a:t>
          </a:r>
          <a:endParaRPr lang="en-US" sz="1600" b="0" i="0">
            <a:solidFill>
              <a:schemeClr val="tx1"/>
            </a:solidFill>
            <a:latin typeface="+mn-lt"/>
          </a:endParaRPr>
        </a:p>
      </dgm:t>
    </dgm:pt>
    <dgm:pt modelId="{9F3DDC09-BA28-4811-81B3-1E2AC227F796}" type="parTrans" cxnId="{49E762C0-EEBA-41CB-9B4E-D571F8CB1A93}">
      <dgm:prSet/>
      <dgm:spPr/>
      <dgm:t>
        <a:bodyPr/>
        <a:lstStyle/>
        <a:p>
          <a:endParaRPr lang="en-IN"/>
        </a:p>
      </dgm:t>
    </dgm:pt>
    <dgm:pt modelId="{D8872C13-E505-406D-9FBA-375AA8559D77}" type="sibTrans" cxnId="{49E762C0-EEBA-41CB-9B4E-D571F8CB1A93}">
      <dgm:prSet/>
      <dgm:spPr/>
      <dgm:t>
        <a:bodyPr/>
        <a:lstStyle/>
        <a:p>
          <a:endParaRPr lang="en-IN"/>
        </a:p>
      </dgm:t>
    </dgm:pt>
    <dgm:pt modelId="{2A8D2135-859F-4496-9AB1-4AB7A8661137}">
      <dgm:prSet custT="1"/>
      <dgm:spPr/>
      <dgm:t>
        <a:bodyPr/>
        <a:lstStyle/>
        <a:p>
          <a:pPr algn="ctr"/>
          <a:r>
            <a:rPr lang="en-US" sz="1600" b="1" i="0">
              <a:solidFill>
                <a:schemeClr val="tx1"/>
              </a:solidFill>
              <a:latin typeface="Franklin Gothic Medium Cond"/>
            </a:rPr>
            <a:t>Hyperparameter Optimization</a:t>
          </a:r>
          <a:endParaRPr lang="en-US" sz="1600" b="0" i="0">
            <a:solidFill>
              <a:schemeClr val="tx1"/>
            </a:solidFill>
            <a:latin typeface="+mn-lt"/>
          </a:endParaRPr>
        </a:p>
      </dgm:t>
    </dgm:pt>
    <dgm:pt modelId="{2F148AEE-C4D8-4C12-9333-D83CD8769344}" type="parTrans" cxnId="{4F863793-FD19-449E-BBFE-B038C42AB1DB}">
      <dgm:prSet/>
      <dgm:spPr/>
      <dgm:t>
        <a:bodyPr/>
        <a:lstStyle/>
        <a:p>
          <a:endParaRPr lang="en-IN"/>
        </a:p>
      </dgm:t>
    </dgm:pt>
    <dgm:pt modelId="{5697A248-B266-4C2E-A93E-01D748908DB3}" type="sibTrans" cxnId="{4F863793-FD19-449E-BBFE-B038C42AB1DB}">
      <dgm:prSet/>
      <dgm:spPr/>
      <dgm:t>
        <a:bodyPr/>
        <a:lstStyle/>
        <a:p>
          <a:endParaRPr lang="en-IN"/>
        </a:p>
      </dgm:t>
    </dgm:pt>
    <dgm:pt modelId="{4B197F20-B03E-41DF-83F8-29F304C627CF}">
      <dgm:prSet custT="1"/>
      <dgm:spPr/>
      <dgm:t>
        <a:bodyPr/>
        <a:lstStyle/>
        <a:p>
          <a:pPr algn="just"/>
          <a:r>
            <a:rPr lang="en-US" sz="1000" i="0">
              <a:solidFill>
                <a:schemeClr val="tx1"/>
              </a:solidFill>
              <a:latin typeface="+mn-lt"/>
            </a:rPr>
            <a:t>Use Variable Importance and Partial Dependence Plots for insights</a:t>
          </a:r>
          <a:endParaRPr lang="en-US" sz="1000" b="0" i="0">
            <a:solidFill>
              <a:schemeClr val="tx1"/>
            </a:solidFill>
            <a:latin typeface="+mn-lt"/>
          </a:endParaRPr>
        </a:p>
      </dgm:t>
    </dgm:pt>
    <dgm:pt modelId="{2C07A037-0BA9-42DC-8624-7652372A7E43}" type="parTrans" cxnId="{08F35F85-2BC9-4DF5-BE0C-F90FA710BB11}">
      <dgm:prSet/>
      <dgm:spPr/>
      <dgm:t>
        <a:bodyPr/>
        <a:lstStyle/>
        <a:p>
          <a:endParaRPr lang="en-IN"/>
        </a:p>
      </dgm:t>
    </dgm:pt>
    <dgm:pt modelId="{3B99ED36-4111-4B20-998C-E1BEC6E28046}" type="sibTrans" cxnId="{08F35F85-2BC9-4DF5-BE0C-F90FA710BB11}">
      <dgm:prSet/>
      <dgm:spPr/>
      <dgm:t>
        <a:bodyPr/>
        <a:lstStyle/>
        <a:p>
          <a:endParaRPr lang="en-IN"/>
        </a:p>
      </dgm:t>
    </dgm:pt>
    <dgm:pt modelId="{22E8BCFA-DD3B-4B23-ACEC-8B23D8C1E5FF}">
      <dgm:prSet custT="1"/>
      <dgm:spPr/>
      <dgm:t>
        <a:bodyPr/>
        <a:lstStyle/>
        <a:p>
          <a:pPr algn="ctr"/>
          <a:r>
            <a:rPr lang="en-US" sz="1600" b="1" i="0">
              <a:solidFill>
                <a:schemeClr val="tx1"/>
              </a:solidFill>
              <a:latin typeface="Franklin Gothic Medium Cond"/>
            </a:rPr>
            <a:t>Model Ensembles</a:t>
          </a:r>
          <a:endParaRPr lang="en-US" sz="1600" b="1" i="0">
            <a:solidFill>
              <a:schemeClr val="tx1"/>
            </a:solidFill>
            <a:latin typeface="+mn-lt"/>
          </a:endParaRPr>
        </a:p>
      </dgm:t>
    </dgm:pt>
    <dgm:pt modelId="{73452523-DE4C-41F7-B427-3B331A1DEC73}" type="parTrans" cxnId="{443BA05F-D103-4DFE-BE17-5D6CA99B9D8B}">
      <dgm:prSet/>
      <dgm:spPr/>
      <dgm:t>
        <a:bodyPr/>
        <a:lstStyle/>
        <a:p>
          <a:endParaRPr lang="en-IN"/>
        </a:p>
      </dgm:t>
    </dgm:pt>
    <dgm:pt modelId="{086313A1-96C7-43B5-98E9-33E23114AFC0}" type="sibTrans" cxnId="{443BA05F-D103-4DFE-BE17-5D6CA99B9D8B}">
      <dgm:prSet/>
      <dgm:spPr/>
      <dgm:t>
        <a:bodyPr/>
        <a:lstStyle/>
        <a:p>
          <a:endParaRPr lang="en-IN"/>
        </a:p>
      </dgm:t>
    </dgm:pt>
    <dgm:pt modelId="{0F5DA912-8FB2-4524-B37A-5786D1E9290D}">
      <dgm:prSet custT="1"/>
      <dgm:spPr/>
      <dgm:t>
        <a:bodyPr/>
        <a:lstStyle/>
        <a:p>
          <a:pPr algn="l" rtl="0">
            <a:buFont typeface="Arial" pitchFamily="2" charset="2"/>
            <a:buChar char="•"/>
          </a:pPr>
          <a:r>
            <a:rPr lang="en-US" sz="1000" b="0" i="0">
              <a:solidFill>
                <a:schemeClr val="tx1"/>
              </a:solidFill>
              <a:latin typeface="+mn-lt"/>
            </a:rPr>
            <a:t>Leverage SAS EM’s Decision Trees and Hyperparameter Search for fine-tuning, even if standalone Decision trees do not provide value in terms of ROC, adding them in an Ensemble might boost ROC scores.</a:t>
          </a:r>
        </a:p>
      </dgm:t>
    </dgm:pt>
    <dgm:pt modelId="{13C4893D-F883-4A2A-8711-6A6A672BB991}" type="parTrans" cxnId="{F0515A2F-1D06-4F39-8314-55A970541A1A}">
      <dgm:prSet/>
      <dgm:spPr/>
      <dgm:t>
        <a:bodyPr/>
        <a:lstStyle/>
        <a:p>
          <a:endParaRPr lang="en-IN"/>
        </a:p>
      </dgm:t>
    </dgm:pt>
    <dgm:pt modelId="{68B2CE41-5280-4E3F-A65D-26894F2A81EB}" type="sibTrans" cxnId="{F0515A2F-1D06-4F39-8314-55A970541A1A}">
      <dgm:prSet/>
      <dgm:spPr/>
      <dgm:t>
        <a:bodyPr/>
        <a:lstStyle/>
        <a:p>
          <a:endParaRPr lang="en-IN"/>
        </a:p>
      </dgm:t>
    </dgm:pt>
    <dgm:pt modelId="{7AF23130-2691-441D-9A2A-E19E027C0A99}">
      <dgm:prSet custT="1"/>
      <dgm:spPr/>
      <dgm:t>
        <a:bodyPr/>
        <a:lstStyle/>
        <a:p>
          <a:pPr algn="l" rtl="0">
            <a:buFont typeface="Arial" pitchFamily="2" charset="2"/>
            <a:buChar char="•"/>
          </a:pPr>
          <a:r>
            <a:rPr lang="en-US" sz="1000" b="0" i="0">
              <a:solidFill>
                <a:schemeClr val="tx1"/>
              </a:solidFill>
              <a:latin typeface="+mn-lt"/>
            </a:rPr>
            <a:t>Higher time should have been spent on models offered in SAS-EM than pre-processing data.</a:t>
          </a:r>
        </a:p>
      </dgm:t>
    </dgm:pt>
    <dgm:pt modelId="{5F8F28AF-4FF5-4B72-A73A-E10541801A60}" type="parTrans" cxnId="{40EB822D-B6FB-46C9-A7E3-A39A42CCA82C}">
      <dgm:prSet/>
      <dgm:spPr/>
      <dgm:t>
        <a:bodyPr/>
        <a:lstStyle/>
        <a:p>
          <a:endParaRPr lang="en-IN"/>
        </a:p>
      </dgm:t>
    </dgm:pt>
    <dgm:pt modelId="{94C7398D-9D35-4933-84EE-83CAC0C23E5D}" type="sibTrans" cxnId="{40EB822D-B6FB-46C9-A7E3-A39A42CCA82C}">
      <dgm:prSet/>
      <dgm:spPr/>
      <dgm:t>
        <a:bodyPr/>
        <a:lstStyle/>
        <a:p>
          <a:endParaRPr lang="en-IN"/>
        </a:p>
      </dgm:t>
    </dgm:pt>
    <dgm:pt modelId="{2CF384A0-3600-4041-A727-7D5EEBFE2AEB}">
      <dgm:prSet custT="1"/>
      <dgm:spPr/>
      <dgm:t>
        <a:bodyPr/>
        <a:lstStyle/>
        <a:p>
          <a:pPr algn="just">
            <a:buFont typeface="Arial" pitchFamily="2" charset="2"/>
            <a:buChar char="•"/>
          </a:pPr>
          <a:r>
            <a:rPr lang="en-US" sz="1000" b="0" i="0">
              <a:solidFill>
                <a:schemeClr val="tx1"/>
              </a:solidFill>
              <a:latin typeface="+mn-lt"/>
            </a:rPr>
            <a:t>Compare with manual models using Model Comparison.</a:t>
          </a:r>
        </a:p>
      </dgm:t>
    </dgm:pt>
    <dgm:pt modelId="{A262F7FB-2C18-4DA7-84B4-DB98743A40DF}" type="parTrans" cxnId="{57BC01FB-18E9-4DE1-9D96-9C39AC66B44D}">
      <dgm:prSet/>
      <dgm:spPr/>
      <dgm:t>
        <a:bodyPr/>
        <a:lstStyle/>
        <a:p>
          <a:endParaRPr lang="en-IN"/>
        </a:p>
      </dgm:t>
    </dgm:pt>
    <dgm:pt modelId="{5F9EFCE0-117E-4821-B120-300E900C9D05}" type="sibTrans" cxnId="{57BC01FB-18E9-4DE1-9D96-9C39AC66B44D}">
      <dgm:prSet/>
      <dgm:spPr/>
      <dgm:t>
        <a:bodyPr/>
        <a:lstStyle/>
        <a:p>
          <a:endParaRPr lang="en-IN"/>
        </a:p>
      </dgm:t>
    </dgm:pt>
    <dgm:pt modelId="{B901ADEE-1C82-44A6-AB17-541E1EA54C58}">
      <dgm:prSet custT="1"/>
      <dgm:spPr/>
      <dgm:t>
        <a:bodyPr/>
        <a:lstStyle/>
        <a:p>
          <a:pPr algn="just">
            <a:buFont typeface="Arial" pitchFamily="2" charset="2"/>
            <a:buChar char="•"/>
          </a:pPr>
          <a:r>
            <a:rPr lang="en-US" sz="1000" b="0" i="0">
              <a:latin typeface="+mn-lt"/>
              <a:ea typeface="+mn-lt"/>
              <a:cs typeface="+mn-lt"/>
            </a:rPr>
            <a:t>Exploration of this model was not done due to assumption of sticking to models discussed in lectures.</a:t>
          </a:r>
          <a:endParaRPr lang="en-US" sz="1000" b="0" i="0">
            <a:solidFill>
              <a:schemeClr val="tx1"/>
            </a:solidFill>
            <a:latin typeface="+mn-lt"/>
          </a:endParaRPr>
        </a:p>
      </dgm:t>
    </dgm:pt>
    <dgm:pt modelId="{C111B878-8462-4189-8E52-740A11742AA2}" type="parTrans" cxnId="{9CC3B42D-7914-4036-8F41-CD7E4F34749E}">
      <dgm:prSet/>
      <dgm:spPr/>
      <dgm:t>
        <a:bodyPr/>
        <a:lstStyle/>
        <a:p>
          <a:endParaRPr lang="en-IN"/>
        </a:p>
      </dgm:t>
    </dgm:pt>
    <dgm:pt modelId="{BCA3C19C-4E74-48F9-9F95-A3538742C25E}" type="sibTrans" cxnId="{9CC3B42D-7914-4036-8F41-CD7E4F34749E}">
      <dgm:prSet/>
      <dgm:spPr/>
      <dgm:t>
        <a:bodyPr/>
        <a:lstStyle/>
        <a:p>
          <a:endParaRPr lang="en-IN"/>
        </a:p>
      </dgm:t>
    </dgm:pt>
    <dgm:pt modelId="{438C91B3-6998-46C3-A267-8690FF9041F6}">
      <dgm:prSet custT="1"/>
      <dgm:spPr/>
      <dgm:t>
        <a:bodyPr/>
        <a:lstStyle/>
        <a:p>
          <a:pPr algn="l" rtl="0">
            <a:buFont typeface="Arial" pitchFamily="2" charset="2"/>
            <a:buChar char="•"/>
          </a:pPr>
          <a:r>
            <a:rPr lang="en-US" sz="1000" b="0" i="0">
              <a:solidFill>
                <a:schemeClr val="tx1"/>
              </a:solidFill>
              <a:latin typeface="+mn-lt"/>
            </a:rPr>
            <a:t>Diversity reduces the risk of overfitting and improves the ensemble's ability to generalize to unseen data.</a:t>
          </a:r>
        </a:p>
      </dgm:t>
    </dgm:pt>
    <dgm:pt modelId="{5673FB0A-2A9E-4772-BAE0-C4B018520B24}" type="parTrans" cxnId="{7F6E4996-5DA8-4F32-AD32-3246E2EB1CF9}">
      <dgm:prSet/>
      <dgm:spPr/>
      <dgm:t>
        <a:bodyPr/>
        <a:lstStyle/>
        <a:p>
          <a:endParaRPr lang="en-IN"/>
        </a:p>
      </dgm:t>
    </dgm:pt>
    <dgm:pt modelId="{7F0D0BAE-6584-4FCB-A9A2-E8966E096534}" type="sibTrans" cxnId="{7F6E4996-5DA8-4F32-AD32-3246E2EB1CF9}">
      <dgm:prSet/>
      <dgm:spPr/>
      <dgm:t>
        <a:bodyPr/>
        <a:lstStyle/>
        <a:p>
          <a:endParaRPr lang="en-IN"/>
        </a:p>
      </dgm:t>
    </dgm:pt>
    <dgm:pt modelId="{0E92EAE0-92D9-4542-A900-E4A0FB196378}">
      <dgm:prSet phldr="0"/>
      <dgm:spPr/>
      <dgm:t>
        <a:bodyPr/>
        <a:lstStyle/>
        <a:p>
          <a:r>
            <a:rPr lang="en-US" sz="1000" b="0" i="0">
              <a:solidFill>
                <a:schemeClr val="tx1"/>
              </a:solidFill>
              <a:latin typeface="+mn-lt"/>
            </a:rPr>
            <a:t>Combine Gradient Boosting, Auto Neural, and other models for robust performance</a:t>
          </a:r>
          <a:endParaRPr lang="en-US"/>
        </a:p>
      </dgm:t>
    </dgm:pt>
    <dgm:pt modelId="{B8026022-ADFF-42EE-AF9C-25200DDE0399}" type="parTrans" cxnId="{4F8689AC-8828-4EC5-B238-E5A67BF80C98}">
      <dgm:prSet/>
      <dgm:spPr/>
    </dgm:pt>
    <dgm:pt modelId="{87ADCA72-E883-4B5E-9F83-C96B237FCDFE}" type="sibTrans" cxnId="{4F8689AC-8828-4EC5-B238-E5A67BF80C98}">
      <dgm:prSet/>
      <dgm:spPr/>
    </dgm:pt>
    <dgm:pt modelId="{9F056263-E728-4840-9B60-98622D23B377}" type="pres">
      <dgm:prSet presAssocID="{18238E43-17A0-4A15-8A33-BCB46ED5F293}" presName="Name0" presStyleCnt="0">
        <dgm:presLayoutVars>
          <dgm:dir/>
          <dgm:animLvl val="lvl"/>
          <dgm:resizeHandles val="exact"/>
        </dgm:presLayoutVars>
      </dgm:prSet>
      <dgm:spPr/>
    </dgm:pt>
    <dgm:pt modelId="{016BD22B-C345-4989-8356-639ADE694DFA}" type="pres">
      <dgm:prSet presAssocID="{2647BA24-97D0-4394-98C8-D8187A005784}" presName="linNode" presStyleCnt="0"/>
      <dgm:spPr/>
    </dgm:pt>
    <dgm:pt modelId="{95B43559-4A79-408C-A69E-9E7DA8BC96EA}" type="pres">
      <dgm:prSet presAssocID="{2647BA24-97D0-4394-98C8-D8187A005784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FE80CC50-9EDA-411F-9EA8-380C9BD43575}" type="pres">
      <dgm:prSet presAssocID="{2647BA24-97D0-4394-98C8-D8187A005784}" presName="descendantText" presStyleLbl="alignAccFollowNode1" presStyleIdx="0" presStyleCnt="7">
        <dgm:presLayoutVars>
          <dgm:bulletEnabled val="1"/>
        </dgm:presLayoutVars>
      </dgm:prSet>
      <dgm:spPr/>
    </dgm:pt>
    <dgm:pt modelId="{8645D893-4E86-424A-94E0-09C22C5740DD}" type="pres">
      <dgm:prSet presAssocID="{5A39BD37-7484-4888-9514-22AC7935390D}" presName="sp" presStyleCnt="0"/>
      <dgm:spPr/>
    </dgm:pt>
    <dgm:pt modelId="{5D444813-6477-47B6-AD02-A573CD28FD9C}" type="pres">
      <dgm:prSet presAssocID="{970C508A-BEA6-4B6C-9B94-6FF07B64C771}" presName="linNode" presStyleCnt="0"/>
      <dgm:spPr/>
    </dgm:pt>
    <dgm:pt modelId="{173BD70E-3C83-4DE6-9003-C1D7FD4D2D20}" type="pres">
      <dgm:prSet presAssocID="{970C508A-BEA6-4B6C-9B94-6FF07B64C771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016DF6B7-E8A3-4B92-9F1E-74B482E000E6}" type="pres">
      <dgm:prSet presAssocID="{970C508A-BEA6-4B6C-9B94-6FF07B64C771}" presName="descendantText" presStyleLbl="alignAccFollowNode1" presStyleIdx="1" presStyleCnt="7">
        <dgm:presLayoutVars>
          <dgm:bulletEnabled val="1"/>
        </dgm:presLayoutVars>
      </dgm:prSet>
      <dgm:spPr/>
    </dgm:pt>
    <dgm:pt modelId="{89C25DC0-E294-4D64-A78E-CBED1627D8CC}" type="pres">
      <dgm:prSet presAssocID="{2919A2E3-7444-40BC-ABD7-1BA186122E53}" presName="sp" presStyleCnt="0"/>
      <dgm:spPr/>
    </dgm:pt>
    <dgm:pt modelId="{6E359AC6-9F72-4014-A012-A0D65E187139}" type="pres">
      <dgm:prSet presAssocID="{FFC9DFAD-8773-4DED-9BAC-F1A7FB83263F}" presName="linNode" presStyleCnt="0"/>
      <dgm:spPr/>
    </dgm:pt>
    <dgm:pt modelId="{171F5662-9985-44F0-B957-17F27B72C27C}" type="pres">
      <dgm:prSet presAssocID="{FFC9DFAD-8773-4DED-9BAC-F1A7FB83263F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703E859E-43EB-4EEA-BA4D-A3A579C177BB}" type="pres">
      <dgm:prSet presAssocID="{FFC9DFAD-8773-4DED-9BAC-F1A7FB83263F}" presName="descendantText" presStyleLbl="alignAccFollowNode1" presStyleIdx="2" presStyleCnt="7">
        <dgm:presLayoutVars>
          <dgm:bulletEnabled val="1"/>
        </dgm:presLayoutVars>
      </dgm:prSet>
      <dgm:spPr/>
    </dgm:pt>
    <dgm:pt modelId="{62AB1048-C6E0-480D-B959-842270119913}" type="pres">
      <dgm:prSet presAssocID="{26378507-A73B-4221-BA0D-CBE65F39856E}" presName="sp" presStyleCnt="0"/>
      <dgm:spPr/>
    </dgm:pt>
    <dgm:pt modelId="{435DAC09-2210-4521-B3BF-0F298B673EC7}" type="pres">
      <dgm:prSet presAssocID="{32F1ED1A-944D-492F-8E56-70EEB4FA4B00}" presName="linNode" presStyleCnt="0"/>
      <dgm:spPr/>
    </dgm:pt>
    <dgm:pt modelId="{7B92BDA3-29D0-468C-A34C-DD628F187CB0}" type="pres">
      <dgm:prSet presAssocID="{32F1ED1A-944D-492F-8E56-70EEB4FA4B00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EA47113C-6D98-4322-A7FD-DD406A1D6942}" type="pres">
      <dgm:prSet presAssocID="{32F1ED1A-944D-492F-8E56-70EEB4FA4B00}" presName="descendantText" presStyleLbl="alignAccFollowNode1" presStyleIdx="3" presStyleCnt="7">
        <dgm:presLayoutVars>
          <dgm:bulletEnabled val="1"/>
        </dgm:presLayoutVars>
      </dgm:prSet>
      <dgm:spPr/>
    </dgm:pt>
    <dgm:pt modelId="{E3B51399-499C-4741-8CB8-CDD49A099FDC}" type="pres">
      <dgm:prSet presAssocID="{CAF955AF-603D-4965-B46E-8EE5F9A15DDE}" presName="sp" presStyleCnt="0"/>
      <dgm:spPr/>
    </dgm:pt>
    <dgm:pt modelId="{838FA87E-5E60-4B3A-9A49-1D19DF562F55}" type="pres">
      <dgm:prSet presAssocID="{84A8D2B7-30BB-4D21-A7CD-3A1F55272EBE}" presName="linNode" presStyleCnt="0"/>
      <dgm:spPr/>
    </dgm:pt>
    <dgm:pt modelId="{E167288D-6A94-4BC8-8FE4-6B711DB46710}" type="pres">
      <dgm:prSet presAssocID="{84A8D2B7-30BB-4D21-A7CD-3A1F55272EBE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616D2E68-00DA-472A-A7ED-8E268DA0F575}" type="pres">
      <dgm:prSet presAssocID="{84A8D2B7-30BB-4D21-A7CD-3A1F55272EBE}" presName="descendantText" presStyleLbl="alignAccFollowNode1" presStyleIdx="4" presStyleCnt="7">
        <dgm:presLayoutVars>
          <dgm:bulletEnabled val="1"/>
        </dgm:presLayoutVars>
      </dgm:prSet>
      <dgm:spPr/>
    </dgm:pt>
    <dgm:pt modelId="{73C491E2-4764-4C92-B923-C2EBA5A1BF24}" type="pres">
      <dgm:prSet presAssocID="{D8872C13-E505-406D-9FBA-375AA8559D77}" presName="sp" presStyleCnt="0"/>
      <dgm:spPr/>
    </dgm:pt>
    <dgm:pt modelId="{996BB194-A0C6-4149-A1BA-3447B7225F41}" type="pres">
      <dgm:prSet presAssocID="{2A8D2135-859F-4496-9AB1-4AB7A8661137}" presName="linNode" presStyleCnt="0"/>
      <dgm:spPr/>
    </dgm:pt>
    <dgm:pt modelId="{30873F83-82E5-45E6-ACC5-B1540811703A}" type="pres">
      <dgm:prSet presAssocID="{2A8D2135-859F-4496-9AB1-4AB7A8661137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99BFF245-8B5D-41F3-ACA1-0ED33D4DC991}" type="pres">
      <dgm:prSet presAssocID="{2A8D2135-859F-4496-9AB1-4AB7A8661137}" presName="descendantText" presStyleLbl="alignAccFollowNode1" presStyleIdx="5" presStyleCnt="7">
        <dgm:presLayoutVars>
          <dgm:bulletEnabled val="1"/>
        </dgm:presLayoutVars>
      </dgm:prSet>
      <dgm:spPr/>
    </dgm:pt>
    <dgm:pt modelId="{607B79BF-E41F-4E1D-B1B3-61A413953864}" type="pres">
      <dgm:prSet presAssocID="{5697A248-B266-4C2E-A93E-01D748908DB3}" presName="sp" presStyleCnt="0"/>
      <dgm:spPr/>
    </dgm:pt>
    <dgm:pt modelId="{39FB5167-8228-43F0-BA34-C3EC84DE1B2F}" type="pres">
      <dgm:prSet presAssocID="{22E8BCFA-DD3B-4B23-ACEC-8B23D8C1E5FF}" presName="linNode" presStyleCnt="0"/>
      <dgm:spPr/>
    </dgm:pt>
    <dgm:pt modelId="{97A55467-5E6A-4DAF-8333-F6B9C6ED834D}" type="pres">
      <dgm:prSet presAssocID="{22E8BCFA-DD3B-4B23-ACEC-8B23D8C1E5FF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E49B79FF-56C8-4B83-97D7-13BFE5A23C20}" type="pres">
      <dgm:prSet presAssocID="{22E8BCFA-DD3B-4B23-ACEC-8B23D8C1E5FF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A83D6B06-727E-41E7-8621-19393273DDA4}" srcId="{970C508A-BEA6-4B6C-9B94-6FF07B64C771}" destId="{659E4755-C709-4AFF-B7A4-2DCBBB4A1722}" srcOrd="1" destOrd="0" parTransId="{328934D1-525F-44E6-86F3-91072EF44870}" sibTransId="{C117C875-F015-4AC3-AF62-50452441931A}"/>
    <dgm:cxn modelId="{465C5709-7E56-4451-B51A-A1E08D7FE4BC}" type="presOf" srcId="{659E4755-C709-4AFF-B7A4-2DCBBB4A1722}" destId="{016DF6B7-E8A3-4B92-9F1E-74B482E000E6}" srcOrd="0" destOrd="1" presId="urn:microsoft.com/office/officeart/2005/8/layout/vList5"/>
    <dgm:cxn modelId="{20B47811-14B5-4634-83C2-5C176670E413}" srcId="{FFC9DFAD-8773-4DED-9BAC-F1A7FB83263F}" destId="{7A5EF2C0-0C61-4792-BF28-A4BFD35BD704}" srcOrd="1" destOrd="0" parTransId="{45A5B783-9F89-45D1-9A22-8C0BC7D7C732}" sibTransId="{7825B912-A784-4152-87BB-5F08310989DF}"/>
    <dgm:cxn modelId="{E49CDA15-502C-48B8-A39A-38D7360929D6}" srcId="{18238E43-17A0-4A15-8A33-BCB46ED5F293}" destId="{FFC9DFAD-8773-4DED-9BAC-F1A7FB83263F}" srcOrd="2" destOrd="0" parTransId="{A04C2AC4-8EA1-4609-91F2-23A8B619BD27}" sibTransId="{26378507-A73B-4221-BA0D-CBE65F39856E}"/>
    <dgm:cxn modelId="{6BD38E18-1346-4D8F-8783-7D10FA9D6A92}" type="presOf" srcId="{0E92EAE0-92D9-4542-A900-E4A0FB196378}" destId="{E49B79FF-56C8-4B83-97D7-13BFE5A23C20}" srcOrd="0" destOrd="2" presId="urn:microsoft.com/office/officeart/2005/8/layout/vList5"/>
    <dgm:cxn modelId="{3107441A-C09E-4F91-A022-4A10A9A9B085}" type="presOf" srcId="{CB286F39-8665-40FC-B848-AFDA369CB5EE}" destId="{FE80CC50-9EDA-411F-9EA8-380C9BD43575}" srcOrd="0" destOrd="2" presId="urn:microsoft.com/office/officeart/2005/8/layout/vList5"/>
    <dgm:cxn modelId="{271D4A1C-8E06-4BC9-A54F-543C8E540BFC}" srcId="{2647BA24-97D0-4394-98C8-D8187A005784}" destId="{7C4BC6A2-5135-4356-B6BC-77FAAD08DE20}" srcOrd="0" destOrd="0" parTransId="{56771C6F-1420-4946-B4B0-3598747CE640}" sibTransId="{719EF4AE-60A9-440F-8A9D-986DBD20ABCE}"/>
    <dgm:cxn modelId="{602F001D-AFBA-420E-8A2B-BD222249078D}" type="presOf" srcId="{4B197F20-B03E-41DF-83F8-29F304C627CF}" destId="{616D2E68-00DA-472A-A7ED-8E268DA0F575}" srcOrd="0" destOrd="0" presId="urn:microsoft.com/office/officeart/2005/8/layout/vList5"/>
    <dgm:cxn modelId="{0D31231D-1EA2-459F-BD92-03F1244675C1}" srcId="{FFC9DFAD-8773-4DED-9BAC-F1A7FB83263F}" destId="{F1C95169-5959-4400-964C-6297849AE803}" srcOrd="0" destOrd="0" parTransId="{084D8782-8229-4865-9D59-242C667D77C6}" sibTransId="{A1CABD2D-6A96-4217-852A-BE2F1B053A77}"/>
    <dgm:cxn modelId="{0BB7F924-7CC0-4F5E-A975-8DD35526792E}" type="presOf" srcId="{2A8D2135-859F-4496-9AB1-4AB7A8661137}" destId="{30873F83-82E5-45E6-ACC5-B1540811703A}" srcOrd="0" destOrd="0" presId="urn:microsoft.com/office/officeart/2005/8/layout/vList5"/>
    <dgm:cxn modelId="{8F4B1D25-AAC3-4F2B-AE78-9E2BA97E15C2}" type="presOf" srcId="{0F5DA912-8FB2-4524-B37A-5786D1E9290D}" destId="{99BFF245-8B5D-41F3-ACA1-0ED33D4DC991}" srcOrd="0" destOrd="0" presId="urn:microsoft.com/office/officeart/2005/8/layout/vList5"/>
    <dgm:cxn modelId="{2F76D229-EF41-48B9-8944-EF12AB03BE77}" type="presOf" srcId="{B901ADEE-1C82-44A6-AB17-541E1EA54C58}" destId="{EA47113C-6D98-4322-A7FD-DD406A1D6942}" srcOrd="0" destOrd="2" presId="urn:microsoft.com/office/officeart/2005/8/layout/vList5"/>
    <dgm:cxn modelId="{9B90302B-7D30-49D1-81DC-D307FF5A6496}" srcId="{18238E43-17A0-4A15-8A33-BCB46ED5F293}" destId="{970C508A-BEA6-4B6C-9B94-6FF07B64C771}" srcOrd="1" destOrd="0" parTransId="{73C8B827-69C6-4895-9224-2D7BC9723B15}" sibTransId="{2919A2E3-7444-40BC-ABD7-1BA186122E53}"/>
    <dgm:cxn modelId="{40EB822D-B6FB-46C9-A7E3-A39A42CCA82C}" srcId="{22E8BCFA-DD3B-4B23-ACEC-8B23D8C1E5FF}" destId="{7AF23130-2691-441D-9A2A-E19E027C0A99}" srcOrd="1" destOrd="0" parTransId="{5F8F28AF-4FF5-4B72-A73A-E10541801A60}" sibTransId="{94C7398D-9D35-4933-84EE-83CAC0C23E5D}"/>
    <dgm:cxn modelId="{9CC3B42D-7914-4036-8F41-CD7E4F34749E}" srcId="{32F1ED1A-944D-492F-8E56-70EEB4FA4B00}" destId="{B901ADEE-1C82-44A6-AB17-541E1EA54C58}" srcOrd="2" destOrd="0" parTransId="{C111B878-8462-4189-8E52-740A11742AA2}" sibTransId="{BCA3C19C-4E74-48F9-9F95-A3538742C25E}"/>
    <dgm:cxn modelId="{F0515A2F-1D06-4F39-8314-55A970541A1A}" srcId="{2A8D2135-859F-4496-9AB1-4AB7A8661137}" destId="{0F5DA912-8FB2-4524-B37A-5786D1E9290D}" srcOrd="0" destOrd="0" parTransId="{13C4893D-F883-4A2A-8711-6A6A672BB991}" sibTransId="{68B2CE41-5280-4E3F-A65D-26894F2A81EB}"/>
    <dgm:cxn modelId="{84C67A2F-6B7D-4A3E-BEB5-B843F2D0FE4E}" type="presOf" srcId="{7AF23130-2691-441D-9A2A-E19E027C0A99}" destId="{E49B79FF-56C8-4B83-97D7-13BFE5A23C20}" srcOrd="0" destOrd="1" presId="urn:microsoft.com/office/officeart/2005/8/layout/vList5"/>
    <dgm:cxn modelId="{F8C05834-E99D-4EF3-9E82-EBBE3EFB925C}" srcId="{32F1ED1A-944D-492F-8E56-70EEB4FA4B00}" destId="{2A5D1150-157D-4B32-BF5B-3FEC27FB3192}" srcOrd="0" destOrd="0" parTransId="{408C710E-C53D-4FB2-A58F-42C70010A019}" sibTransId="{2E16B295-1A1F-4956-AD6E-922C9630F87E}"/>
    <dgm:cxn modelId="{D7090A38-CD3F-410D-846C-3B8294B956D9}" srcId="{18238E43-17A0-4A15-8A33-BCB46ED5F293}" destId="{2647BA24-97D0-4394-98C8-D8187A005784}" srcOrd="0" destOrd="0" parTransId="{496A5BA0-5C79-4FC7-8D89-B8A736948D35}" sibTransId="{5A39BD37-7484-4888-9514-22AC7935390D}"/>
    <dgm:cxn modelId="{ACCBDA5C-BAA5-486D-BA54-D4C89687D5EE}" type="presOf" srcId="{7A5EF2C0-0C61-4792-BF28-A4BFD35BD704}" destId="{703E859E-43EB-4EEA-BA4D-A3A579C177BB}" srcOrd="0" destOrd="1" presId="urn:microsoft.com/office/officeart/2005/8/layout/vList5"/>
    <dgm:cxn modelId="{443BA05F-D103-4DFE-BE17-5D6CA99B9D8B}" srcId="{18238E43-17A0-4A15-8A33-BCB46ED5F293}" destId="{22E8BCFA-DD3B-4B23-ACEC-8B23D8C1E5FF}" srcOrd="6" destOrd="0" parTransId="{73452523-DE4C-41F7-B427-3B331A1DEC73}" sibTransId="{086313A1-96C7-43B5-98E9-33E23114AFC0}"/>
    <dgm:cxn modelId="{F2769264-327D-45E6-9B78-01393F8DA3A3}" srcId="{18238E43-17A0-4A15-8A33-BCB46ED5F293}" destId="{32F1ED1A-944D-492F-8E56-70EEB4FA4B00}" srcOrd="3" destOrd="0" parTransId="{1BBD8B06-5FCA-4021-919E-61F073303E85}" sibTransId="{CAF955AF-603D-4965-B46E-8EE5F9A15DDE}"/>
    <dgm:cxn modelId="{80915865-331D-4FB1-AD70-87589BC9E377}" type="presOf" srcId="{18238E43-17A0-4A15-8A33-BCB46ED5F293}" destId="{9F056263-E728-4840-9B60-98622D23B377}" srcOrd="0" destOrd="0" presId="urn:microsoft.com/office/officeart/2005/8/layout/vList5"/>
    <dgm:cxn modelId="{E511356E-B945-42D2-BEBC-F6C5F85ABC88}" type="presOf" srcId="{F1C95169-5959-4400-964C-6297849AE803}" destId="{703E859E-43EB-4EEA-BA4D-A3A579C177BB}" srcOrd="0" destOrd="0" presId="urn:microsoft.com/office/officeart/2005/8/layout/vList5"/>
    <dgm:cxn modelId="{46C5FA6E-ED66-479A-A19F-1F73EDFDE268}" type="presOf" srcId="{2CF384A0-3600-4041-A727-7D5EEBFE2AEB}" destId="{EA47113C-6D98-4322-A7FD-DD406A1D6942}" srcOrd="0" destOrd="1" presId="urn:microsoft.com/office/officeart/2005/8/layout/vList5"/>
    <dgm:cxn modelId="{A75BEE4F-5F09-4351-AC61-6444BF8850C1}" type="presOf" srcId="{970C508A-BEA6-4B6C-9B94-6FF07B64C771}" destId="{173BD70E-3C83-4DE6-9003-C1D7FD4D2D20}" srcOrd="0" destOrd="0" presId="urn:microsoft.com/office/officeart/2005/8/layout/vList5"/>
    <dgm:cxn modelId="{12398178-2A95-4BBE-A935-79DB924AA320}" type="presOf" srcId="{84A8D2B7-30BB-4D21-A7CD-3A1F55272EBE}" destId="{E167288D-6A94-4BC8-8FE4-6B711DB46710}" srcOrd="0" destOrd="0" presId="urn:microsoft.com/office/officeart/2005/8/layout/vList5"/>
    <dgm:cxn modelId="{08F35F85-2BC9-4DF5-BE0C-F90FA710BB11}" srcId="{84A8D2B7-30BB-4D21-A7CD-3A1F55272EBE}" destId="{4B197F20-B03E-41DF-83F8-29F304C627CF}" srcOrd="0" destOrd="0" parTransId="{2C07A037-0BA9-42DC-8624-7652372A7E43}" sibTransId="{3B99ED36-4111-4B20-998C-E1BEC6E28046}"/>
    <dgm:cxn modelId="{66D66A90-0B0B-4911-A69B-C983E804A5A4}" type="presOf" srcId="{7C4BC6A2-5135-4356-B6BC-77FAAD08DE20}" destId="{FE80CC50-9EDA-411F-9EA8-380C9BD43575}" srcOrd="0" destOrd="0" presId="urn:microsoft.com/office/officeart/2005/8/layout/vList5"/>
    <dgm:cxn modelId="{130AAB91-1A21-4808-A2C3-20B1963B2EFD}" srcId="{2647BA24-97D0-4394-98C8-D8187A005784}" destId="{CB286F39-8665-40FC-B848-AFDA369CB5EE}" srcOrd="2" destOrd="0" parTransId="{2A94FEAB-86CC-473C-A732-0B49174FB116}" sibTransId="{316195F5-4032-4260-83E5-F8EF80862C02}"/>
    <dgm:cxn modelId="{4F863793-FD19-449E-BBFE-B038C42AB1DB}" srcId="{18238E43-17A0-4A15-8A33-BCB46ED5F293}" destId="{2A8D2135-859F-4496-9AB1-4AB7A8661137}" srcOrd="5" destOrd="0" parTransId="{2F148AEE-C4D8-4C12-9333-D83CD8769344}" sibTransId="{5697A248-B266-4C2E-A93E-01D748908DB3}"/>
    <dgm:cxn modelId="{7F6E4996-5DA8-4F32-AD32-3246E2EB1CF9}" srcId="{22E8BCFA-DD3B-4B23-ACEC-8B23D8C1E5FF}" destId="{438C91B3-6998-46C3-A267-8690FF9041F6}" srcOrd="0" destOrd="0" parTransId="{5673FB0A-2A9E-4772-BAE0-C4B018520B24}" sibTransId="{7F0D0BAE-6584-4FCB-A9A2-E8966E096534}"/>
    <dgm:cxn modelId="{28244F9F-C8A7-4066-915C-2A7FEED7B2A3}" srcId="{2647BA24-97D0-4394-98C8-D8187A005784}" destId="{4FF0B92C-B4C0-4DA3-8FE8-DA787E09EE91}" srcOrd="1" destOrd="0" parTransId="{4C37B9A7-77B0-4BFF-A1A1-4B3B014FB683}" sibTransId="{CBE9281E-90F9-4DE1-9762-B5434FF09A75}"/>
    <dgm:cxn modelId="{9FB354A0-DF41-45A4-A257-B6C914DDD551}" type="presOf" srcId="{FFC9DFAD-8773-4DED-9BAC-F1A7FB83263F}" destId="{171F5662-9985-44F0-B957-17F27B72C27C}" srcOrd="0" destOrd="0" presId="urn:microsoft.com/office/officeart/2005/8/layout/vList5"/>
    <dgm:cxn modelId="{F3ADC6A1-FD7F-443A-A23E-52055F8E294F}" type="presOf" srcId="{B52C7C87-DD0C-431A-8B93-CC450A5EC302}" destId="{016DF6B7-E8A3-4B92-9F1E-74B482E000E6}" srcOrd="0" destOrd="0" presId="urn:microsoft.com/office/officeart/2005/8/layout/vList5"/>
    <dgm:cxn modelId="{EF82CCA2-1C39-422C-B0DA-63132F8BBD08}" type="presOf" srcId="{2A5D1150-157D-4B32-BF5B-3FEC27FB3192}" destId="{EA47113C-6D98-4322-A7FD-DD406A1D6942}" srcOrd="0" destOrd="0" presId="urn:microsoft.com/office/officeart/2005/8/layout/vList5"/>
    <dgm:cxn modelId="{4F8689AC-8828-4EC5-B238-E5A67BF80C98}" srcId="{22E8BCFA-DD3B-4B23-ACEC-8B23D8C1E5FF}" destId="{0E92EAE0-92D9-4542-A900-E4A0FB196378}" srcOrd="2" destOrd="0" parTransId="{B8026022-ADFF-42EE-AF9C-25200DDE0399}" sibTransId="{87ADCA72-E883-4B5E-9F83-C96B237FCDFE}"/>
    <dgm:cxn modelId="{F64E10B6-9F3C-4B57-877F-287CA6F55DCF}" type="presOf" srcId="{4FF0B92C-B4C0-4DA3-8FE8-DA787E09EE91}" destId="{FE80CC50-9EDA-411F-9EA8-380C9BD43575}" srcOrd="0" destOrd="1" presId="urn:microsoft.com/office/officeart/2005/8/layout/vList5"/>
    <dgm:cxn modelId="{DC644BBD-CDE9-494E-B628-8C3BDC2D67C2}" type="presOf" srcId="{2647BA24-97D0-4394-98C8-D8187A005784}" destId="{95B43559-4A79-408C-A69E-9E7DA8BC96EA}" srcOrd="0" destOrd="0" presId="urn:microsoft.com/office/officeart/2005/8/layout/vList5"/>
    <dgm:cxn modelId="{49E762C0-EEBA-41CB-9B4E-D571F8CB1A93}" srcId="{18238E43-17A0-4A15-8A33-BCB46ED5F293}" destId="{84A8D2B7-30BB-4D21-A7CD-3A1F55272EBE}" srcOrd="4" destOrd="0" parTransId="{9F3DDC09-BA28-4811-81B3-1E2AC227F796}" sibTransId="{D8872C13-E505-406D-9FBA-375AA8559D77}"/>
    <dgm:cxn modelId="{A560A0C1-75BA-4C22-9B24-DC1448C5F061}" type="presOf" srcId="{438C91B3-6998-46C3-A267-8690FF9041F6}" destId="{E49B79FF-56C8-4B83-97D7-13BFE5A23C20}" srcOrd="0" destOrd="0" presId="urn:microsoft.com/office/officeart/2005/8/layout/vList5"/>
    <dgm:cxn modelId="{C4CD02D4-352F-475A-9BAC-BE786FF7E35E}" srcId="{970C508A-BEA6-4B6C-9B94-6FF07B64C771}" destId="{B52C7C87-DD0C-431A-8B93-CC450A5EC302}" srcOrd="0" destOrd="0" parTransId="{192C421E-3C98-49A3-875D-13C43026B64A}" sibTransId="{1CAAE6EE-E9BA-4573-93C6-E8F22879FFBE}"/>
    <dgm:cxn modelId="{43E0A6DB-673A-4AFE-819D-1FCFEC871695}" type="presOf" srcId="{32F1ED1A-944D-492F-8E56-70EEB4FA4B00}" destId="{7B92BDA3-29D0-468C-A34C-DD628F187CB0}" srcOrd="0" destOrd="0" presId="urn:microsoft.com/office/officeart/2005/8/layout/vList5"/>
    <dgm:cxn modelId="{DDFB47EF-210F-43BB-9D94-ECFF995E26EF}" type="presOf" srcId="{22E8BCFA-DD3B-4B23-ACEC-8B23D8C1E5FF}" destId="{97A55467-5E6A-4DAF-8333-F6B9C6ED834D}" srcOrd="0" destOrd="0" presId="urn:microsoft.com/office/officeart/2005/8/layout/vList5"/>
    <dgm:cxn modelId="{57BC01FB-18E9-4DE1-9D96-9C39AC66B44D}" srcId="{32F1ED1A-944D-492F-8E56-70EEB4FA4B00}" destId="{2CF384A0-3600-4041-A727-7D5EEBFE2AEB}" srcOrd="1" destOrd="0" parTransId="{A262F7FB-2C18-4DA7-84B4-DB98743A40DF}" sibTransId="{5F9EFCE0-117E-4821-B120-300E900C9D05}"/>
    <dgm:cxn modelId="{778FAD23-689C-4F93-9ACC-E112BB32FCF9}" type="presParOf" srcId="{9F056263-E728-4840-9B60-98622D23B377}" destId="{016BD22B-C345-4989-8356-639ADE694DFA}" srcOrd="0" destOrd="0" presId="urn:microsoft.com/office/officeart/2005/8/layout/vList5"/>
    <dgm:cxn modelId="{A790BC7D-61EF-43C1-B7A7-D1A5DF89A6C3}" type="presParOf" srcId="{016BD22B-C345-4989-8356-639ADE694DFA}" destId="{95B43559-4A79-408C-A69E-9E7DA8BC96EA}" srcOrd="0" destOrd="0" presId="urn:microsoft.com/office/officeart/2005/8/layout/vList5"/>
    <dgm:cxn modelId="{C9B25917-2475-419F-B4EE-2F477261A44B}" type="presParOf" srcId="{016BD22B-C345-4989-8356-639ADE694DFA}" destId="{FE80CC50-9EDA-411F-9EA8-380C9BD43575}" srcOrd="1" destOrd="0" presId="urn:microsoft.com/office/officeart/2005/8/layout/vList5"/>
    <dgm:cxn modelId="{A5529C7C-EC96-4881-9F8E-1F515037E692}" type="presParOf" srcId="{9F056263-E728-4840-9B60-98622D23B377}" destId="{8645D893-4E86-424A-94E0-09C22C5740DD}" srcOrd="1" destOrd="0" presId="urn:microsoft.com/office/officeart/2005/8/layout/vList5"/>
    <dgm:cxn modelId="{4BE0AAA1-A55D-4D8D-9807-42E1D01A17E6}" type="presParOf" srcId="{9F056263-E728-4840-9B60-98622D23B377}" destId="{5D444813-6477-47B6-AD02-A573CD28FD9C}" srcOrd="2" destOrd="0" presId="urn:microsoft.com/office/officeart/2005/8/layout/vList5"/>
    <dgm:cxn modelId="{48CE664E-400A-4C7A-8778-916342EA94AF}" type="presParOf" srcId="{5D444813-6477-47B6-AD02-A573CD28FD9C}" destId="{173BD70E-3C83-4DE6-9003-C1D7FD4D2D20}" srcOrd="0" destOrd="0" presId="urn:microsoft.com/office/officeart/2005/8/layout/vList5"/>
    <dgm:cxn modelId="{E5DFB28F-B906-4C4E-A877-83980883BF43}" type="presParOf" srcId="{5D444813-6477-47B6-AD02-A573CD28FD9C}" destId="{016DF6B7-E8A3-4B92-9F1E-74B482E000E6}" srcOrd="1" destOrd="0" presId="urn:microsoft.com/office/officeart/2005/8/layout/vList5"/>
    <dgm:cxn modelId="{76531D4D-EA9A-4567-8DBB-C37213622A90}" type="presParOf" srcId="{9F056263-E728-4840-9B60-98622D23B377}" destId="{89C25DC0-E294-4D64-A78E-CBED1627D8CC}" srcOrd="3" destOrd="0" presId="urn:microsoft.com/office/officeart/2005/8/layout/vList5"/>
    <dgm:cxn modelId="{6281FA1B-FB47-45B3-B9E4-58908A0A9031}" type="presParOf" srcId="{9F056263-E728-4840-9B60-98622D23B377}" destId="{6E359AC6-9F72-4014-A012-A0D65E187139}" srcOrd="4" destOrd="0" presId="urn:microsoft.com/office/officeart/2005/8/layout/vList5"/>
    <dgm:cxn modelId="{B04FAB75-4265-491E-9C25-9082D9641F74}" type="presParOf" srcId="{6E359AC6-9F72-4014-A012-A0D65E187139}" destId="{171F5662-9985-44F0-B957-17F27B72C27C}" srcOrd="0" destOrd="0" presId="urn:microsoft.com/office/officeart/2005/8/layout/vList5"/>
    <dgm:cxn modelId="{9C901071-F515-4CDF-89CE-FEF0FF119CD4}" type="presParOf" srcId="{6E359AC6-9F72-4014-A012-A0D65E187139}" destId="{703E859E-43EB-4EEA-BA4D-A3A579C177BB}" srcOrd="1" destOrd="0" presId="urn:microsoft.com/office/officeart/2005/8/layout/vList5"/>
    <dgm:cxn modelId="{E393F8A6-497D-4255-988C-BDBF3077ADA0}" type="presParOf" srcId="{9F056263-E728-4840-9B60-98622D23B377}" destId="{62AB1048-C6E0-480D-B959-842270119913}" srcOrd="5" destOrd="0" presId="urn:microsoft.com/office/officeart/2005/8/layout/vList5"/>
    <dgm:cxn modelId="{9748176A-8BC3-452F-A2A3-6C2CFA8630EB}" type="presParOf" srcId="{9F056263-E728-4840-9B60-98622D23B377}" destId="{435DAC09-2210-4521-B3BF-0F298B673EC7}" srcOrd="6" destOrd="0" presId="urn:microsoft.com/office/officeart/2005/8/layout/vList5"/>
    <dgm:cxn modelId="{2757E0B9-A887-48F4-96CE-64D0AF6AC606}" type="presParOf" srcId="{435DAC09-2210-4521-B3BF-0F298B673EC7}" destId="{7B92BDA3-29D0-468C-A34C-DD628F187CB0}" srcOrd="0" destOrd="0" presId="urn:microsoft.com/office/officeart/2005/8/layout/vList5"/>
    <dgm:cxn modelId="{681569B9-75CE-4327-A621-FF96163F3228}" type="presParOf" srcId="{435DAC09-2210-4521-B3BF-0F298B673EC7}" destId="{EA47113C-6D98-4322-A7FD-DD406A1D6942}" srcOrd="1" destOrd="0" presId="urn:microsoft.com/office/officeart/2005/8/layout/vList5"/>
    <dgm:cxn modelId="{3BB4D048-6B7E-4750-B35C-D23361E3BB8F}" type="presParOf" srcId="{9F056263-E728-4840-9B60-98622D23B377}" destId="{E3B51399-499C-4741-8CB8-CDD49A099FDC}" srcOrd="7" destOrd="0" presId="urn:microsoft.com/office/officeart/2005/8/layout/vList5"/>
    <dgm:cxn modelId="{89E93338-151F-48B0-8CCE-9C93ADCEA9BB}" type="presParOf" srcId="{9F056263-E728-4840-9B60-98622D23B377}" destId="{838FA87E-5E60-4B3A-9A49-1D19DF562F55}" srcOrd="8" destOrd="0" presId="urn:microsoft.com/office/officeart/2005/8/layout/vList5"/>
    <dgm:cxn modelId="{142784A6-7EB5-4A82-956F-E954BA9BBADA}" type="presParOf" srcId="{838FA87E-5E60-4B3A-9A49-1D19DF562F55}" destId="{E167288D-6A94-4BC8-8FE4-6B711DB46710}" srcOrd="0" destOrd="0" presId="urn:microsoft.com/office/officeart/2005/8/layout/vList5"/>
    <dgm:cxn modelId="{7BFBFF5C-07E0-461F-B2FC-AB8588407C72}" type="presParOf" srcId="{838FA87E-5E60-4B3A-9A49-1D19DF562F55}" destId="{616D2E68-00DA-472A-A7ED-8E268DA0F575}" srcOrd="1" destOrd="0" presId="urn:microsoft.com/office/officeart/2005/8/layout/vList5"/>
    <dgm:cxn modelId="{7CBA4F7C-9957-4FD2-8F24-FA61F8EFB4C3}" type="presParOf" srcId="{9F056263-E728-4840-9B60-98622D23B377}" destId="{73C491E2-4764-4C92-B923-C2EBA5A1BF24}" srcOrd="9" destOrd="0" presId="urn:microsoft.com/office/officeart/2005/8/layout/vList5"/>
    <dgm:cxn modelId="{A0F70458-147D-4469-8938-5303A5E4197B}" type="presParOf" srcId="{9F056263-E728-4840-9B60-98622D23B377}" destId="{996BB194-A0C6-4149-A1BA-3447B7225F41}" srcOrd="10" destOrd="0" presId="urn:microsoft.com/office/officeart/2005/8/layout/vList5"/>
    <dgm:cxn modelId="{32276F04-067B-4402-BE61-88F7B4B78E5B}" type="presParOf" srcId="{996BB194-A0C6-4149-A1BA-3447B7225F41}" destId="{30873F83-82E5-45E6-ACC5-B1540811703A}" srcOrd="0" destOrd="0" presId="urn:microsoft.com/office/officeart/2005/8/layout/vList5"/>
    <dgm:cxn modelId="{682FF114-3371-4AFD-B189-E5DE3A2CC7BD}" type="presParOf" srcId="{996BB194-A0C6-4149-A1BA-3447B7225F41}" destId="{99BFF245-8B5D-41F3-ACA1-0ED33D4DC991}" srcOrd="1" destOrd="0" presId="urn:microsoft.com/office/officeart/2005/8/layout/vList5"/>
    <dgm:cxn modelId="{7EA58C22-6AC5-4C92-8326-3BB180288996}" type="presParOf" srcId="{9F056263-E728-4840-9B60-98622D23B377}" destId="{607B79BF-E41F-4E1D-B1B3-61A413953864}" srcOrd="11" destOrd="0" presId="urn:microsoft.com/office/officeart/2005/8/layout/vList5"/>
    <dgm:cxn modelId="{77BC2895-3489-4100-8132-58D9AD578E41}" type="presParOf" srcId="{9F056263-E728-4840-9B60-98622D23B377}" destId="{39FB5167-8228-43F0-BA34-C3EC84DE1B2F}" srcOrd="12" destOrd="0" presId="urn:microsoft.com/office/officeart/2005/8/layout/vList5"/>
    <dgm:cxn modelId="{E524D44B-DA92-4148-A52B-8D73410AEC10}" type="presParOf" srcId="{39FB5167-8228-43F0-BA34-C3EC84DE1B2F}" destId="{97A55467-5E6A-4DAF-8333-F6B9C6ED834D}" srcOrd="0" destOrd="0" presId="urn:microsoft.com/office/officeart/2005/8/layout/vList5"/>
    <dgm:cxn modelId="{8209EC48-CE34-4CB1-8453-C11D35AED28C}" type="presParOf" srcId="{39FB5167-8228-43F0-BA34-C3EC84DE1B2F}" destId="{E49B79FF-56C8-4B83-97D7-13BFE5A23C2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80CC50-9EDA-411F-9EA8-380C9BD43575}">
      <dsp:nvSpPr>
        <dsp:cNvPr id="0" name=""/>
        <dsp:cNvSpPr/>
      </dsp:nvSpPr>
      <dsp:spPr>
        <a:xfrm rot="5400000">
          <a:off x="5538954" y="-2352092"/>
          <a:ext cx="651686" cy="55198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just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itchFamily="2" charset="2"/>
            <a:buChar char="•"/>
          </a:pPr>
          <a:r>
            <a:rPr lang="en-US" sz="1000" kern="1200">
              <a:solidFill>
                <a:schemeClr val="tx1"/>
              </a:solidFill>
              <a:latin typeface="Franklin Gothic Book"/>
            </a:rPr>
            <a:t>Increase train proportion (ideally 100), shrinkage size (not to go below 0.05), and tree depth for better pattern learning.</a:t>
          </a:r>
          <a:endParaRPr lang="en-IN" sz="1000" kern="1200">
            <a:latin typeface="Franklin Gothic Book"/>
          </a:endParaRP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solidFill>
                <a:schemeClr val="tx1"/>
              </a:solidFill>
              <a:latin typeface="Franklin Gothic Book"/>
            </a:rPr>
            <a:t>Keep </a:t>
          </a:r>
          <a:r>
            <a:rPr lang="en-US" sz="1000" kern="1200">
              <a:solidFill>
                <a:schemeClr val="tx1"/>
              </a:solidFill>
              <a:latin typeface="+mn-lt"/>
            </a:rPr>
            <a:t>iterations</a:t>
          </a:r>
          <a:r>
            <a:rPr lang="en-US" sz="1000" kern="1200">
              <a:solidFill>
                <a:schemeClr val="tx1"/>
              </a:solidFill>
              <a:latin typeface="Franklin Gothic Book"/>
            </a:rPr>
            <a:t> low to prevent overfitting.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solidFill>
                <a:schemeClr val="tx1"/>
              </a:solidFill>
              <a:latin typeface="Franklin Gothic Book"/>
            </a:rPr>
            <a:t>Monitor validation loss for optimal iteration stopping</a:t>
          </a:r>
          <a:endParaRPr lang="en-IN" sz="1000" kern="1200">
            <a:latin typeface="Franklin Gothic Book"/>
          </a:endParaRPr>
        </a:p>
      </dsp:txBody>
      <dsp:txXfrm rot="-5400000">
        <a:off x="3104893" y="113782"/>
        <a:ext cx="5487996" cy="588060"/>
      </dsp:txXfrm>
    </dsp:sp>
    <dsp:sp modelId="{95B43559-4A79-408C-A69E-9E7DA8BC96EA}">
      <dsp:nvSpPr>
        <dsp:cNvPr id="0" name=""/>
        <dsp:cNvSpPr/>
      </dsp:nvSpPr>
      <dsp:spPr>
        <a:xfrm>
          <a:off x="0" y="508"/>
          <a:ext cx="3104893" cy="814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  <a:latin typeface="Franklin Gothic Medium Cond"/>
            </a:rPr>
            <a:t>Gradient Boosting</a:t>
          </a:r>
          <a:endParaRPr lang="en-IN" sz="1600" kern="1200"/>
        </a:p>
      </dsp:txBody>
      <dsp:txXfrm>
        <a:off x="39766" y="40274"/>
        <a:ext cx="3025361" cy="735075"/>
      </dsp:txXfrm>
    </dsp:sp>
    <dsp:sp modelId="{016DF6B7-E8A3-4B92-9F1E-74B482E000E6}">
      <dsp:nvSpPr>
        <dsp:cNvPr id="0" name=""/>
        <dsp:cNvSpPr/>
      </dsp:nvSpPr>
      <dsp:spPr>
        <a:xfrm rot="5400000">
          <a:off x="5538954" y="-1496754"/>
          <a:ext cx="651686" cy="55198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just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itchFamily="2" charset="2"/>
            <a:buChar char="•"/>
          </a:pPr>
          <a:r>
            <a:rPr lang="en-US" sz="1000" kern="1200">
              <a:solidFill>
                <a:schemeClr val="tx1"/>
              </a:solidFill>
              <a:latin typeface="+mn-lt"/>
            </a:rPr>
            <a:t>Use average posterior probabilities for smoother, probabilistic predictions.</a:t>
          </a:r>
          <a:r>
            <a:rPr lang="en-US" sz="1000" kern="1200">
              <a:latin typeface="+mn-lt"/>
              <a:ea typeface="+mn-lt"/>
              <a:cs typeface="+mn-lt"/>
            </a:rPr>
            <a:t> Top Teams had used "average" as a method to calculate posterior probabilities.</a:t>
          </a:r>
          <a:endParaRPr lang="en-IN" sz="1000" kern="1200"/>
        </a:p>
        <a:p>
          <a:pPr marL="57150" lvl="1" indent="-57150" algn="just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solidFill>
                <a:schemeClr val="tx1"/>
              </a:solidFill>
              <a:latin typeface="+mn-lt"/>
            </a:rPr>
            <a:t>Weighted averaging might have improved ensemble accuracy which should have been investigated.</a:t>
          </a:r>
        </a:p>
      </dsp:txBody>
      <dsp:txXfrm rot="-5400000">
        <a:off x="3104893" y="969120"/>
        <a:ext cx="5487996" cy="588060"/>
      </dsp:txXfrm>
    </dsp:sp>
    <dsp:sp modelId="{173BD70E-3C83-4DE6-9003-C1D7FD4D2D20}">
      <dsp:nvSpPr>
        <dsp:cNvPr id="0" name=""/>
        <dsp:cNvSpPr/>
      </dsp:nvSpPr>
      <dsp:spPr>
        <a:xfrm>
          <a:off x="0" y="855846"/>
          <a:ext cx="3104893" cy="814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  <a:latin typeface="Franklin Gothic Medium Cond"/>
            </a:rPr>
            <a:t>Posterior Probabilities in Ensemble</a:t>
          </a:r>
          <a:endParaRPr lang="en-IN" sz="1600" kern="1200"/>
        </a:p>
      </dsp:txBody>
      <dsp:txXfrm>
        <a:off x="39766" y="895612"/>
        <a:ext cx="3025361" cy="735075"/>
      </dsp:txXfrm>
    </dsp:sp>
    <dsp:sp modelId="{703E859E-43EB-4EEA-BA4D-A3A579C177BB}">
      <dsp:nvSpPr>
        <dsp:cNvPr id="0" name=""/>
        <dsp:cNvSpPr/>
      </dsp:nvSpPr>
      <dsp:spPr>
        <a:xfrm rot="5400000">
          <a:off x="5538954" y="-641416"/>
          <a:ext cx="651686" cy="55198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just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itchFamily="2" charset="2"/>
            <a:buChar char="•"/>
          </a:pPr>
          <a:r>
            <a:rPr lang="en-US" sz="1000" kern="1200">
              <a:solidFill>
                <a:schemeClr val="tx1"/>
              </a:solidFill>
              <a:latin typeface="+mn-lt"/>
            </a:rPr>
            <a:t>Higher iterations risk overfitting; use early stopping</a:t>
          </a:r>
          <a:r>
            <a:rPr lang="en-US" sz="1000" kern="1200">
              <a:latin typeface="+mn-lt"/>
              <a:ea typeface="+mn-lt"/>
              <a:cs typeface="+mn-lt"/>
            </a:rPr>
            <a:t>, Model selection criteria could have been changed to "Misclassification". Number of Hidden units under neural network to be tweaked.</a:t>
          </a:r>
          <a:endParaRPr lang="en-IN" sz="1000" kern="1200"/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>
              <a:solidFill>
                <a:schemeClr val="tx1"/>
              </a:solidFill>
              <a:latin typeface="+mn-lt"/>
            </a:rPr>
            <a:t>Monitor validation vs. training error to detect overfitting early.</a:t>
          </a:r>
        </a:p>
      </dsp:txBody>
      <dsp:txXfrm rot="-5400000">
        <a:off x="3104893" y="1824458"/>
        <a:ext cx="5487996" cy="588060"/>
      </dsp:txXfrm>
    </dsp:sp>
    <dsp:sp modelId="{171F5662-9985-44F0-B957-17F27B72C27C}">
      <dsp:nvSpPr>
        <dsp:cNvPr id="0" name=""/>
        <dsp:cNvSpPr/>
      </dsp:nvSpPr>
      <dsp:spPr>
        <a:xfrm>
          <a:off x="0" y="1711184"/>
          <a:ext cx="3104893" cy="814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chemeClr val="tx1"/>
              </a:solidFill>
              <a:latin typeface="Franklin Gothic Medium Cond"/>
            </a:rPr>
            <a:t>Neural Networks</a:t>
          </a:r>
          <a:endParaRPr lang="en-IN" sz="1600" kern="1200"/>
        </a:p>
      </dsp:txBody>
      <dsp:txXfrm>
        <a:off x="39766" y="1750950"/>
        <a:ext cx="3025361" cy="735075"/>
      </dsp:txXfrm>
    </dsp:sp>
    <dsp:sp modelId="{EA47113C-6D98-4322-A7FD-DD406A1D6942}">
      <dsp:nvSpPr>
        <dsp:cNvPr id="0" name=""/>
        <dsp:cNvSpPr/>
      </dsp:nvSpPr>
      <dsp:spPr>
        <a:xfrm rot="5400000">
          <a:off x="5538954" y="213922"/>
          <a:ext cx="651686" cy="55198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itchFamily="2" charset="2"/>
            <a:buChar char="•"/>
          </a:pPr>
          <a:r>
            <a:rPr lang="en-US" sz="1000" b="0" i="0" kern="1200">
              <a:solidFill>
                <a:schemeClr val="tx1"/>
              </a:solidFill>
              <a:latin typeface="+mn-lt"/>
            </a:rPr>
            <a:t>Automates architecture tuning for better performance in non-linear data.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itchFamily="2" charset="2"/>
            <a:buChar char="•"/>
          </a:pPr>
          <a:r>
            <a:rPr lang="en-US" sz="1000" b="0" i="0" kern="1200">
              <a:solidFill>
                <a:schemeClr val="tx1"/>
              </a:solidFill>
              <a:latin typeface="+mn-lt"/>
            </a:rPr>
            <a:t>Compare with manual models using Model Comparison.</a:t>
          </a:r>
        </a:p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itchFamily="2" charset="2"/>
            <a:buChar char="•"/>
          </a:pPr>
          <a:r>
            <a:rPr lang="en-US" sz="1000" b="0" i="0" kern="1200">
              <a:latin typeface="+mn-lt"/>
              <a:ea typeface="+mn-lt"/>
              <a:cs typeface="+mn-lt"/>
            </a:rPr>
            <a:t>Exploration of this model was not done due to assumption of sticking to models discussed in lectures.</a:t>
          </a:r>
          <a:endParaRPr lang="en-US" sz="1000" b="0" i="0" kern="1200">
            <a:solidFill>
              <a:schemeClr val="tx1"/>
            </a:solidFill>
            <a:latin typeface="+mn-lt"/>
          </a:endParaRPr>
        </a:p>
      </dsp:txBody>
      <dsp:txXfrm rot="-5400000">
        <a:off x="3104893" y="2679797"/>
        <a:ext cx="5487996" cy="588060"/>
      </dsp:txXfrm>
    </dsp:sp>
    <dsp:sp modelId="{7B92BDA3-29D0-468C-A34C-DD628F187CB0}">
      <dsp:nvSpPr>
        <dsp:cNvPr id="0" name=""/>
        <dsp:cNvSpPr/>
      </dsp:nvSpPr>
      <dsp:spPr>
        <a:xfrm>
          <a:off x="0" y="2566523"/>
          <a:ext cx="3104893" cy="814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solidFill>
                <a:schemeClr val="tx1"/>
              </a:solidFill>
              <a:latin typeface="Franklin Gothic Medium"/>
            </a:rPr>
            <a:t>Auto Neural Exploration</a:t>
          </a:r>
        </a:p>
      </dsp:txBody>
      <dsp:txXfrm>
        <a:off x="39766" y="2606289"/>
        <a:ext cx="3025361" cy="735075"/>
      </dsp:txXfrm>
    </dsp:sp>
    <dsp:sp modelId="{616D2E68-00DA-472A-A7ED-8E268DA0F575}">
      <dsp:nvSpPr>
        <dsp:cNvPr id="0" name=""/>
        <dsp:cNvSpPr/>
      </dsp:nvSpPr>
      <dsp:spPr>
        <a:xfrm rot="5400000">
          <a:off x="5538954" y="1069260"/>
          <a:ext cx="651686" cy="55198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just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i="0" kern="1200">
              <a:solidFill>
                <a:schemeClr val="tx1"/>
              </a:solidFill>
              <a:latin typeface="+mn-lt"/>
            </a:rPr>
            <a:t>Use Variable Importance and Partial Dependence Plots for insights</a:t>
          </a:r>
          <a:endParaRPr lang="en-US" sz="1000" b="0" i="0" kern="1200">
            <a:solidFill>
              <a:schemeClr val="tx1"/>
            </a:solidFill>
            <a:latin typeface="+mn-lt"/>
          </a:endParaRPr>
        </a:p>
      </dsp:txBody>
      <dsp:txXfrm rot="-5400000">
        <a:off x="3104893" y="3535135"/>
        <a:ext cx="5487996" cy="588060"/>
      </dsp:txXfrm>
    </dsp:sp>
    <dsp:sp modelId="{E167288D-6A94-4BC8-8FE4-6B711DB46710}">
      <dsp:nvSpPr>
        <dsp:cNvPr id="0" name=""/>
        <dsp:cNvSpPr/>
      </dsp:nvSpPr>
      <dsp:spPr>
        <a:xfrm>
          <a:off x="0" y="3421861"/>
          <a:ext cx="3104893" cy="814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solidFill>
                <a:schemeClr val="tx1"/>
              </a:solidFill>
              <a:latin typeface="Franklin Gothic Medium Cond"/>
            </a:rPr>
            <a:t>Model Diagnostics</a:t>
          </a:r>
          <a:endParaRPr lang="en-US" sz="1600" b="0" i="0" kern="1200">
            <a:solidFill>
              <a:schemeClr val="tx1"/>
            </a:solidFill>
            <a:latin typeface="+mn-lt"/>
          </a:endParaRPr>
        </a:p>
      </dsp:txBody>
      <dsp:txXfrm>
        <a:off x="39766" y="3461627"/>
        <a:ext cx="3025361" cy="735075"/>
      </dsp:txXfrm>
    </dsp:sp>
    <dsp:sp modelId="{99BFF245-8B5D-41F3-ACA1-0ED33D4DC991}">
      <dsp:nvSpPr>
        <dsp:cNvPr id="0" name=""/>
        <dsp:cNvSpPr/>
      </dsp:nvSpPr>
      <dsp:spPr>
        <a:xfrm rot="5400000">
          <a:off x="5538954" y="1924598"/>
          <a:ext cx="651686" cy="55198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itchFamily="2" charset="2"/>
            <a:buChar char="•"/>
          </a:pPr>
          <a:r>
            <a:rPr lang="en-US" sz="1000" b="0" i="0" kern="1200">
              <a:solidFill>
                <a:schemeClr val="tx1"/>
              </a:solidFill>
              <a:latin typeface="+mn-lt"/>
            </a:rPr>
            <a:t>Leverage SAS EM’s Decision Trees and Hyperparameter Search for fine-tuning, even if standalone Decision trees do not provide value in terms of ROC, adding them in an Ensemble might boost ROC scores.</a:t>
          </a:r>
        </a:p>
      </dsp:txBody>
      <dsp:txXfrm rot="-5400000">
        <a:off x="3104893" y="4390473"/>
        <a:ext cx="5487996" cy="588060"/>
      </dsp:txXfrm>
    </dsp:sp>
    <dsp:sp modelId="{30873F83-82E5-45E6-ACC5-B1540811703A}">
      <dsp:nvSpPr>
        <dsp:cNvPr id="0" name=""/>
        <dsp:cNvSpPr/>
      </dsp:nvSpPr>
      <dsp:spPr>
        <a:xfrm>
          <a:off x="0" y="4277199"/>
          <a:ext cx="3104893" cy="814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solidFill>
                <a:schemeClr val="tx1"/>
              </a:solidFill>
              <a:latin typeface="Franklin Gothic Medium Cond"/>
            </a:rPr>
            <a:t>Hyperparameter Optimization</a:t>
          </a:r>
          <a:endParaRPr lang="en-US" sz="1600" b="0" i="0" kern="1200">
            <a:solidFill>
              <a:schemeClr val="tx1"/>
            </a:solidFill>
            <a:latin typeface="+mn-lt"/>
          </a:endParaRPr>
        </a:p>
      </dsp:txBody>
      <dsp:txXfrm>
        <a:off x="39766" y="4316965"/>
        <a:ext cx="3025361" cy="735075"/>
      </dsp:txXfrm>
    </dsp:sp>
    <dsp:sp modelId="{E49B79FF-56C8-4B83-97D7-13BFE5A23C20}">
      <dsp:nvSpPr>
        <dsp:cNvPr id="0" name=""/>
        <dsp:cNvSpPr/>
      </dsp:nvSpPr>
      <dsp:spPr>
        <a:xfrm rot="5400000">
          <a:off x="5538954" y="2779936"/>
          <a:ext cx="651686" cy="551980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itchFamily="2" charset="2"/>
            <a:buChar char="•"/>
          </a:pPr>
          <a:r>
            <a:rPr lang="en-US" sz="1000" b="0" i="0" kern="1200">
              <a:solidFill>
                <a:schemeClr val="tx1"/>
              </a:solidFill>
              <a:latin typeface="+mn-lt"/>
            </a:rPr>
            <a:t>Diversity reduces the risk of overfitting and improves the ensemble's ability to generalize to unseen data.</a:t>
          </a: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itchFamily="2" charset="2"/>
            <a:buChar char="•"/>
          </a:pPr>
          <a:r>
            <a:rPr lang="en-US" sz="1000" b="0" i="0" kern="1200">
              <a:solidFill>
                <a:schemeClr val="tx1"/>
              </a:solidFill>
              <a:latin typeface="+mn-lt"/>
            </a:rPr>
            <a:t>Higher time should have been spent on models offered in SAS-EM than pre-processing data.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" b="0" i="0" kern="1200">
              <a:solidFill>
                <a:schemeClr val="tx1"/>
              </a:solidFill>
              <a:latin typeface="+mn-lt"/>
            </a:rPr>
            <a:t>Combine Gradient Boosting, Auto Neural, and other models for robust performance</a:t>
          </a:r>
          <a:endParaRPr lang="en-US" sz="100" kern="1200"/>
        </a:p>
      </dsp:txBody>
      <dsp:txXfrm rot="-5400000">
        <a:off x="3104893" y="5245811"/>
        <a:ext cx="5487996" cy="588060"/>
      </dsp:txXfrm>
    </dsp:sp>
    <dsp:sp modelId="{97A55467-5E6A-4DAF-8333-F6B9C6ED834D}">
      <dsp:nvSpPr>
        <dsp:cNvPr id="0" name=""/>
        <dsp:cNvSpPr/>
      </dsp:nvSpPr>
      <dsp:spPr>
        <a:xfrm>
          <a:off x="0" y="5132537"/>
          <a:ext cx="3104893" cy="814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>
              <a:solidFill>
                <a:schemeClr val="tx1"/>
              </a:solidFill>
              <a:latin typeface="Franklin Gothic Medium Cond"/>
            </a:rPr>
            <a:t>Model Ensembles</a:t>
          </a:r>
          <a:endParaRPr lang="en-US" sz="1600" b="1" i="0" kern="1200">
            <a:solidFill>
              <a:schemeClr val="tx1"/>
            </a:solidFill>
            <a:latin typeface="+mn-lt"/>
          </a:endParaRPr>
        </a:p>
      </dsp:txBody>
      <dsp:txXfrm>
        <a:off x="39766" y="5172303"/>
        <a:ext cx="3025361" cy="735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6CF7-48D8-2F46-AFC8-8A5D2298DFDD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F745-0557-B241-863F-056113C7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0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7600" y="0"/>
            <a:ext cx="16764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7466030" y="-9439"/>
            <a:ext cx="168504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42" y="2077278"/>
            <a:ext cx="7144105" cy="534037"/>
          </a:xfrm>
        </p:spPr>
        <p:txBody>
          <a:bodyPr>
            <a:noAutofit/>
          </a:bodyPr>
          <a:lstStyle>
            <a:lvl1pPr>
              <a:defRPr sz="440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7442" y="2629339"/>
            <a:ext cx="7144105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2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7442" y="3093720"/>
            <a:ext cx="7144105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2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/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27953B1A-8D89-FC00-CDA8-BD7D70E0F34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7443" y="5853639"/>
            <a:ext cx="2164600" cy="3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735" y="3652273"/>
            <a:ext cx="4102307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734" y="1543324"/>
            <a:ext cx="4102309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706959" y="1543324"/>
            <a:ext cx="4094045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98697" y="3652272"/>
            <a:ext cx="4102307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7221A35A-2648-6F9F-10F9-603BA71E45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C7409-E40C-4388-20C1-E2C34AAC7D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8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736" y="3652273"/>
            <a:ext cx="2650859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735" y="1543324"/>
            <a:ext cx="2650859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252731" y="1543325"/>
            <a:ext cx="2645520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244470" y="3652273"/>
            <a:ext cx="2650859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154204" y="1532308"/>
            <a:ext cx="2645520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47E27B2-1DE2-3469-81EF-9EBD7DC7A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45943" y="3641256"/>
            <a:ext cx="2650859" cy="2345757"/>
          </a:xfrm>
        </p:spPr>
        <p:txBody>
          <a:bodyPr numCol="1">
            <a:noAutofit/>
          </a:bodyPr>
          <a:lstStyle>
            <a:lvl1pPr marL="214313" indent="-214313" algn="l" fontAlgn="t">
              <a:buFont typeface="Wingdings" pitchFamily="2" charset="2"/>
              <a:buChar char="§"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E3AAB972-9CEB-27DE-119B-74B391E60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507CF-EFC3-A085-E4B9-A7FB07BF764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6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402-16CB-60F1-259A-4E1A161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2" y="457200"/>
            <a:ext cx="3236117" cy="964096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9552-EB9F-6D72-9130-E107C02C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2902" y="1570384"/>
            <a:ext cx="3236117" cy="429860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6EAB8-D2BB-0BDE-C7AC-895B69C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3904" y="457200"/>
            <a:ext cx="4997195" cy="54117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6" name="Purdue Logo" descr="Purdue Logo">
            <a:extLst>
              <a:ext uri="{FF2B5EF4-FFF2-40B4-BE49-F238E27FC236}">
                <a16:creationId xmlns:a16="http://schemas.microsoft.com/office/drawing/2014/main" id="{32772CED-5DF0-B9F2-A78A-4E9A3894D7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D15040-CB6D-5233-AA93-DD76CFE00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735" y="1543323"/>
            <a:ext cx="4094045" cy="43177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832766-AA56-63AE-E2AA-9A29473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F92D672-5C11-B647-ADA7-722837BA86C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4715222" y="1543323"/>
            <a:ext cx="4094045" cy="431772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AFB8997-E903-BD34-CBB7-A70F3BD09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44243070-2D61-965C-9E18-B3D7C6ECFB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1F588-A349-D254-17C4-4E24C922C1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51065" y="1543324"/>
            <a:ext cx="4397009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1820" y="1543322"/>
            <a:ext cx="3847445" cy="4307573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2614933" y="3795305"/>
            <a:ext cx="2133141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51065" y="3795304"/>
            <a:ext cx="2133141" cy="205559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6" name="Purdue Logo" descr="Purdue Logo">
            <a:extLst>
              <a:ext uri="{FF2B5EF4-FFF2-40B4-BE49-F238E27FC236}">
                <a16:creationId xmlns:a16="http://schemas.microsoft.com/office/drawing/2014/main" id="{E6C8536C-D431-05E3-65BF-25F437B391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08EA8-7459-5120-CB09-F686BB67472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4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6571" y="3292036"/>
            <a:ext cx="2656344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42900" y="1406232"/>
            <a:ext cx="2640015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0A3B0E8-AC0D-A169-37E3-2D123D6EBF2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3243828" y="1406232"/>
            <a:ext cx="2640015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40970D8-E511-89A8-FC5C-6DB37485ADE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6161085" y="1406232"/>
            <a:ext cx="2640015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04B79A-B4BD-0306-3D46-D570E1F51C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3227499" y="3292036"/>
            <a:ext cx="2656344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0B4796-C4B7-C272-5ADD-7D6C896B703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161085" y="3292036"/>
            <a:ext cx="2656344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633AE4D-056F-FC97-1F10-877F247AB31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310242" y="5685387"/>
            <a:ext cx="2656344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716662-3C77-F831-E45C-F9EA49810F58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326571" y="3799583"/>
            <a:ext cx="2640015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ED1A14F-5E0D-476E-9C60-BD987EFC4940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3227499" y="3799583"/>
            <a:ext cx="2640015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0003A4C-26CB-DD7F-0B22-024AFB58DC6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6144756" y="3799583"/>
            <a:ext cx="2640015" cy="175045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8CE8D58-56A2-6AE5-AB18-C53F4134DD8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3211170" y="5685387"/>
            <a:ext cx="2656344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4C2D1F-1A58-AC60-F606-B816E5F23FF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6144756" y="5685387"/>
            <a:ext cx="2656344" cy="36576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02895CD1-985A-0246-0A03-652625D8B9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7EDCCCDC-B335-96CB-3A28-8C862E3B1B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BBBE76-BB04-F5A1-7113-49430D9ADB0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34736" y="1542763"/>
            <a:ext cx="1958261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2508047" y="1542763"/>
            <a:ext cx="1954317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677415" y="1542763"/>
            <a:ext cx="1954317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23A017-A902-92C1-8A99-7D45B08D860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6846782" y="1542763"/>
            <a:ext cx="1954317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352EAA-3DC6-450E-518D-B55638975EC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1382716" y="3651151"/>
            <a:ext cx="1958261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E5E3807-051E-4D4B-1143-A6B4BDDBB5D8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3556027" y="3651151"/>
            <a:ext cx="1954317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659EF4B-6B57-DE2A-B33A-D60A659CFE6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5725394" y="3651151"/>
            <a:ext cx="1954317" cy="1885677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D14C6799-E59E-5D63-419A-734A1E4ECD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4C82E-83EC-CA0F-5313-8A450D39597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1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1490" y="1643074"/>
            <a:ext cx="3909610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91490" y="3884038"/>
            <a:ext cx="3909610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4737" y="1643074"/>
            <a:ext cx="4308874" cy="430757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134D-7A3A-AD4B-91DF-57347E308706}"/>
              </a:ext>
            </a:extLst>
          </p:cNvPr>
          <p:cNvSpPr/>
          <p:nvPr userDrawn="1"/>
        </p:nvSpPr>
        <p:spPr>
          <a:xfrm>
            <a:off x="4891490" y="3395950"/>
            <a:ext cx="390961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81B053-21C8-C0AD-58C7-637A6315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91295" y="3395950"/>
            <a:ext cx="3909707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2033E-9DB9-9A2B-D4C5-6D8960838D22}"/>
              </a:ext>
            </a:extLst>
          </p:cNvPr>
          <p:cNvSpPr/>
          <p:nvPr userDrawn="1"/>
        </p:nvSpPr>
        <p:spPr>
          <a:xfrm>
            <a:off x="4891392" y="5636914"/>
            <a:ext cx="390961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02FFCFA-A84F-7535-4A5F-29A5FC646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891295" y="5636914"/>
            <a:ext cx="3909610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FF1F47B4-C1F8-3104-7C95-F3C41016CD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FF3C0-B493-DBA3-7C75-1B8A2685FBD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2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891490" y="1643074"/>
            <a:ext cx="3909610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965414" y="3884038"/>
            <a:ext cx="1835685" cy="2055591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891490" y="3879120"/>
            <a:ext cx="1896687" cy="2055592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4737" y="1643074"/>
            <a:ext cx="4308874" cy="430757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C4E08-5A51-BF4F-655E-4E54DD771548}"/>
              </a:ext>
            </a:extLst>
          </p:cNvPr>
          <p:cNvSpPr/>
          <p:nvPr userDrawn="1"/>
        </p:nvSpPr>
        <p:spPr>
          <a:xfrm>
            <a:off x="4891490" y="3395950"/>
            <a:ext cx="390961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D80C23-74F3-F853-02BF-83C7430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28867" y="3395950"/>
            <a:ext cx="3872135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2EB8-4EFD-86A4-8EB8-8A4F1A1AA2DF}"/>
              </a:ext>
            </a:extLst>
          </p:cNvPr>
          <p:cNvSpPr/>
          <p:nvPr userDrawn="1"/>
        </p:nvSpPr>
        <p:spPr>
          <a:xfrm>
            <a:off x="4884613" y="5631998"/>
            <a:ext cx="1884248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A4B2AA-E0AE-18DD-BAA3-AF2A9CA698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921990" y="5631998"/>
            <a:ext cx="1866186" cy="30271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5CD1-FF93-2C9C-1BFF-73A3CE39E65D}"/>
              </a:ext>
            </a:extLst>
          </p:cNvPr>
          <p:cNvSpPr/>
          <p:nvPr userDrawn="1"/>
        </p:nvSpPr>
        <p:spPr>
          <a:xfrm>
            <a:off x="6965414" y="5641704"/>
            <a:ext cx="1823956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2272AC-9734-6D60-9441-B5E7B9E4E3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002791" y="5641704"/>
            <a:ext cx="1806473" cy="30271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Purdue Logo" descr="Purdue Logo">
            <a:extLst>
              <a:ext uri="{FF2B5EF4-FFF2-40B4-BE49-F238E27FC236}">
                <a16:creationId xmlns:a16="http://schemas.microsoft.com/office/drawing/2014/main" id="{71541E48-83C5-5EB5-97B8-98DFEB175E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A2C2AD-E170-6DFA-7E9F-837CA6A5C69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FF414-FA47-F7EC-7EFB-7073E26BB831}"/>
              </a:ext>
            </a:extLst>
          </p:cNvPr>
          <p:cNvSpPr/>
          <p:nvPr userDrawn="1"/>
        </p:nvSpPr>
        <p:spPr>
          <a:xfrm>
            <a:off x="5953857" y="1315895"/>
            <a:ext cx="2489648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C0F4F-1E76-E3A4-E5AA-8FA79C7C69FB}"/>
              </a:ext>
            </a:extLst>
          </p:cNvPr>
          <p:cNvSpPr/>
          <p:nvPr userDrawn="1"/>
        </p:nvSpPr>
        <p:spPr>
          <a:xfrm>
            <a:off x="3315718" y="1315896"/>
            <a:ext cx="2489648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05CB-DECE-0616-2A57-776784CFC1CB}"/>
              </a:ext>
            </a:extLst>
          </p:cNvPr>
          <p:cNvSpPr/>
          <p:nvPr userDrawn="1"/>
        </p:nvSpPr>
        <p:spPr>
          <a:xfrm>
            <a:off x="677578" y="1315897"/>
            <a:ext cx="2489648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3FE17-B697-FB87-4ED6-D832D798E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7629" y="1436469"/>
            <a:ext cx="2489597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65CB9D-AA49-05C2-2100-C63D32C82B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6458" y="4045824"/>
            <a:ext cx="2213372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204028-135E-83A2-B94A-693154F531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5963" y="1436469"/>
            <a:ext cx="2489597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D4E810FD-2D00-764A-B144-B235C21E3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64791" y="4045824"/>
            <a:ext cx="2213372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71EF50-386A-A3B9-93FB-6EF179A4EE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54102" y="1433919"/>
            <a:ext cx="2489597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AE17ED9-FDD9-34C3-1F7D-9A8EA4C4B4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02931" y="4043274"/>
            <a:ext cx="2213372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77D3ED32-45F9-B948-371F-67E8465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" name="Purdue Logo" descr="Purdue Logo">
            <a:extLst>
              <a:ext uri="{FF2B5EF4-FFF2-40B4-BE49-F238E27FC236}">
                <a16:creationId xmlns:a16="http://schemas.microsoft.com/office/drawing/2014/main" id="{74FBA10C-BD6B-D663-8BC1-53DB3DAB31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856F49F-59AA-23FB-4600-EC4D944973C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26458" y="2040673"/>
            <a:ext cx="2213372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body copy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CA6E053-97C0-F5A8-A5C6-62806699EADE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3464791" y="2040672"/>
            <a:ext cx="2213372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body copy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823F7D4-DD74-2A27-4C24-052C4575CCDF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6102931" y="2040671"/>
            <a:ext cx="2213372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body copy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493C21-4EE2-0FC6-BB33-B8E9F941653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1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7600" y="0"/>
            <a:ext cx="1676400" cy="6858000"/>
          </a:xfrm>
          <a:prstGeom prst="rect">
            <a:avLst/>
          </a:prstGeom>
          <a:noFill/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442" y="2017643"/>
            <a:ext cx="7183861" cy="583733"/>
          </a:xfrm>
        </p:spPr>
        <p:txBody>
          <a:bodyPr>
            <a:noAutofit/>
          </a:bodyPr>
          <a:lstStyle>
            <a:lvl1pPr>
              <a:defRPr sz="44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7442" y="2617147"/>
            <a:ext cx="7183861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BF34A7-30DF-7BD2-A5A2-434BBF667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7442" y="3079275"/>
            <a:ext cx="7183861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3/31/23</a:t>
            </a:r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991E72C7-48BD-C239-7F19-37B446DE42E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7443" y="5843190"/>
            <a:ext cx="2164600" cy="3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2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8D576-4759-5408-883D-2E56D9D0F603}"/>
              </a:ext>
            </a:extLst>
          </p:cNvPr>
          <p:cNvSpPr/>
          <p:nvPr userDrawn="1"/>
        </p:nvSpPr>
        <p:spPr>
          <a:xfrm>
            <a:off x="5953662" y="1315893"/>
            <a:ext cx="2489648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44A1A-1D1D-F2D9-8EC1-EFF25EBA1FB0}"/>
              </a:ext>
            </a:extLst>
          </p:cNvPr>
          <p:cNvSpPr/>
          <p:nvPr userDrawn="1"/>
        </p:nvSpPr>
        <p:spPr>
          <a:xfrm>
            <a:off x="3315523" y="1315894"/>
            <a:ext cx="2489648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8D75A-DD50-6C6E-0A9D-7F77E72C780A}"/>
              </a:ext>
            </a:extLst>
          </p:cNvPr>
          <p:cNvSpPr/>
          <p:nvPr userDrawn="1"/>
        </p:nvSpPr>
        <p:spPr>
          <a:xfrm>
            <a:off x="677384" y="1315895"/>
            <a:ext cx="2489648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6A1563-09E6-06B6-EC4A-8E309CC5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7435" y="1436467"/>
            <a:ext cx="2489597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0" i="0" baseline="0">
                <a:solidFill>
                  <a:schemeClr val="tx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401EC8-7352-A985-133C-726A718A9E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15769" y="1436467"/>
            <a:ext cx="2489597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0" i="0" baseline="0">
                <a:solidFill>
                  <a:schemeClr val="tx1"/>
                </a:solidFill>
                <a:latin typeface="Franklin Gothic Medium Cond" panose="020B0606030402020204" pitchFamily="34" charset="0"/>
              </a:defRPr>
            </a:lvl1pPr>
          </a:lstStyle>
          <a:p>
            <a:pPr marL="0" marR="0" lvl="0" indent="0" algn="ctr" defTabSz="685800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Subhead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1A04C69-EC92-81B2-FCD5-39464C669B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53908" y="1433917"/>
            <a:ext cx="2489597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600" b="0" i="0" baseline="0">
                <a:solidFill>
                  <a:schemeClr val="tx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E5BF8CB-9477-F598-75C4-6F35D608B3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26264" y="2040671"/>
            <a:ext cx="2213372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body copy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E6CE746-1703-63A8-BBD4-546AD104E27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3453661" y="2065259"/>
            <a:ext cx="2213372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/>
              <a:t>Click to edit body copy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53952BA5-2190-5106-0EBD-DA1D15EFB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6264" y="4045822"/>
            <a:ext cx="2213372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835FE666-CADC-4DB4-80A4-BFD9823DE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64597" y="4045822"/>
            <a:ext cx="2213372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ECA5017-0E7C-4957-02B2-65FA6C1F6E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02736" y="4043272"/>
            <a:ext cx="2213372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F4CE92C-83FA-CA44-69CB-E6229E14419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6097061" y="2071425"/>
            <a:ext cx="2213372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/>
              <a:t>Click to edit body copy</a:t>
            </a: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" name="Purdue Logo" descr="Purdue Logo">
            <a:extLst>
              <a:ext uri="{FF2B5EF4-FFF2-40B4-BE49-F238E27FC236}">
                <a16:creationId xmlns:a16="http://schemas.microsoft.com/office/drawing/2014/main" id="{16840224-B911-9DB4-12A7-EBDE3D4472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A6FF5-B380-71E0-5A80-02C66128B9F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46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5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9A34A-6A6B-FC98-1EC8-8347FAB1A48F}"/>
              </a:ext>
            </a:extLst>
          </p:cNvPr>
          <p:cNvSpPr/>
          <p:nvPr userDrawn="1"/>
        </p:nvSpPr>
        <p:spPr>
          <a:xfrm>
            <a:off x="756438" y="1660596"/>
            <a:ext cx="1438515" cy="436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2A76-73C1-7478-1C52-F70D9B50BC0A}"/>
              </a:ext>
            </a:extLst>
          </p:cNvPr>
          <p:cNvSpPr/>
          <p:nvPr userDrawn="1"/>
        </p:nvSpPr>
        <p:spPr>
          <a:xfrm>
            <a:off x="758505" y="2160555"/>
            <a:ext cx="1436449" cy="32335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525D0-8078-E003-46A7-FFCB83C221E0}"/>
              </a:ext>
            </a:extLst>
          </p:cNvPr>
          <p:cNvSpPr/>
          <p:nvPr userDrawn="1"/>
        </p:nvSpPr>
        <p:spPr>
          <a:xfrm>
            <a:off x="2284078" y="1660596"/>
            <a:ext cx="1438515" cy="4364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AD059-9160-4AE4-0F86-92FB0AAD082C}"/>
              </a:ext>
            </a:extLst>
          </p:cNvPr>
          <p:cNvSpPr/>
          <p:nvPr userDrawn="1"/>
        </p:nvSpPr>
        <p:spPr>
          <a:xfrm>
            <a:off x="2286144" y="2160555"/>
            <a:ext cx="1436449" cy="3233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701C0-7A2F-0B95-E95C-07302A14CA56}"/>
              </a:ext>
            </a:extLst>
          </p:cNvPr>
          <p:cNvSpPr/>
          <p:nvPr userDrawn="1"/>
        </p:nvSpPr>
        <p:spPr>
          <a:xfrm>
            <a:off x="3811718" y="1660596"/>
            <a:ext cx="1438515" cy="436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6ED8-9187-C7FB-F774-CE52A2971FFD}"/>
              </a:ext>
            </a:extLst>
          </p:cNvPr>
          <p:cNvSpPr/>
          <p:nvPr userDrawn="1"/>
        </p:nvSpPr>
        <p:spPr>
          <a:xfrm>
            <a:off x="3813784" y="2160555"/>
            <a:ext cx="1436449" cy="323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F5635-02F3-829F-B778-4A766D8D4A2D}"/>
              </a:ext>
            </a:extLst>
          </p:cNvPr>
          <p:cNvSpPr/>
          <p:nvPr userDrawn="1"/>
        </p:nvSpPr>
        <p:spPr>
          <a:xfrm>
            <a:off x="5339357" y="1660596"/>
            <a:ext cx="1438515" cy="43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D6A50-2E1C-FDDB-2F9B-D9101B8535C5}"/>
              </a:ext>
            </a:extLst>
          </p:cNvPr>
          <p:cNvSpPr/>
          <p:nvPr userDrawn="1"/>
        </p:nvSpPr>
        <p:spPr>
          <a:xfrm>
            <a:off x="5341424" y="2160555"/>
            <a:ext cx="1436449" cy="3233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9B4FF-413F-3DBC-C6E4-087C951C5464}"/>
              </a:ext>
            </a:extLst>
          </p:cNvPr>
          <p:cNvSpPr/>
          <p:nvPr userDrawn="1"/>
        </p:nvSpPr>
        <p:spPr>
          <a:xfrm>
            <a:off x="6866999" y="1660596"/>
            <a:ext cx="1438515" cy="436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25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8434E-9F38-4592-327E-51A570C73E09}"/>
              </a:ext>
            </a:extLst>
          </p:cNvPr>
          <p:cNvSpPr/>
          <p:nvPr userDrawn="1"/>
        </p:nvSpPr>
        <p:spPr>
          <a:xfrm>
            <a:off x="6869065" y="2160555"/>
            <a:ext cx="1436449" cy="3233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75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900" kern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BA8130D-B7F2-9815-5056-6F334D4BB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6438" y="1783909"/>
            <a:ext cx="1438514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A41A66E4-0B84-E1FB-88CD-3E0E6E80C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4078" y="1768552"/>
            <a:ext cx="1438514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35E5CE7-3D80-1BB5-DACD-8A63CA927E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811718" y="1768552"/>
            <a:ext cx="1438514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85C02D4-EA4F-4962-D397-F6439EC5C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39358" y="1768552"/>
            <a:ext cx="1438514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F46F0A7-55C4-6BAE-BCB0-157A86C91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67000" y="1770870"/>
            <a:ext cx="1438514" cy="220506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000" b="0" i="0" baseline="0">
                <a:solidFill>
                  <a:schemeClr val="bg1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9E69C3F7-0A3A-FAC2-6540-8BB750E9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487" y="2312717"/>
            <a:ext cx="1243702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40CB427-2320-1A81-037C-6D83BCA5B36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2381484" y="2299864"/>
            <a:ext cx="1243702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3144BCA8-7BD5-8323-CDAB-E5362D78AA68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3909124" y="2298292"/>
            <a:ext cx="1243702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2EC0719-39BA-B2AB-F29D-3C947DC78925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5436764" y="2298292"/>
            <a:ext cx="1243702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9ED29-1A95-3771-8E52-C1F99F848AB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6964405" y="2312717"/>
            <a:ext cx="1243702" cy="2958028"/>
          </a:xfrm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F45DEB53-8B0A-80C6-DDED-B72344235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4A97DDBF-179C-94C6-3E37-D16A4C82E6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294F2-EC68-2D76-0903-15025DDF8C7C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40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Black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07789" y="-9524"/>
            <a:ext cx="4936211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1" y="-9440"/>
            <a:ext cx="5463152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504" y="891153"/>
            <a:ext cx="2949178" cy="16002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504" y="2491353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8B21D0-9B37-861A-95D4-6F42A4AE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374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White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07789" y="-9524"/>
            <a:ext cx="4936211" cy="6867524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1" y="0"/>
            <a:ext cx="5463152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504" y="891153"/>
            <a:ext cx="2949178" cy="16002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6504" y="2491353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5C32A6-36FD-B92B-21F6-F198BD244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020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7600" y="0"/>
            <a:ext cx="16764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7466030" y="-9439"/>
            <a:ext cx="168504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803" y="2466281"/>
            <a:ext cx="5986234" cy="719757"/>
          </a:xfrm>
        </p:spPr>
        <p:txBody>
          <a:bodyPr>
            <a:noAutofit/>
          </a:bodyPr>
          <a:lstStyle>
            <a:lvl1pPr>
              <a:defRPr sz="7200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255" y="3434011"/>
            <a:ext cx="5905925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bg2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contact info</a:t>
            </a:r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7C34ED6E-B67E-0025-71C7-DB53F4649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7443" y="5853639"/>
            <a:ext cx="2164600" cy="3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39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67600" y="0"/>
            <a:ext cx="1676400" cy="6858000"/>
          </a:xfrm>
          <a:prstGeom prst="rect">
            <a:avLst/>
          </a:prstGeom>
          <a:noFill/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1648B145-A545-0D6D-AFF0-0F715C907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803" y="2466281"/>
            <a:ext cx="5986234" cy="719757"/>
          </a:xfrm>
        </p:spPr>
        <p:txBody>
          <a:bodyPr>
            <a:noAutofit/>
          </a:bodyPr>
          <a:lstStyle>
            <a:lvl1pPr>
              <a:defRPr sz="720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D40940-377F-6BBC-02CB-083B672BF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255" y="3434011"/>
            <a:ext cx="5905925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add contact info</a:t>
            </a:r>
          </a:p>
        </p:txBody>
      </p:sp>
      <p:pic>
        <p:nvPicPr>
          <p:cNvPr id="6" name="Purdue Logo" descr="Purdue Logo">
            <a:extLst>
              <a:ext uri="{FF2B5EF4-FFF2-40B4-BE49-F238E27FC236}">
                <a16:creationId xmlns:a16="http://schemas.microsoft.com/office/drawing/2014/main" id="{0A142358-0FE4-9B97-6440-26990DA329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7443" y="5843190"/>
            <a:ext cx="2164600" cy="3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2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176D92-8FAB-782E-E607-5D0C5CC9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AFB6-8BB6-ADBB-6574-5B0C25E7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9" y="5049077"/>
            <a:ext cx="8450036" cy="685801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FF931D0-D7E7-D9E1-3CCC-83299A092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9229" y="5754757"/>
            <a:ext cx="8450036" cy="4492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>
                <a:solidFill>
                  <a:schemeClr val="tx1"/>
                </a:solidFill>
                <a:latin typeface="+mn-lt"/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Subtitle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D1B22C-85ED-0FDF-E153-688207C390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5"/>
            <a:ext cx="9144000" cy="6892463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042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0DA2E29B-51BD-9EF7-2A62-D2F86A01EE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1543324"/>
            <a:ext cx="8450035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1EDF2-6497-CC90-CFD1-1F7C473B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0DA2E29B-51BD-9EF7-2A62-D2F86A01EE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1543324"/>
            <a:ext cx="8450035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Franklin Gothic Book" panose="020B0503020102020204" pitchFamily="34" charset="0"/>
              </a:defRPr>
            </a:lvl1pPr>
            <a:lvl2pPr marL="342900" indent="0" algn="l">
              <a:buFontTx/>
              <a:buNone/>
              <a:defRPr sz="1350"/>
            </a:lvl2pPr>
            <a:lvl3pPr marL="685800" indent="0" algn="l">
              <a:buFontTx/>
              <a:buNone/>
              <a:defRPr sz="1350"/>
            </a:lvl3pPr>
            <a:lvl4pPr marL="1028700" indent="0" algn="l">
              <a:buFontTx/>
              <a:buNone/>
              <a:defRPr sz="1350"/>
            </a:lvl4pPr>
            <a:lvl5pPr marL="1371600" indent="0" algn="l">
              <a:buFontTx/>
              <a:buNone/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4AF65-E927-86B0-FC60-81F49DC6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872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28D381-488B-4C1C-32F0-1D389C1FF7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51064" y="1543324"/>
            <a:ext cx="8450036" cy="445470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EE0A7E-143D-2A83-397F-55801DA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5EE62C3-A7DA-7701-DE4B-C1A290C4FA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7" name="Purdue Logo" descr="Purdue Logo">
            <a:extLst>
              <a:ext uri="{FF2B5EF4-FFF2-40B4-BE49-F238E27FC236}">
                <a16:creationId xmlns:a16="http://schemas.microsoft.com/office/drawing/2014/main" id="{E5D3423E-06BB-9735-48C8-9AC2842045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AE2ED7-F46C-3808-A251-0EE750182D4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03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51065" y="1543324"/>
            <a:ext cx="4059877" cy="4390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49F3F-4187-E891-E28D-ABAA401181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1868" y="1543324"/>
            <a:ext cx="4069232" cy="4390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FC4CE19-DA95-2729-993D-BB0D45B6B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EDABB844-3818-42EE-9372-04EA073908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9B2E1-CAD7-D7BC-B523-9F175D3336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51066" y="1543324"/>
            <a:ext cx="2630674" cy="43903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D77F14-E88B-D0A5-6F63-E4DA45A7CD6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256663" y="1543324"/>
            <a:ext cx="2630674" cy="43903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5E987-1BAB-5DE6-3A52-75935C62985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182353" y="1543323"/>
            <a:ext cx="2630674" cy="43903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700"/>
            </a:lvl2pPr>
            <a:lvl3pPr>
              <a:defRPr sz="1600"/>
            </a:lvl3pPr>
            <a:lvl4pPr>
              <a:defRPr sz="1125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CA31FF2-2F1A-7D0F-36B0-1773F6A9A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" y="954291"/>
            <a:ext cx="8458200" cy="365760"/>
          </a:xfrm>
        </p:spPr>
        <p:txBody>
          <a:bodyPr>
            <a:noAutofit/>
          </a:bodyPr>
          <a:lstStyle>
            <a:lvl1pPr marL="0" indent="0" algn="l">
              <a:buNone/>
              <a:defRPr sz="20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add subhead</a:t>
            </a:r>
          </a:p>
        </p:txBody>
      </p:sp>
      <p:pic>
        <p:nvPicPr>
          <p:cNvPr id="5" name="Purdue Logo" descr="Purdue Logo">
            <a:extLst>
              <a:ext uri="{FF2B5EF4-FFF2-40B4-BE49-F238E27FC236}">
                <a16:creationId xmlns:a16="http://schemas.microsoft.com/office/drawing/2014/main" id="{ED36B521-DA27-439D-D385-E7825E54C2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6269785"/>
            <a:ext cx="1722665" cy="3083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1B1CBC-6790-5C40-1FCC-1AF80EF7DE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64" y="385004"/>
            <a:ext cx="8450036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064" y="1192696"/>
            <a:ext cx="8450036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510E42B-CA01-3C5C-40BB-5E88C5A09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00963" y="6290433"/>
            <a:ext cx="1100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97E4-2930-9D48-A5CE-AF00B0E7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702" r:id="rId3"/>
    <p:sldLayoutId id="2147483708" r:id="rId4"/>
    <p:sldLayoutId id="2147483687" r:id="rId5"/>
    <p:sldLayoutId id="2147483714" r:id="rId6"/>
    <p:sldLayoutId id="2147483688" r:id="rId7"/>
    <p:sldLayoutId id="2147483650" r:id="rId8"/>
    <p:sldLayoutId id="2147483701" r:id="rId9"/>
    <p:sldLayoutId id="2147483711" r:id="rId10"/>
    <p:sldLayoutId id="2147483712" r:id="rId11"/>
    <p:sldLayoutId id="2147483656" r:id="rId12"/>
    <p:sldLayoutId id="2147483706" r:id="rId13"/>
    <p:sldLayoutId id="2147483705" r:id="rId14"/>
    <p:sldLayoutId id="2147483707" r:id="rId15"/>
    <p:sldLayoutId id="2147483713" r:id="rId16"/>
    <p:sldLayoutId id="2147483709" r:id="rId17"/>
    <p:sldLayoutId id="2147483710" r:id="rId18"/>
    <p:sldLayoutId id="2147483653" r:id="rId19"/>
    <p:sldLayoutId id="2147483690" r:id="rId20"/>
    <p:sldLayoutId id="2147483704" r:id="rId21"/>
    <p:sldLayoutId id="2147483692" r:id="rId22"/>
    <p:sldLayoutId id="2147483693" r:id="rId23"/>
    <p:sldLayoutId id="2147483691" r:id="rId24"/>
    <p:sldLayoutId id="2147483703" r:id="rId25"/>
  </p:sldLayoutIdLst>
  <p:hf hdr="0" ftr="0" dt="0"/>
  <p:txStyles>
    <p:titleStyle>
      <a:lvl1pPr algn="l" defTabSz="685800" rtl="0" eaLnBrk="1" fontAlgn="t" latinLnBrk="0" hangingPunct="1">
        <a:lnSpc>
          <a:spcPct val="90000"/>
        </a:lnSpc>
        <a:spcBef>
          <a:spcPct val="0"/>
        </a:spcBef>
        <a:buNone/>
        <a:defRPr lang="en-US" sz="3600" b="0" i="1" kern="1200" cap="none" baseline="0" dirty="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7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Char char="§"/>
        <a:defRPr sz="12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0" algn="l" defTabSz="685800" rtl="0" eaLnBrk="1" latinLnBrk="0" hangingPunct="1">
        <a:lnSpc>
          <a:spcPct val="90000"/>
        </a:lnSpc>
        <a:spcBef>
          <a:spcPts val="375"/>
        </a:spcBef>
        <a:buFont typeface="Wingdings" pitchFamily="2" charset="2"/>
        <a:buNone/>
        <a:defRPr sz="105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unities.sas.com/hyperparametertuning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09A7-CF48-9701-322A-A0BBD1C2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805" y="1999063"/>
            <a:ext cx="8121377" cy="534037"/>
          </a:xfrm>
        </p:spPr>
        <p:txBody>
          <a:bodyPr/>
          <a:lstStyle/>
          <a:p>
            <a:r>
              <a:rPr lang="en-US">
                <a:latin typeface="Franklin Gothic Medium Cond"/>
              </a:rPr>
              <a:t>Bankruptcy Prediction</a:t>
            </a:r>
            <a:br>
              <a:rPr lang="en-US">
                <a:latin typeface="Franklin Gothic Medium Cond"/>
              </a:rPr>
            </a:br>
            <a:r>
              <a:rPr lang="en-US" sz="1600">
                <a:latin typeface="Franklin Gothic Medium Cond"/>
              </a:rPr>
              <a:t>MGMT 57100: Data Mining</a:t>
            </a:r>
            <a:endParaRPr lang="en-US" sz="1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1BF94-59A9-105F-273E-B29E440F2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7442" y="2979736"/>
            <a:ext cx="7144105" cy="4492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The Analytics Avengers</a:t>
            </a:r>
          </a:p>
          <a:p>
            <a:r>
              <a:rPr lang="en-US"/>
              <a:t>Kshitij Chauhan, </a:t>
            </a:r>
            <a:r>
              <a:rPr lang="en-US" err="1"/>
              <a:t>Swanand</a:t>
            </a:r>
            <a:r>
              <a:rPr lang="en-US"/>
              <a:t> Gaikwad, </a:t>
            </a:r>
            <a:r>
              <a:rPr lang="en-US" err="1"/>
              <a:t>Namra</a:t>
            </a:r>
            <a:r>
              <a:rPr lang="en-US"/>
              <a:t> Shah</a:t>
            </a: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8A17-096C-AED1-C745-D58ECF2EFE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7442" y="3707837"/>
            <a:ext cx="7144105" cy="449263"/>
          </a:xfrm>
        </p:spPr>
        <p:txBody>
          <a:bodyPr/>
          <a:lstStyle/>
          <a:p>
            <a:fld id="{B0E07FBD-239D-AA49-9147-F0C0929C1B1D}" type="datetime1">
              <a:rPr lang="en-US" smtClean="0"/>
              <a:t>12/2/2024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9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A18C0-25AF-2DEF-D269-66AABAFFD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8C2872-42AD-EF7F-7593-16970367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2" y="93563"/>
            <a:ext cx="8924169" cy="589032"/>
          </a:xfrm>
        </p:spPr>
        <p:txBody>
          <a:bodyPr>
            <a:normAutofit fontScale="90000"/>
          </a:bodyPr>
          <a:lstStyle/>
          <a:p>
            <a:r>
              <a:rPr lang="en-US">
                <a:latin typeface="Franklin Gothic Medium Cond"/>
              </a:rPr>
              <a:t>Model Comparison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AA797-C8E7-2D25-3409-93562E3DD4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A9848B-0E3A-1FFE-5C50-0DC5BC114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130833"/>
              </p:ext>
            </p:extLst>
          </p:nvPr>
        </p:nvGraphicFramePr>
        <p:xfrm>
          <a:off x="342900" y="644316"/>
          <a:ext cx="7908131" cy="58140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98343">
                  <a:extLst>
                    <a:ext uri="{9D8B030D-6E8A-4147-A177-3AD203B41FA5}">
                      <a16:colId xmlns:a16="http://schemas.microsoft.com/office/drawing/2014/main" val="1521283621"/>
                    </a:ext>
                  </a:extLst>
                </a:gridCol>
                <a:gridCol w="2064638">
                  <a:extLst>
                    <a:ext uri="{9D8B030D-6E8A-4147-A177-3AD203B41FA5}">
                      <a16:colId xmlns:a16="http://schemas.microsoft.com/office/drawing/2014/main" val="1155227959"/>
                    </a:ext>
                  </a:extLst>
                </a:gridCol>
                <a:gridCol w="1922575">
                  <a:extLst>
                    <a:ext uri="{9D8B030D-6E8A-4147-A177-3AD203B41FA5}">
                      <a16:colId xmlns:a16="http://schemas.microsoft.com/office/drawing/2014/main" val="2967764320"/>
                    </a:ext>
                  </a:extLst>
                </a:gridCol>
                <a:gridCol w="1922575">
                  <a:extLst>
                    <a:ext uri="{9D8B030D-6E8A-4147-A177-3AD203B41FA5}">
                      <a16:colId xmlns:a16="http://schemas.microsoft.com/office/drawing/2014/main" val="2214361363"/>
                    </a:ext>
                  </a:extLst>
                </a:gridCol>
              </a:tblGrid>
              <a:tr h="1818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>
                          <a:effectLst/>
                        </a:rPr>
                        <a:t>Aspect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>
                          <a:effectLst/>
                        </a:rPr>
                        <a:t>Ensemble 1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>
                          <a:effectLst/>
                        </a:rPr>
                        <a:t>Ensemble 2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1" u="none" strike="noStrike">
                          <a:effectLst/>
                        </a:rPr>
                        <a:t>Ensemble 3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012998"/>
                  </a:ext>
                </a:extLst>
              </a:tr>
              <a:tr h="7427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effectLst/>
                        </a:rPr>
                        <a:t>Models Used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2 Gradient Boosting</a:t>
                      </a:r>
                    </a:p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 Backward Regression </a:t>
                      </a:r>
                    </a:p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 Neural Network (NN)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 Gradient Boosting </a:t>
                      </a:r>
                    </a:p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 Backward Regression</a:t>
                      </a:r>
                    </a:p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1 High-Performance Neural Network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u="none" strike="noStrike">
                          <a:effectLst/>
                        </a:rPr>
                        <a:t>2 Gradient Boosting</a:t>
                      </a:r>
                    </a:p>
                    <a:p>
                      <a:pPr algn="l" fontAlgn="t"/>
                      <a:r>
                        <a:rPr lang="en-IN" sz="1000" u="none" strike="noStrike">
                          <a:effectLst/>
                        </a:rPr>
                        <a:t>1 Backward </a:t>
                      </a:r>
                    </a:p>
                    <a:p>
                      <a:pPr algn="l" fontAlgn="t"/>
                      <a:r>
                        <a:rPr lang="en-IN" sz="1000" u="none" strike="noStrike">
                          <a:effectLst/>
                        </a:rPr>
                        <a:t>1 Forward Regression </a:t>
                      </a:r>
                    </a:p>
                    <a:p>
                      <a:pPr algn="l" fontAlgn="t"/>
                      <a:r>
                        <a:rPr lang="en-IN" sz="1000" u="none" strike="noStrike">
                          <a:effectLst/>
                        </a:rPr>
                        <a:t>1 Polynomial Regression </a:t>
                      </a:r>
                    </a:p>
                    <a:p>
                      <a:pPr algn="l" fontAlgn="t"/>
                      <a:r>
                        <a:rPr lang="en-IN" sz="1000" u="none" strike="noStrike">
                          <a:effectLst/>
                        </a:rPr>
                        <a:t>1 Neural Network (NN)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extLst>
                  <a:ext uri="{0D108BD9-81ED-4DB2-BD59-A6C34878D82A}">
                    <a16:rowId xmlns:a16="http://schemas.microsoft.com/office/drawing/2014/main" val="1943943887"/>
                  </a:ext>
                </a:extLst>
              </a:tr>
              <a:tr h="6496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effectLst/>
                        </a:rPr>
                        <a:t>Validation ROC Index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0.929</a:t>
                      </a:r>
                      <a:r>
                        <a:rPr lang="en-US" sz="1000" u="none" strike="noStrike">
                          <a:effectLst/>
                        </a:rPr>
                        <a:t> (Highest among all ensembles, showing superior predictive performance for the validation set)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0.919</a:t>
                      </a:r>
                      <a:r>
                        <a:rPr lang="en-US" sz="1000" u="none" strike="noStrike">
                          <a:effectLst/>
                        </a:rPr>
                        <a:t> (Lower predictive power on unseen data due to the simpler model diversity)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0.928</a:t>
                      </a:r>
                      <a:r>
                        <a:rPr lang="en-US" sz="1000" u="none" strike="noStrike">
                          <a:effectLst/>
                        </a:rPr>
                        <a:t> (Similar to Ensemble 1, but with added complexity and minor performance drawbacks)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extLst>
                  <a:ext uri="{0D108BD9-81ED-4DB2-BD59-A6C34878D82A}">
                    <a16:rowId xmlns:a16="http://schemas.microsoft.com/office/drawing/2014/main" val="3783226162"/>
                  </a:ext>
                </a:extLst>
              </a:tr>
              <a:tr h="16703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effectLst/>
                        </a:rPr>
                        <a:t>Training ROC Index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u="none" strike="noStrike">
                          <a:effectLst/>
                        </a:rPr>
                        <a:t>0.982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u="none" strike="noStrike">
                          <a:effectLst/>
                        </a:rPr>
                        <a:t>0.965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u="none" strike="noStrike">
                          <a:effectLst/>
                        </a:rPr>
                        <a:t>0.989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extLst>
                  <a:ext uri="{0D108BD9-81ED-4DB2-BD59-A6C34878D82A}">
                    <a16:rowId xmlns:a16="http://schemas.microsoft.com/office/drawing/2014/main" val="2590047080"/>
                  </a:ext>
                </a:extLst>
              </a:tr>
              <a:tr h="59515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effectLst/>
                        </a:rPr>
                        <a:t>Misclassification Rate (Validation)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0.0167</a:t>
                      </a:r>
                      <a:r>
                        <a:rPr lang="en-US" sz="1000" u="none" strike="noStrike">
                          <a:effectLst/>
                        </a:rPr>
                        <a:t> (Lowest among all ensembles, indicating better classification accuracy on the validation set)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0.02</a:t>
                      </a:r>
                      <a:r>
                        <a:rPr lang="en-US" sz="1000" u="none" strike="noStrike">
                          <a:effectLst/>
                        </a:rPr>
                        <a:t> (Higher misclassification due to reduced complexity in the HP NN model)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0.0187</a:t>
                      </a:r>
                      <a:r>
                        <a:rPr lang="en-US" sz="1000" u="none" strike="noStrike">
                          <a:effectLst/>
                        </a:rPr>
                        <a:t> (Higher misclassification caused by redundancy in Forward and Polynomial Regression models)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extLst>
                  <a:ext uri="{0D108BD9-81ED-4DB2-BD59-A6C34878D82A}">
                    <a16:rowId xmlns:a16="http://schemas.microsoft.com/office/drawing/2014/main" val="1502636876"/>
                  </a:ext>
                </a:extLst>
              </a:tr>
              <a:tr h="206599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effectLst/>
                        </a:rPr>
                        <a:t>Gini Coefficient (Validation)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u="none" strike="noStrike">
                          <a:effectLst/>
                        </a:rPr>
                        <a:t>0.858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u="none" strike="noStrike">
                          <a:effectLst/>
                        </a:rPr>
                        <a:t>0.838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u="none" strike="noStrike">
                          <a:effectLst/>
                        </a:rPr>
                        <a:t>0.856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extLst>
                  <a:ext uri="{0D108BD9-81ED-4DB2-BD59-A6C34878D82A}">
                    <a16:rowId xmlns:a16="http://schemas.microsoft.com/office/drawing/2014/main" val="1638504096"/>
                  </a:ext>
                </a:extLst>
              </a:tr>
              <a:tr h="4475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effectLst/>
                        </a:rPr>
                        <a:t>Kolmogorov-Smirnov Statistic (Validation)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0.70</a:t>
                      </a:r>
                      <a:r>
                        <a:rPr lang="en-US" sz="1000" u="none" strike="noStrike">
                          <a:effectLst/>
                        </a:rPr>
                        <a:t> (Strong separation between event and non-event classes)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0.66</a:t>
                      </a:r>
                      <a:r>
                        <a:rPr lang="en-US" sz="1000" u="none" strike="noStrike">
                          <a:effectLst/>
                        </a:rPr>
                        <a:t> (Slightly lower separation due to reduced diversity in model predictions)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0.70</a:t>
                      </a:r>
                      <a:r>
                        <a:rPr lang="en-US" sz="1000" u="none" strike="noStrike">
                          <a:effectLst/>
                        </a:rPr>
                        <a:t> (On par with Ensemble 1 but fails to outperform in other metrics)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extLst>
                  <a:ext uri="{0D108BD9-81ED-4DB2-BD59-A6C34878D82A}">
                    <a16:rowId xmlns:a16="http://schemas.microsoft.com/office/drawing/2014/main" val="217270933"/>
                  </a:ext>
                </a:extLst>
              </a:tr>
              <a:tr h="44753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effectLst/>
                        </a:rPr>
                        <a:t>Cumulative Lift (Validation)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7.28</a:t>
                      </a:r>
                      <a:r>
                        <a:rPr lang="en-US" sz="1000" u="none" strike="noStrike">
                          <a:effectLst/>
                        </a:rPr>
                        <a:t> (Best lift, demonstrating better identification of top-ranked events)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7.12</a:t>
                      </a:r>
                      <a:r>
                        <a:rPr lang="en-US" sz="1000" u="none" strike="noStrike">
                          <a:effectLst/>
                        </a:rPr>
                        <a:t> (Lower ability to rank true positives due to less diverse model components)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u="none" strike="noStrike">
                          <a:effectLst/>
                        </a:rPr>
                        <a:t>7.12</a:t>
                      </a:r>
                      <a:r>
                        <a:rPr lang="en-US" sz="1000" u="none" strike="noStrike">
                          <a:effectLst/>
                        </a:rPr>
                        <a:t> (On par with Ensemble 2 but with higher complexity and similar performance)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extLst>
                  <a:ext uri="{0D108BD9-81ED-4DB2-BD59-A6C34878D82A}">
                    <a16:rowId xmlns:a16="http://schemas.microsoft.com/office/drawing/2014/main" val="2095615914"/>
                  </a:ext>
                </a:extLst>
              </a:tr>
              <a:tr h="3294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>
                          <a:effectLst/>
                        </a:rPr>
                        <a:t>Number of Wrong Classifications (Validation)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u="none" strike="noStrike">
                          <a:effectLst/>
                        </a:rPr>
                        <a:t>50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u="none" strike="noStrike">
                          <a:effectLst/>
                        </a:rPr>
                        <a:t>60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u="none" strike="noStrike">
                          <a:effectLst/>
                        </a:rPr>
                        <a:t>56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extLst>
                  <a:ext uri="{0D108BD9-81ED-4DB2-BD59-A6C34878D82A}">
                    <a16:rowId xmlns:a16="http://schemas.microsoft.com/office/drawing/2014/main" val="3628757246"/>
                  </a:ext>
                </a:extLst>
              </a:tr>
              <a:tr h="59515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effectLst/>
                        </a:rPr>
                        <a:t>Strengths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Combines robustness (GB), non-linearity (NN), and simplicity (Backward Regression).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HP NN handles feature transformations efficiently and is computationally faster than traditional NN.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Highly diverse, covering linearity (Regression), non-linearity (Neural Network), and robust learners (GB).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extLst>
                  <a:ext uri="{0D108BD9-81ED-4DB2-BD59-A6C34878D82A}">
                    <a16:rowId xmlns:a16="http://schemas.microsoft.com/office/drawing/2014/main" val="169017748"/>
                  </a:ext>
                </a:extLst>
              </a:tr>
              <a:tr h="595156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effectLst/>
                        </a:rPr>
                        <a:t>Weaknesses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Computationally intensive due to two GB models.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Lower accuracy due to limited diversity (only one GB model); HP NN failed to generalize as well as traditional NN.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Overly complex; redundant models like Poly Reg and Forward Reg added no significant value, leading to marginal gains.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extLst>
                  <a:ext uri="{0D108BD9-81ED-4DB2-BD59-A6C34878D82A}">
                    <a16:rowId xmlns:a16="http://schemas.microsoft.com/office/drawing/2014/main" val="2263005882"/>
                  </a:ext>
                </a:extLst>
              </a:tr>
              <a:tr h="7427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b="1" u="none" strike="noStrike">
                          <a:effectLst/>
                        </a:rPr>
                        <a:t>Why Not Chosen?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000" b="1" u="none" strike="noStrike">
                          <a:effectLst/>
                        </a:rPr>
                        <a:t>N/A (Best Performing Ensemble)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Lower ROC Index (0.919) and higher misclassification (2%) failed to meet the accuracy required for bankruptcy prediction.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Marginal difference in validation ROC Index (0.928) with added complexity; the ensemble didn’t justify the overhead.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00" marR="4800" marT="4800" marB="0"/>
                </a:tc>
                <a:extLst>
                  <a:ext uri="{0D108BD9-81ED-4DB2-BD59-A6C34878D82A}">
                    <a16:rowId xmlns:a16="http://schemas.microsoft.com/office/drawing/2014/main" val="32466305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8AD4D9-2AB1-21CB-8507-D7229745E3AC}"/>
              </a:ext>
            </a:extLst>
          </p:cNvPr>
          <p:cNvSpPr txBox="1"/>
          <p:nvPr/>
        </p:nvSpPr>
        <p:spPr>
          <a:xfrm>
            <a:off x="3570732" y="6540142"/>
            <a:ext cx="2660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i="1">
                <a:solidFill>
                  <a:srgbClr val="0070C0"/>
                </a:solidFill>
              </a:rPr>
              <a:t>Fig: Model comparison grid</a:t>
            </a:r>
          </a:p>
        </p:txBody>
      </p:sp>
    </p:spTree>
    <p:extLst>
      <p:ext uri="{BB962C8B-B14F-4D97-AF65-F5344CB8AC3E}">
        <p14:creationId xmlns:p14="http://schemas.microsoft.com/office/powerpoint/2010/main" val="2108948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CEB3E-DF71-C7DD-90DF-A6149FC75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FB2F33-9AF1-4058-E3E8-96CF53D8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2" y="93563"/>
            <a:ext cx="8924169" cy="589032"/>
          </a:xfrm>
        </p:spPr>
        <p:txBody>
          <a:bodyPr>
            <a:normAutofit fontScale="90000"/>
          </a:bodyPr>
          <a:lstStyle/>
          <a:p>
            <a:r>
              <a:rPr lang="en-US">
                <a:latin typeface="Franklin Gothic Medium Cond"/>
              </a:rPr>
              <a:t>Ensemble1: Winning Ensemble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2EA7A9-358A-1E76-94B5-CD6DCCD1783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09D292DD-7BC4-60C8-E52B-045B7496F4E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08352" y="682595"/>
            <a:ext cx="9217680" cy="166973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400" b="1">
                <a:ea typeface="+mn-lt"/>
                <a:cs typeface="+mn-lt"/>
              </a:rPr>
              <a:t>Rationale for Ensemble 1</a:t>
            </a:r>
            <a:r>
              <a:rPr lang="en-US" sz="1400">
                <a:ea typeface="+mn-lt"/>
                <a:cs typeface="+mn-lt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>
                <a:ea typeface="+mn-lt"/>
                <a:cs typeface="+mn-lt"/>
              </a:rPr>
              <a:t>GB: </a:t>
            </a:r>
            <a:r>
              <a:rPr lang="en-US" sz="1400">
                <a:ea typeface="+mn-lt"/>
                <a:cs typeface="+mn-lt"/>
              </a:rPr>
              <a:t>Handles non-linear relationships effectively. Significant improvement achieved by removing </a:t>
            </a:r>
            <a:r>
              <a:rPr lang="en-US" sz="1400" b="1">
                <a:ea typeface="+mn-lt"/>
                <a:cs typeface="+mn-lt"/>
              </a:rPr>
              <a:t>zero</a:t>
            </a:r>
            <a:r>
              <a:rPr lang="en-US" sz="1400">
                <a:ea typeface="+mn-lt"/>
                <a:cs typeface="+mn-lt"/>
              </a:rPr>
              <a:t> importance variables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>
                <a:ea typeface="+mn-lt"/>
                <a:cs typeface="+mn-lt"/>
              </a:rPr>
              <a:t>Backward Regression: </a:t>
            </a:r>
            <a:r>
              <a:rPr lang="en-US" sz="1400">
                <a:ea typeface="+mn-lt"/>
                <a:cs typeface="+mn-lt"/>
              </a:rPr>
              <a:t>Selects significant features for interpretability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400" b="1">
                <a:ea typeface="+mn-lt"/>
                <a:cs typeface="+mn-lt"/>
              </a:rPr>
              <a:t>Neural Network: </a:t>
            </a:r>
            <a:r>
              <a:rPr lang="en-US" sz="1400">
                <a:ea typeface="+mn-lt"/>
                <a:cs typeface="+mn-lt"/>
              </a:rPr>
              <a:t>To capture more complex patterns and interactions.</a:t>
            </a:r>
          </a:p>
          <a:p>
            <a:r>
              <a:rPr lang="en-US" sz="1400" b="1">
                <a:ea typeface="+mn-lt"/>
                <a:cs typeface="+mn-lt"/>
              </a:rPr>
              <a:t>Parameter Tuning: </a:t>
            </a:r>
            <a:r>
              <a:rPr lang="en-US" sz="1400">
                <a:ea typeface="+mn-lt"/>
                <a:cs typeface="+mn-lt"/>
              </a:rPr>
              <a:t>Performed Randomized search for hyperparameter tuning using 2-fold cross validation with help of SAS EM help documentation(</a:t>
            </a:r>
            <a:r>
              <a:rPr lang="en-US" sz="1400">
                <a:ea typeface="+mn-lt"/>
                <a:cs typeface="+mn-lt"/>
                <a:hlinkClick r:id="rId3"/>
              </a:rPr>
              <a:t>www.communities.sas.com/hyperparametertuning</a:t>
            </a:r>
            <a:r>
              <a:rPr lang="en-US" sz="1400">
                <a:ea typeface="+mn-lt"/>
                <a:cs typeface="+mn-lt"/>
              </a:rPr>
              <a:t>).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1BAC4-5FAA-7F7D-0C36-8C447FBBF28F}"/>
              </a:ext>
            </a:extLst>
          </p:cNvPr>
          <p:cNvGrpSpPr/>
          <p:nvPr/>
        </p:nvGrpSpPr>
        <p:grpSpPr>
          <a:xfrm>
            <a:off x="2286642" y="2338140"/>
            <a:ext cx="5647662" cy="4517863"/>
            <a:chOff x="3440847" y="2158845"/>
            <a:chExt cx="5501985" cy="4709547"/>
          </a:xfrm>
        </p:grpSpPr>
        <p:pic>
          <p:nvPicPr>
            <p:cNvPr id="9" name="Picture 8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6006AD35-87C3-CBF7-E4DB-A6236A5934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74718" y="2158845"/>
              <a:ext cx="2734056" cy="2271080"/>
            </a:xfrm>
            <a:prstGeom prst="rect">
              <a:avLst/>
            </a:prstGeom>
          </p:spPr>
        </p:pic>
        <p:pic>
          <p:nvPicPr>
            <p:cNvPr id="12" name="Picture 1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8CBCADE-DFEB-9494-EFBB-4DB9576E5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1518" y="2158846"/>
              <a:ext cx="2611314" cy="2271079"/>
            </a:xfrm>
            <a:prstGeom prst="rect">
              <a:avLst/>
            </a:prstGeom>
          </p:spPr>
        </p:pic>
        <p:pic>
          <p:nvPicPr>
            <p:cNvPr id="14" name="Picture 1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084D289-6DC8-6B7D-CF6E-FC1DCBE01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40847" y="4527790"/>
              <a:ext cx="2767927" cy="2082048"/>
            </a:xfrm>
            <a:prstGeom prst="rect">
              <a:avLst/>
            </a:prstGeom>
          </p:spPr>
        </p:pic>
        <p:pic>
          <p:nvPicPr>
            <p:cNvPr id="16" name="Picture 1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2C02790-003E-006E-8AFC-5F8B970C4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31517" y="4527790"/>
              <a:ext cx="2611314" cy="208204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833ABE-D0FA-93ED-B711-D0464AB33A57}"/>
                </a:ext>
              </a:extLst>
            </p:cNvPr>
            <p:cNvSpPr txBox="1"/>
            <p:nvPr/>
          </p:nvSpPr>
          <p:spPr>
            <a:xfrm>
              <a:off x="3950208" y="6627168"/>
              <a:ext cx="4850892" cy="241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i="1">
                  <a:solidFill>
                    <a:srgbClr val="0070C0"/>
                  </a:solidFill>
                </a:rPr>
                <a:t>Fig: GB Model1, GB Model2, Neural Network, Backward Regression (clockwise from top-left)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215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A18C0-25AF-2DEF-D269-66AABAFFD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8C2872-42AD-EF7F-7593-169703672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31" y="202442"/>
            <a:ext cx="8924169" cy="589032"/>
          </a:xfrm>
        </p:spPr>
        <p:txBody>
          <a:bodyPr>
            <a:normAutofit fontScale="90000"/>
          </a:bodyPr>
          <a:lstStyle/>
          <a:p>
            <a:r>
              <a:rPr lang="en-US">
                <a:latin typeface="Franklin Gothic Medium Cond"/>
              </a:rPr>
              <a:t>Key Learnings </a:t>
            </a:r>
            <a:br>
              <a:rPr lang="en-US">
                <a:latin typeface="Franklin Gothic Medium Cond"/>
              </a:rPr>
            </a:br>
            <a:r>
              <a:rPr lang="en-US" sz="1300">
                <a:latin typeface="Franklin Gothic Medium Cond"/>
              </a:rPr>
              <a:t>Courtesy: Learning Machine, Titans</a:t>
            </a:r>
            <a:endParaRPr lang="en-US" sz="13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AA797-C8E7-2D25-3409-93562E3DD4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9E5C885-5057-8428-90CF-76EA7E613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067405"/>
              </p:ext>
            </p:extLst>
          </p:nvPr>
        </p:nvGraphicFramePr>
        <p:xfrm>
          <a:off x="299465" y="791474"/>
          <a:ext cx="8624703" cy="5947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479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2CBA-026F-7E96-546F-23B8813A8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03" y="2714637"/>
            <a:ext cx="5986234" cy="719757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526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50425-C6CF-465E-06C4-01AD185D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64" y="385004"/>
            <a:ext cx="8450036" cy="589032"/>
          </a:xfrm>
        </p:spPr>
        <p:txBody>
          <a:bodyPr anchor="ctr">
            <a:normAutofit/>
          </a:bodyPr>
          <a:lstStyle/>
          <a:p>
            <a:r>
              <a:rPr lang="en-US" sz="330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1C28-2600-7542-E9A4-0C8739EDF23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51065" y="1543324"/>
            <a:ext cx="4059877" cy="4390338"/>
          </a:xfrm>
        </p:spPr>
        <p:txBody>
          <a:bodyPr vert="horz" lIns="91440" tIns="45720" rIns="91440" bIns="45720" rtlCol="0">
            <a:normAutofit/>
          </a:bodyPr>
          <a:lstStyle/>
          <a:p>
            <a:pPr marL="213995" indent="-213995">
              <a:buFont typeface="Arial" panose="020B0604020202020204" pitchFamily="34" charset="0"/>
              <a:buChar char="•"/>
            </a:pPr>
            <a:r>
              <a:rPr lang="en-US" b="1"/>
              <a:t>Objective: </a:t>
            </a:r>
            <a:r>
              <a:rPr lang="en-US"/>
              <a:t>Predicting company bankruptcy using financial data.</a:t>
            </a:r>
          </a:p>
          <a:p>
            <a:pPr marL="213995" indent="-213995">
              <a:buFont typeface="Arial" panose="020B0604020202020204" pitchFamily="34" charset="0"/>
              <a:buChar char="•"/>
            </a:pPr>
            <a:endParaRPr lang="en-US" b="1"/>
          </a:p>
          <a:p>
            <a:pPr marL="213995" indent="-213995">
              <a:buFont typeface="Arial" panose="020B0604020202020204" pitchFamily="34" charset="0"/>
              <a:buChar char="•"/>
            </a:pPr>
            <a:r>
              <a:rPr lang="en-US" b="1"/>
              <a:t>Source: </a:t>
            </a:r>
            <a:r>
              <a:rPr lang="en-US"/>
              <a:t>Dataset with 64 financial attributes and a binary target (class)</a:t>
            </a:r>
          </a:p>
          <a:p>
            <a:pPr marL="213995" indent="-213995">
              <a:buFont typeface="Arial" panose="020B0604020202020204" pitchFamily="34" charset="0"/>
              <a:buChar char="•"/>
            </a:pPr>
            <a:endParaRPr lang="en-US" b="1"/>
          </a:p>
          <a:p>
            <a:pPr marL="213995" indent="-213995">
              <a:buFont typeface="Arial" panose="020B0604020202020204" pitchFamily="34" charset="0"/>
              <a:buChar char="•"/>
            </a:pPr>
            <a:r>
              <a:rPr lang="en-US" b="1"/>
              <a:t>Class Imbalance</a:t>
            </a:r>
            <a:r>
              <a:rPr lang="en-US"/>
              <a:t>: 2.11% bankrupt, 97.89% non-bankrupt.</a:t>
            </a:r>
          </a:p>
          <a:p>
            <a:pPr marL="0" indent="0">
              <a:buNone/>
            </a:pPr>
            <a:endParaRPr lang="en-US"/>
          </a:p>
          <a:p>
            <a:pPr marL="213995" indent="-213995">
              <a:buFont typeface="Arial" panose="020B0604020202020204" pitchFamily="34" charset="0"/>
              <a:buChar char="•"/>
            </a:pPr>
            <a:r>
              <a:rPr lang="en-US" b="1"/>
              <a:t>Final Scores: 0.9138 </a:t>
            </a:r>
            <a:r>
              <a:rPr lang="en-US" i="1"/>
              <a:t>(Public)</a:t>
            </a:r>
            <a:r>
              <a:rPr lang="en-US" b="1"/>
              <a:t> | 0.93980 </a:t>
            </a:r>
            <a:r>
              <a:rPr lang="en-US" i="1"/>
              <a:t>(Private)</a:t>
            </a:r>
          </a:p>
          <a:p>
            <a:pPr marL="213995" indent="-213995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2936D8C4-F18D-DD80-AA6B-C24151F5D7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700963" y="6290433"/>
            <a:ext cx="110013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46097E4-2930-9D48-A5CE-AF00B0E7069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65B3E8-E0A6-77C6-BB68-123D592ED869}"/>
              </a:ext>
            </a:extLst>
          </p:cNvPr>
          <p:cNvGrpSpPr/>
          <p:nvPr/>
        </p:nvGrpSpPr>
        <p:grpSpPr>
          <a:xfrm>
            <a:off x="5190516" y="1307143"/>
            <a:ext cx="3240616" cy="3295499"/>
            <a:chOff x="5190516" y="1307143"/>
            <a:chExt cx="3240616" cy="32954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41C1C8-3C64-CDF2-38A3-9AA42942D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0516" y="1307143"/>
              <a:ext cx="3240616" cy="3057451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71B82D-BD7C-DF7A-FAB8-963257E3EA3C}"/>
                </a:ext>
              </a:extLst>
            </p:cNvPr>
            <p:cNvSpPr txBox="1"/>
            <p:nvPr/>
          </p:nvSpPr>
          <p:spPr>
            <a:xfrm>
              <a:off x="5770228" y="4371810"/>
              <a:ext cx="26609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i="1">
                  <a:solidFill>
                    <a:srgbClr val="0070C0"/>
                  </a:solidFill>
                </a:rPr>
                <a:t>Fig: Input variable role assignment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7ED250-76C5-F370-2DF1-B4AF180FEC88}"/>
              </a:ext>
            </a:extLst>
          </p:cNvPr>
          <p:cNvGrpSpPr/>
          <p:nvPr/>
        </p:nvGrpSpPr>
        <p:grpSpPr>
          <a:xfrm>
            <a:off x="4776208" y="4697701"/>
            <a:ext cx="4069232" cy="1823564"/>
            <a:chOff x="4776208" y="4697701"/>
            <a:chExt cx="4069232" cy="18235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BC72CDB-1A58-5B99-872D-EC903B786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6208" y="4697701"/>
              <a:ext cx="4069232" cy="1585516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E49A9E-0203-D744-B93D-127E46C787D3}"/>
                </a:ext>
              </a:extLst>
            </p:cNvPr>
            <p:cNvSpPr txBox="1"/>
            <p:nvPr/>
          </p:nvSpPr>
          <p:spPr>
            <a:xfrm>
              <a:off x="5949696" y="6290433"/>
              <a:ext cx="26609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i="1">
                  <a:solidFill>
                    <a:srgbClr val="0070C0"/>
                  </a:solidFill>
                </a:rPr>
                <a:t>Fig: Class Imbalance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755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8646-D99A-2E2C-7041-4D850906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Pre-Processing Methodology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71309-395E-76AF-4D78-7A564D42363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42900" y="2271026"/>
            <a:ext cx="2042285" cy="3065394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/>
              <a:t>Data Ingestion performed using </a:t>
            </a:r>
            <a:r>
              <a:rPr lang="en-US" b="1"/>
              <a:t>File Import</a:t>
            </a:r>
            <a:r>
              <a:rPr lang="en-US"/>
              <a:t> Node. The role and level of Class variable is changed to Target and Binary respectively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37C324-E6D5-575F-6C50-8271A1C6028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2385185" y="2271026"/>
            <a:ext cx="2254727" cy="3065393"/>
          </a:xfr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/>
              <a:t>Data Partition </a:t>
            </a:r>
            <a:r>
              <a:rPr lang="en-US"/>
              <a:t>Node was used for </a:t>
            </a:r>
            <a:r>
              <a:rPr lang="en-US" b="1"/>
              <a:t>70:30</a:t>
            </a:r>
            <a:r>
              <a:rPr lang="en-US"/>
              <a:t> split into train and validation data set with </a:t>
            </a:r>
            <a:r>
              <a:rPr lang="en-US" b="1"/>
              <a:t>Stratification</a:t>
            </a:r>
            <a:r>
              <a:rPr lang="en-US"/>
              <a:t>. This was to ensure representation of rare bankrupt cases in both training and validation sets. 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9418E-CDA8-1676-CF98-F05230396FA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629434" y="2271026"/>
            <a:ext cx="2117981" cy="3065392"/>
          </a:xfr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ea typeface="+mn-lt"/>
                <a:cs typeface="+mn-lt"/>
              </a:rPr>
              <a:t>Identified no missing values, high presence of outlier using </a:t>
            </a:r>
            <a:r>
              <a:rPr lang="en-US" b="1">
                <a:ea typeface="+mn-lt"/>
                <a:cs typeface="+mn-lt"/>
              </a:rPr>
              <a:t>Graph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Stat Explore Nodes</a:t>
            </a:r>
            <a:r>
              <a:rPr lang="en-US">
                <a:ea typeface="+mn-lt"/>
                <a:cs typeface="+mn-lt"/>
              </a:rPr>
              <a:t>. Analyzed variable distribution and correlations.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60E483-DE0F-0A11-EFD8-25E37949DE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" y="1001735"/>
            <a:ext cx="8458200" cy="365760"/>
          </a:xfrm>
        </p:spPr>
        <p:txBody>
          <a:bodyPr/>
          <a:lstStyle/>
          <a:p>
            <a:r>
              <a:rPr lang="en-US" sz="1800">
                <a:solidFill>
                  <a:schemeClr val="tx1"/>
                </a:solidFill>
              </a:rPr>
              <a:t>Utilized Data Partition, Graph Explore, Stat Explore, Replacement Nodes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070CC2-9950-48B4-1BEF-D416720C68AD}"/>
              </a:ext>
            </a:extLst>
          </p:cNvPr>
          <p:cNvCxnSpPr>
            <a:cxnSpLocks/>
          </p:cNvCxnSpPr>
          <p:nvPr/>
        </p:nvCxnSpPr>
        <p:spPr>
          <a:xfrm>
            <a:off x="2385185" y="1901697"/>
            <a:ext cx="0" cy="341054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E65AE0-D3FA-067B-508B-525E3532DAB3}"/>
              </a:ext>
            </a:extLst>
          </p:cNvPr>
          <p:cNvCxnSpPr>
            <a:cxnSpLocks/>
          </p:cNvCxnSpPr>
          <p:nvPr/>
        </p:nvCxnSpPr>
        <p:spPr>
          <a:xfrm flipH="1">
            <a:off x="4614920" y="1951838"/>
            <a:ext cx="19348" cy="3384581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AF30B-F817-7F5E-22C8-597B338FAC0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2904A8-AE00-887B-1AB0-69971B710344}"/>
              </a:ext>
            </a:extLst>
          </p:cNvPr>
          <p:cNvSpPr txBox="1"/>
          <p:nvPr/>
        </p:nvSpPr>
        <p:spPr>
          <a:xfrm>
            <a:off x="342900" y="1901697"/>
            <a:ext cx="204228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Data Ingestion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445ACF-E946-1D5B-9CDE-25F26AAA93DA}"/>
              </a:ext>
            </a:extLst>
          </p:cNvPr>
          <p:cNvSpPr txBox="1"/>
          <p:nvPr/>
        </p:nvSpPr>
        <p:spPr>
          <a:xfrm>
            <a:off x="2385185" y="1901696"/>
            <a:ext cx="224424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b="1">
                <a:solidFill>
                  <a:schemeClr val="bg1"/>
                </a:solidFill>
              </a:rPr>
              <a:t>Data Partitioning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EBD61-21DC-D443-F835-5D9FE046F991}"/>
              </a:ext>
            </a:extLst>
          </p:cNvPr>
          <p:cNvSpPr txBox="1"/>
          <p:nvPr/>
        </p:nvSpPr>
        <p:spPr>
          <a:xfrm>
            <a:off x="4629435" y="1901695"/>
            <a:ext cx="2163252" cy="36933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b="1">
                <a:solidFill>
                  <a:schemeClr val="bg1"/>
                </a:solidFill>
              </a:rPr>
              <a:t>EDA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CB7B9F6-D4D6-1AFB-37E4-05D1D57EEE3C}"/>
              </a:ext>
            </a:extLst>
          </p:cNvPr>
          <p:cNvSpPr txBox="1">
            <a:spLocks/>
          </p:cNvSpPr>
          <p:nvPr/>
        </p:nvSpPr>
        <p:spPr>
          <a:xfrm>
            <a:off x="6707787" y="2271026"/>
            <a:ext cx="2205974" cy="30541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" pitchFamily="2" charset="2"/>
              <a:buChar char="§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7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Char char="§"/>
              <a:defRPr sz="1125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itchFamily="2" charset="2"/>
              <a:buNone/>
              <a:defRPr sz="105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en-US">
                <a:ea typeface="+mn-lt"/>
                <a:cs typeface="+mn-lt"/>
              </a:rPr>
              <a:t>Used </a:t>
            </a:r>
            <a:r>
              <a:rPr lang="en-US" b="1">
                <a:ea typeface="+mn-lt"/>
                <a:cs typeface="+mn-lt"/>
              </a:rPr>
              <a:t>Replacement</a:t>
            </a:r>
            <a:r>
              <a:rPr lang="en-US">
                <a:ea typeface="+mn-lt"/>
                <a:cs typeface="+mn-lt"/>
              </a:rPr>
              <a:t> node for robust outlier management based on standard deviations.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3DDCBB-B0B0-07D6-B4DE-7DB05AB3BC21}"/>
              </a:ext>
            </a:extLst>
          </p:cNvPr>
          <p:cNvCxnSpPr>
            <a:cxnSpLocks/>
          </p:cNvCxnSpPr>
          <p:nvPr/>
        </p:nvCxnSpPr>
        <p:spPr>
          <a:xfrm>
            <a:off x="6747415" y="2001979"/>
            <a:ext cx="0" cy="333444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690B324-15F2-DAEE-4537-9D2F37568C8A}"/>
              </a:ext>
            </a:extLst>
          </p:cNvPr>
          <p:cNvSpPr txBox="1"/>
          <p:nvPr/>
        </p:nvSpPr>
        <p:spPr>
          <a:xfrm>
            <a:off x="6702143" y="1901694"/>
            <a:ext cx="221161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b="1">
                <a:solidFill>
                  <a:schemeClr val="bg1"/>
                </a:solidFill>
              </a:rPr>
              <a:t>Outlier Handling</a:t>
            </a:r>
          </a:p>
        </p:txBody>
      </p:sp>
    </p:spTree>
    <p:extLst>
      <p:ext uri="{BB962C8B-B14F-4D97-AF65-F5344CB8AC3E}">
        <p14:creationId xmlns:p14="http://schemas.microsoft.com/office/powerpoint/2010/main" val="368059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7F7167-3AC3-B360-4838-FD7C0AF1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63" y="385004"/>
            <a:ext cx="8615955" cy="589032"/>
          </a:xfrm>
        </p:spPr>
        <p:txBody>
          <a:bodyPr>
            <a:noAutofit/>
          </a:bodyPr>
          <a:lstStyle/>
          <a:p>
            <a:r>
              <a:rPr lang="en-US" sz="3000"/>
              <a:t>Data Ingestion and  Target Variable Setup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4DBCAE-56B3-0632-B282-151148F7C9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" y="975835"/>
            <a:ext cx="8458200" cy="36576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</a:rPr>
              <a:t>Data Ingestion performed using </a:t>
            </a:r>
            <a:r>
              <a:rPr lang="en-US" sz="1800" b="1">
                <a:solidFill>
                  <a:schemeClr val="tx1"/>
                </a:solidFill>
              </a:rPr>
              <a:t>File Import</a:t>
            </a:r>
            <a:r>
              <a:rPr lang="en-US" sz="1800">
                <a:solidFill>
                  <a:schemeClr val="tx1"/>
                </a:solidFill>
              </a:rPr>
              <a:t> Node. The role and level of </a:t>
            </a:r>
            <a:r>
              <a:rPr lang="en-US" sz="1800" b="1">
                <a:solidFill>
                  <a:schemeClr val="tx1"/>
                </a:solidFill>
              </a:rPr>
              <a:t>Class</a:t>
            </a:r>
            <a:r>
              <a:rPr lang="en-US" sz="1800">
                <a:solidFill>
                  <a:schemeClr val="tx1"/>
                </a:solidFill>
              </a:rPr>
              <a:t> variable is changed to Target and Binary respectively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BD14A-772D-19CB-23B4-D81254EF7A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 descr="A screenshot of a spreadsheet&#10;&#10;Description automatically generated">
            <a:extLst>
              <a:ext uri="{FF2B5EF4-FFF2-40B4-BE49-F238E27FC236}">
                <a16:creationId xmlns:a16="http://schemas.microsoft.com/office/drawing/2014/main" id="{AE2CB5A6-1800-BB88-10A0-EECDE4950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059" y="1709344"/>
            <a:ext cx="7716012" cy="437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1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7C795-A364-FAF6-1292-1B47A9872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83BE4E-F868-423E-5319-1871F6CE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63" y="385004"/>
            <a:ext cx="8615955" cy="589032"/>
          </a:xfrm>
        </p:spPr>
        <p:txBody>
          <a:bodyPr>
            <a:noAutofit/>
          </a:bodyPr>
          <a:lstStyle/>
          <a:p>
            <a:r>
              <a:rPr lang="en-US" sz="3000"/>
              <a:t>Data Partitioning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E6F37-212D-DAED-E0C9-5B7ACAE2B9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" y="975834"/>
            <a:ext cx="8458200" cy="11699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en-US" sz="1800" b="1">
                <a:solidFill>
                  <a:schemeClr val="tx1"/>
                </a:solidFill>
                <a:latin typeface="Franklin Gothic Medium Cond"/>
              </a:rPr>
              <a:t>70%</a:t>
            </a:r>
            <a:r>
              <a:rPr lang="en-US" sz="1800">
                <a:solidFill>
                  <a:schemeClr val="tx1"/>
                </a:solidFill>
                <a:latin typeface="Franklin Gothic Medium Cond"/>
              </a:rPr>
              <a:t> training, </a:t>
            </a:r>
            <a:r>
              <a:rPr lang="en-US" sz="1800" b="1">
                <a:solidFill>
                  <a:schemeClr val="tx1"/>
                </a:solidFill>
                <a:latin typeface="Franklin Gothic Medium Cond"/>
              </a:rPr>
              <a:t>30%</a:t>
            </a:r>
            <a:r>
              <a:rPr lang="en-US" sz="1800">
                <a:solidFill>
                  <a:schemeClr val="tx1"/>
                </a:solidFill>
                <a:latin typeface="Franklin Gothic Medium Cond"/>
              </a:rPr>
              <a:t> validation with </a:t>
            </a:r>
            <a:r>
              <a:rPr lang="en-US" sz="1800" b="1">
                <a:solidFill>
                  <a:schemeClr val="tx1"/>
                </a:solidFill>
                <a:latin typeface="Franklin Gothic Medium Cond"/>
              </a:rPr>
              <a:t>Stratification</a:t>
            </a:r>
          </a:p>
          <a:p>
            <a:pPr algn="just"/>
            <a:r>
              <a:rPr lang="en-US" sz="1800" b="1" i="1">
                <a:solidFill>
                  <a:schemeClr val="tx1"/>
                </a:solidFill>
                <a:latin typeface="Franklin Gothic Medium Cond"/>
              </a:rPr>
              <a:t>Rationale: </a:t>
            </a:r>
            <a:r>
              <a:rPr lang="en-US" sz="1800" i="1">
                <a:solidFill>
                  <a:schemeClr val="tx1"/>
                </a:solidFill>
                <a:latin typeface="Franklin Gothic Medium Cond"/>
              </a:rPr>
              <a:t>To ensure representation of rare bankrupt cases in both training and validation sets and account for data Imbalance</a:t>
            </a:r>
            <a:endParaRPr lang="en-US" sz="1800" i="1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DDEBEC-7450-F304-BC0C-60A981A695D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5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C0E69-3CA1-946D-61FE-303E17F3421E}"/>
              </a:ext>
            </a:extLst>
          </p:cNvPr>
          <p:cNvGrpSpPr/>
          <p:nvPr/>
        </p:nvGrpSpPr>
        <p:grpSpPr>
          <a:xfrm>
            <a:off x="452628" y="2778365"/>
            <a:ext cx="3838956" cy="2186015"/>
            <a:chOff x="452628" y="2778365"/>
            <a:chExt cx="3838956" cy="2186015"/>
          </a:xfrm>
        </p:grpSpPr>
        <p:pic>
          <p:nvPicPr>
            <p:cNvPr id="6" name="Picture 5" descr="A screen shot of a computer&#10;&#10;Description automatically generated">
              <a:extLst>
                <a:ext uri="{FF2B5EF4-FFF2-40B4-BE49-F238E27FC236}">
                  <a16:creationId xmlns:a16="http://schemas.microsoft.com/office/drawing/2014/main" id="{FAED2137-F87C-952B-21B6-7D502AC1D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628" y="2778365"/>
              <a:ext cx="3838956" cy="193384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66179A-1259-4C95-AAA0-905CE80747D7}"/>
                </a:ext>
              </a:extLst>
            </p:cNvPr>
            <p:cNvSpPr txBox="1"/>
            <p:nvPr/>
          </p:nvSpPr>
          <p:spPr>
            <a:xfrm>
              <a:off x="1357220" y="4733548"/>
              <a:ext cx="26609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i="1">
                  <a:solidFill>
                    <a:srgbClr val="0070C0"/>
                  </a:solidFill>
                </a:rPr>
                <a:t>Fig: Target Variable Imbalance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AF94D70-2DF7-D9FE-D237-E52E60837F68}"/>
              </a:ext>
            </a:extLst>
          </p:cNvPr>
          <p:cNvSpPr txBox="1"/>
          <p:nvPr/>
        </p:nvSpPr>
        <p:spPr>
          <a:xfrm>
            <a:off x="5806440" y="6242163"/>
            <a:ext cx="26609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i="1">
                <a:solidFill>
                  <a:srgbClr val="0070C0"/>
                </a:solidFill>
              </a:rPr>
              <a:t>Fig: Partition Node Configs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914BAA-71C7-6D86-0F08-9F088EB24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426" y="2226730"/>
            <a:ext cx="3479779" cy="393449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126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4D1C5-63D4-6CEA-AA82-CBC5D112F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148109-5606-3C43-2FFC-B8FC713D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44029"/>
            <a:ext cx="8615955" cy="589032"/>
          </a:xfrm>
        </p:spPr>
        <p:txBody>
          <a:bodyPr>
            <a:noAutofit/>
          </a:bodyPr>
          <a:lstStyle/>
          <a:p>
            <a:r>
              <a:rPr lang="en-US" sz="3000"/>
              <a:t>Exploratory 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A0F20-C7E3-8DAE-8623-5866340797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" y="975834"/>
            <a:ext cx="4699814" cy="16820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Identified </a:t>
            </a:r>
            <a:r>
              <a:rPr lang="en-US" sz="1800" b="1">
                <a:solidFill>
                  <a:schemeClr val="tx1"/>
                </a:solidFill>
              </a:rPr>
              <a:t>no missing </a:t>
            </a:r>
            <a:r>
              <a:rPr lang="en-US" sz="1800">
                <a:solidFill>
                  <a:schemeClr val="tx1"/>
                </a:solidFill>
              </a:rPr>
              <a:t>values. Hence, no need for Filter and Imputation.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Detected high presence of outliers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1"/>
                </a:solidFill>
              </a:rPr>
              <a:t>Analyzed variable distribution and correlations</a:t>
            </a:r>
          </a:p>
          <a:p>
            <a:pPr marL="0" indent="0" algn="just">
              <a:buNone/>
            </a:pPr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98DDF3-A363-A40F-B44C-47ADE053AA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6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86E4482-0DAD-4378-006D-262941327157}"/>
              </a:ext>
            </a:extLst>
          </p:cNvPr>
          <p:cNvGrpSpPr/>
          <p:nvPr/>
        </p:nvGrpSpPr>
        <p:grpSpPr>
          <a:xfrm>
            <a:off x="5180397" y="347301"/>
            <a:ext cx="3620703" cy="6058548"/>
            <a:chOff x="5180397" y="347301"/>
            <a:chExt cx="3620703" cy="6058548"/>
          </a:xfrm>
        </p:grpSpPr>
        <p:pic>
          <p:nvPicPr>
            <p:cNvPr id="7" name="Picture 6" descr="A screenshot of a graph&#10;&#10;Description automatically generated">
              <a:extLst>
                <a:ext uri="{FF2B5EF4-FFF2-40B4-BE49-F238E27FC236}">
                  <a16:creationId xmlns:a16="http://schemas.microsoft.com/office/drawing/2014/main" id="{F341A7B7-0795-2103-74A8-D7FF49A9B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0397" y="3179063"/>
              <a:ext cx="1675358" cy="284587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 descr="A screenshot of a graph&#10;&#10;Description automatically generated">
              <a:extLst>
                <a:ext uri="{FF2B5EF4-FFF2-40B4-BE49-F238E27FC236}">
                  <a16:creationId xmlns:a16="http://schemas.microsoft.com/office/drawing/2014/main" id="{A0B4C07F-8243-77AE-4222-E4AF09DE8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3745" y="385004"/>
              <a:ext cx="1727355" cy="262610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CF7EC8A-6554-D42E-B48B-D65AD7DCF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8632" y="347301"/>
              <a:ext cx="1618888" cy="262610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" name="Picture 15" descr="A graph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4350CF2D-69ED-6E3C-929A-619BC80D1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73745" y="3179063"/>
              <a:ext cx="1727355" cy="2845876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227A55-3312-DA33-F962-9CC2B85EB4D9}"/>
                </a:ext>
              </a:extLst>
            </p:cNvPr>
            <p:cNvSpPr txBox="1"/>
            <p:nvPr/>
          </p:nvSpPr>
          <p:spPr>
            <a:xfrm>
              <a:off x="6140196" y="6175017"/>
              <a:ext cx="26609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i="1">
                  <a:solidFill>
                    <a:srgbClr val="0070C0"/>
                  </a:solidFill>
                </a:rPr>
                <a:t>Fig: Box plots displaying outliers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55D7082-FC2D-2046-8E1E-1FA28CD5A554}"/>
              </a:ext>
            </a:extLst>
          </p:cNvPr>
          <p:cNvGrpSpPr/>
          <p:nvPr/>
        </p:nvGrpSpPr>
        <p:grpSpPr>
          <a:xfrm>
            <a:off x="259252" y="2865120"/>
            <a:ext cx="4495628" cy="3425313"/>
            <a:chOff x="259252" y="2865120"/>
            <a:chExt cx="4495628" cy="3425313"/>
          </a:xfrm>
        </p:grpSpPr>
        <p:pic>
          <p:nvPicPr>
            <p:cNvPr id="14" name="Picture 1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0196522-550B-3547-FE1A-0B345F77E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9252" y="2865120"/>
              <a:ext cx="4495628" cy="315981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FC6922-9D7F-F36B-05D7-A9FB9677B324}"/>
                </a:ext>
              </a:extLst>
            </p:cNvPr>
            <p:cNvSpPr txBox="1"/>
            <p:nvPr/>
          </p:nvSpPr>
          <p:spPr>
            <a:xfrm>
              <a:off x="1731066" y="6059601"/>
              <a:ext cx="26609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i="1">
                  <a:solidFill>
                    <a:srgbClr val="0070C0"/>
                  </a:solidFill>
                </a:rPr>
                <a:t>Fig: No missing values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24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89B99-60E9-545F-185C-0484B6FA7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39017A-76FD-FC41-33CB-77B4DB53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64" y="292575"/>
            <a:ext cx="8450036" cy="589032"/>
          </a:xfrm>
        </p:spPr>
        <p:txBody>
          <a:bodyPr anchor="ctr">
            <a:normAutofit/>
          </a:bodyPr>
          <a:lstStyle/>
          <a:p>
            <a:r>
              <a:rPr lang="en-US" sz="3300"/>
              <a:t>Exploratory Data Analysis : Multi-collinearity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BD445-E20C-85D9-41A2-849EBC6D793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31609" y="1233831"/>
            <a:ext cx="4059877" cy="4390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/>
              <a:t>Top Positive Correlations: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500" b="1" err="1"/>
              <a:t>total_liabilities_total_assets</a:t>
            </a:r>
            <a:r>
              <a:rPr lang="en-US" sz="1500" b="1"/>
              <a:t> (0.966): </a:t>
            </a:r>
            <a:r>
              <a:rPr lang="en-US" sz="1500"/>
              <a:t>This attribute shows a strong positive correlation with the target variable, indicating it could be a significant predictor.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500" b="1" err="1"/>
              <a:t>short_term_liabilities_total_assets</a:t>
            </a:r>
            <a:r>
              <a:rPr lang="en-US" sz="1500" b="1"/>
              <a:t> (0.970): </a:t>
            </a:r>
            <a:r>
              <a:rPr lang="en-US" sz="1500"/>
              <a:t>Slight positive correlation with the target variable, worth analyzing further.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500" b="1"/>
              <a:t>Top Negative Correlations: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500" b="1" err="1"/>
              <a:t>equity_minus_share_capital_total_assets</a:t>
            </a:r>
            <a:r>
              <a:rPr lang="en-US" sz="1500" b="1"/>
              <a:t> (-0.919): </a:t>
            </a:r>
            <a:r>
              <a:rPr lang="en-US" sz="1500"/>
              <a:t>Shows the strongest negative correlation with the target, indicating it could play an inverse role in prediction.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500" b="1" err="1"/>
              <a:t>constant_capital_total_assets</a:t>
            </a:r>
            <a:r>
              <a:rPr lang="en-US" sz="1500" b="1"/>
              <a:t> (-0.954): </a:t>
            </a:r>
            <a:r>
              <a:rPr lang="en-US" sz="1500"/>
              <a:t>Another attribute with a notable negative relationship with the target variable.</a:t>
            </a:r>
          </a:p>
          <a:p>
            <a:pPr marL="857250" lvl="1" indent="-342900">
              <a:buFont typeface="Arial" panose="020B0604020202020204" pitchFamily="34" charset="0"/>
              <a:buChar char="•"/>
            </a:pPr>
            <a:r>
              <a:rPr lang="en-US" sz="1500" b="1" err="1"/>
              <a:t>profit_sales_total_assets</a:t>
            </a:r>
            <a:r>
              <a:rPr lang="en-US" sz="1500" b="1"/>
              <a:t> (-0.960): </a:t>
            </a:r>
            <a:r>
              <a:rPr lang="en-US" sz="1500"/>
              <a:t>Slight negative correlation, may have predictive value when combined with others.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FE7507-0522-8792-509B-DD24546DDE6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7009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46097E4-2930-9D48-A5CE-AF00B0E7069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80AF9E-74AF-2171-0D2E-093BD8B392D9}"/>
              </a:ext>
            </a:extLst>
          </p:cNvPr>
          <p:cNvGrpSpPr/>
          <p:nvPr/>
        </p:nvGrpSpPr>
        <p:grpSpPr>
          <a:xfrm>
            <a:off x="4321580" y="1303387"/>
            <a:ext cx="4822420" cy="5102462"/>
            <a:chOff x="4321580" y="1303387"/>
            <a:chExt cx="4822420" cy="5102462"/>
          </a:xfrm>
        </p:grpSpPr>
        <p:pic>
          <p:nvPicPr>
            <p:cNvPr id="17" name="Picture 16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50D61AA1-E7CE-5790-3322-05E991BDF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1580" y="1303387"/>
              <a:ext cx="4822420" cy="487021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B7E27B1-F255-D44E-4589-DF6B2CD4FBCF}"/>
                </a:ext>
              </a:extLst>
            </p:cNvPr>
            <p:cNvSpPr txBox="1"/>
            <p:nvPr/>
          </p:nvSpPr>
          <p:spPr>
            <a:xfrm>
              <a:off x="6140196" y="6175017"/>
              <a:ext cx="26609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i="1">
                  <a:solidFill>
                    <a:srgbClr val="0070C0"/>
                  </a:solidFill>
                </a:rPr>
                <a:t>Fig: Correlation Plot of variables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00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7F7167-3AC3-B360-4838-FD7C0AF1E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2" y="93563"/>
            <a:ext cx="8924169" cy="589032"/>
          </a:xfrm>
        </p:spPr>
        <p:txBody>
          <a:bodyPr>
            <a:normAutofit fontScale="90000"/>
          </a:bodyPr>
          <a:lstStyle/>
          <a:p>
            <a:r>
              <a:rPr lang="en-US">
                <a:latin typeface="Franklin Gothic Medium Cond"/>
              </a:rPr>
              <a:t>Model Architecture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1BD14A-772D-19CB-23B4-D81254EF7AE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6294DCC-2040-DF0D-5042-679B8045271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08352" y="682595"/>
            <a:ext cx="9217680" cy="16333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en-US">
                <a:ea typeface="+mn-lt"/>
                <a:cs typeface="+mn-lt"/>
              </a:rPr>
              <a:t>Tested </a:t>
            </a:r>
            <a:r>
              <a:rPr lang="en-US" b="1">
                <a:ea typeface="+mn-lt"/>
                <a:cs typeface="+mn-lt"/>
              </a:rPr>
              <a:t>three</a:t>
            </a:r>
            <a:r>
              <a:rPr lang="en-US">
                <a:ea typeface="+mn-lt"/>
                <a:cs typeface="+mn-lt"/>
              </a:rPr>
              <a:t> Ensemble Models: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>
                <a:ea typeface="+mn-lt"/>
                <a:cs typeface="+mn-lt"/>
              </a:rPr>
              <a:t>Ensemble 1: </a:t>
            </a:r>
            <a:r>
              <a:rPr lang="en-US">
                <a:ea typeface="+mn-lt"/>
                <a:cs typeface="+mn-lt"/>
              </a:rPr>
              <a:t>Two GB models, One Backward Regression model and One NN 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>
                <a:ea typeface="+mn-lt"/>
                <a:cs typeface="+mn-lt"/>
              </a:rPr>
              <a:t>Ensemble 2: </a:t>
            </a:r>
            <a:r>
              <a:rPr lang="en-US">
                <a:ea typeface="+mn-lt"/>
                <a:cs typeface="+mn-lt"/>
              </a:rPr>
              <a:t>One GB model, One Backward Regression model, One HP Neural model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>
                <a:ea typeface="+mn-lt"/>
                <a:cs typeface="+mn-lt"/>
              </a:rPr>
              <a:t>Ensemble 3: </a:t>
            </a:r>
            <a:r>
              <a:rPr lang="en-US">
                <a:ea typeface="+mn-lt"/>
                <a:cs typeface="+mn-lt"/>
              </a:rPr>
              <a:t>Two GB models, One Backward Regression model, One Forward Regression model, Polynomial Regression model, NN Model.</a:t>
            </a:r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91E0DA6F-CA70-C0E4-F584-A21A4D53A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187" y="860587"/>
            <a:ext cx="411040" cy="41104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E5A7C33-8B2D-3E46-1542-C04ED0116D2C}"/>
              </a:ext>
            </a:extLst>
          </p:cNvPr>
          <p:cNvGrpSpPr/>
          <p:nvPr/>
        </p:nvGrpSpPr>
        <p:grpSpPr>
          <a:xfrm>
            <a:off x="352170" y="2440778"/>
            <a:ext cx="8255381" cy="4080486"/>
            <a:chOff x="352170" y="2440778"/>
            <a:chExt cx="8255381" cy="4080486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EEED414-13F7-7069-51AC-B6BCA6E66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2170" y="2440778"/>
              <a:ext cx="8255381" cy="372481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C80EE2-AE74-67CF-8A13-7EBC4C376AAD}"/>
                </a:ext>
              </a:extLst>
            </p:cNvPr>
            <p:cNvSpPr txBox="1"/>
            <p:nvPr/>
          </p:nvSpPr>
          <p:spPr>
            <a:xfrm>
              <a:off x="3589020" y="6290432"/>
              <a:ext cx="26609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i="1">
                  <a:solidFill>
                    <a:srgbClr val="0070C0"/>
                  </a:solidFill>
                </a:rPr>
                <a:t>Fig: Predictive Model Diagram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537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22D95-1627-F3DE-7096-212EAE370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4126E-BEFE-C0A4-924B-6ED35C6C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2" y="93563"/>
            <a:ext cx="8924169" cy="589032"/>
          </a:xfrm>
        </p:spPr>
        <p:txBody>
          <a:bodyPr>
            <a:normAutofit fontScale="90000"/>
          </a:bodyPr>
          <a:lstStyle/>
          <a:p>
            <a:r>
              <a:rPr lang="en-US">
                <a:latin typeface="Franklin Gothic Medium Cond"/>
              </a:rPr>
              <a:t>Combined Model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C88C50-8841-AA9B-42E2-B62DA590C3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46097E4-2930-9D48-A5CE-AF00B0E70697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454E48A8-A233-F6A8-1BD6-8C2E094D8C7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08352" y="682595"/>
            <a:ext cx="9217680" cy="163334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85750"/>
            <a:r>
              <a:rPr lang="en-US" sz="1500" b="1">
                <a:ea typeface="+mn-lt"/>
                <a:cs typeface="+mn-lt"/>
              </a:rPr>
              <a:t>Performance Comparison: </a:t>
            </a:r>
            <a:r>
              <a:rPr lang="en-US" sz="1500">
                <a:ea typeface="+mn-lt"/>
                <a:cs typeface="+mn-lt"/>
              </a:rPr>
              <a:t>Ensemble 1 achieved the highest ROC index of 0.929, followed by Ensemble 3 with 0.928 and Ensemble 2 with 0.919, making Ensemble 1 the best-performing model. </a:t>
            </a:r>
          </a:p>
          <a:p>
            <a:pPr marL="285750" indent="-285750"/>
            <a:r>
              <a:rPr lang="en-US" sz="1500" b="1">
                <a:ea typeface="+mn-lt"/>
                <a:cs typeface="+mn-lt"/>
              </a:rPr>
              <a:t>Cumulative Lift: </a:t>
            </a:r>
            <a:r>
              <a:rPr lang="en-US" sz="1500">
                <a:ea typeface="+mn-lt"/>
                <a:cs typeface="+mn-lt"/>
              </a:rPr>
              <a:t>Ensemble 1 demonstrated superior cumulative lift on both train and validation datasets, indicating better segmentation of the target class.</a:t>
            </a:r>
          </a:p>
          <a:p>
            <a:pPr marL="285750" indent="-285750"/>
            <a:r>
              <a:rPr lang="en-US" sz="1500" b="1">
                <a:ea typeface="+mn-lt"/>
                <a:cs typeface="+mn-lt"/>
              </a:rPr>
              <a:t>Misclassification Rates: </a:t>
            </a:r>
            <a:r>
              <a:rPr lang="en-US" sz="1500">
                <a:ea typeface="+mn-lt"/>
                <a:cs typeface="+mn-lt"/>
              </a:rPr>
              <a:t>Ensemble 1 had the lowest misclassification rate across both train and validation datasets, showcasing its effectiveness in minimizing classification errors.</a:t>
            </a:r>
          </a:p>
          <a:p>
            <a:pPr marL="285750" indent="-285750"/>
            <a:r>
              <a:rPr lang="en-US" sz="1500" b="1">
                <a:ea typeface="+mn-lt"/>
                <a:cs typeface="+mn-lt"/>
              </a:rPr>
              <a:t>Low Importance Variables: REP_Attr1, REP_Attr12, REP_Attr4, REP_Attr36</a:t>
            </a:r>
            <a:r>
              <a:rPr lang="en-US" sz="1500">
                <a:ea typeface="+mn-lt"/>
                <a:cs typeface="+mn-lt"/>
              </a:rPr>
              <a:t> have </a:t>
            </a:r>
            <a:r>
              <a:rPr lang="en-US" sz="1500" b="1">
                <a:ea typeface="+mn-lt"/>
                <a:cs typeface="+mn-lt"/>
              </a:rPr>
              <a:t>zero</a:t>
            </a:r>
            <a:r>
              <a:rPr lang="en-US" sz="1500">
                <a:ea typeface="+mn-lt"/>
                <a:cs typeface="+mn-lt"/>
              </a:rPr>
              <a:t> importance in both </a:t>
            </a:r>
            <a:r>
              <a:rPr lang="en-US" sz="1500" b="1">
                <a:ea typeface="+mn-lt"/>
                <a:cs typeface="+mn-lt"/>
              </a:rPr>
              <a:t>train</a:t>
            </a:r>
            <a:r>
              <a:rPr lang="en-US" sz="1500">
                <a:ea typeface="+mn-lt"/>
                <a:cs typeface="+mn-lt"/>
              </a:rPr>
              <a:t> and </a:t>
            </a:r>
            <a:r>
              <a:rPr lang="en-US" sz="1500" b="1">
                <a:ea typeface="+mn-lt"/>
                <a:cs typeface="+mn-lt"/>
              </a:rPr>
              <a:t>validation</a:t>
            </a:r>
            <a:r>
              <a:rPr lang="en-US" sz="1500">
                <a:ea typeface="+mn-lt"/>
                <a:cs typeface="+mn-lt"/>
              </a:rPr>
              <a:t> set. Removed these features improved the accuracy of Gradient Boosting model and overall ensemble.</a:t>
            </a:r>
            <a:endParaRPr lang="en-US" sz="1500" b="1">
              <a:ea typeface="+mn-lt"/>
              <a:cs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F4634F-32DB-8623-0247-F3ABA1ACA6B3}"/>
              </a:ext>
            </a:extLst>
          </p:cNvPr>
          <p:cNvGrpSpPr/>
          <p:nvPr/>
        </p:nvGrpSpPr>
        <p:grpSpPr>
          <a:xfrm>
            <a:off x="634079" y="2904968"/>
            <a:ext cx="7705249" cy="3413432"/>
            <a:chOff x="634079" y="2431758"/>
            <a:chExt cx="7616952" cy="3884001"/>
          </a:xfrm>
        </p:grpSpPr>
        <p:pic>
          <p:nvPicPr>
            <p:cNvPr id="7" name="Picture 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8A87993-9A68-8C7E-606D-664E6954C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079" y="2431758"/>
              <a:ext cx="7616952" cy="354679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11A434-301E-DDC4-5A16-A21962F63563}"/>
                </a:ext>
              </a:extLst>
            </p:cNvPr>
            <p:cNvSpPr txBox="1"/>
            <p:nvPr/>
          </p:nvSpPr>
          <p:spPr>
            <a:xfrm>
              <a:off x="3112102" y="6053105"/>
              <a:ext cx="3365829" cy="262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900" i="1">
                  <a:solidFill>
                    <a:srgbClr val="0070C0"/>
                  </a:solidFill>
                </a:rPr>
                <a:t>Fig: Model comparison node results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392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M-23-645083-Purdue-Alt-Standard-20231110" id="{E5D3F0C0-A362-8446-BA20-55FDC9E2A9C9}" vid="{A286A61B-3BE2-F74D-8ABA-43CBE7F55A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202481DC1CB46AA011D949D311478" ma:contentTypeVersion="14" ma:contentTypeDescription="Create a new document." ma:contentTypeScope="" ma:versionID="525164dac9297210c095a5bd80287f9a">
  <xsd:schema xmlns:xsd="http://www.w3.org/2001/XMLSchema" xmlns:xs="http://www.w3.org/2001/XMLSchema" xmlns:p="http://schemas.microsoft.com/office/2006/metadata/properties" xmlns:ns2="37af3f4b-4b66-46f9-8456-831d9bc3e737" xmlns:ns3="d6656b4d-3fa0-4709-acfb-d5e813445d1e" targetNamespace="http://schemas.microsoft.com/office/2006/metadata/properties" ma:root="true" ma:fieldsID="47e49e78aff16fc85174c3b1ac7b7e79" ns2:_="" ns3:_="">
    <xsd:import namespace="37af3f4b-4b66-46f9-8456-831d9bc3e737"/>
    <xsd:import namespace="d6656b4d-3fa0-4709-acfb-d5e813445d1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f3f4b-4b66-46f9-8456-831d9bc3e73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8e9e90a8-b24c-4be7-8760-a88b2cd47e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6b4d-3fa0-4709-acfb-d5e813445d1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ebcf308-42de-4d63-b51a-b2360cc04078}" ma:internalName="TaxCatchAll" ma:showField="CatchAllData" ma:web="d6656b4d-3fa0-4709-acfb-d5e813445d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656b4d-3fa0-4709-acfb-d5e813445d1e">
      <UserInfo>
        <DisplayName>Schott, Thomas H.</DisplayName>
        <AccountId>17</AccountId>
        <AccountType/>
      </UserInfo>
      <UserInfo>
        <DisplayName>Sarault, Olivia M</DisplayName>
        <AccountId>29</AccountId>
        <AccountType/>
      </UserInfo>
      <UserInfo>
        <DisplayName>Hiller, Kelly R</DisplayName>
        <AccountId>98</AccountId>
        <AccountType/>
      </UserInfo>
      <UserInfo>
        <DisplayName>Eddy, Abigail Ellen</DisplayName>
        <AccountId>46</AccountId>
        <AccountType/>
      </UserInfo>
      <UserInfo>
        <DisplayName>Gu, Yu Rain</DisplayName>
        <AccountId>77</AccountId>
        <AccountType/>
      </UserInfo>
      <UserInfo>
        <DisplayName>Reese, Kristy S</DisplayName>
        <AccountId>26</AccountId>
        <AccountType/>
      </UserInfo>
    </SharedWithUsers>
    <lcf76f155ced4ddcb4097134ff3c332f xmlns="37af3f4b-4b66-46f9-8456-831d9bc3e737">
      <Terms xmlns="http://schemas.microsoft.com/office/infopath/2007/PartnerControls"/>
    </lcf76f155ced4ddcb4097134ff3c332f>
    <TaxCatchAll xmlns="d6656b4d-3fa0-4709-acfb-d5e813445d1e" xsi:nil="true"/>
  </documentManagement>
</p:properties>
</file>

<file path=customXml/itemProps1.xml><?xml version="1.0" encoding="utf-8"?>
<ds:datastoreItem xmlns:ds="http://schemas.openxmlformats.org/officeDocument/2006/customXml" ds:itemID="{F5B64EEB-1B4A-4920-AA44-E234D7D48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123C2C-AFAE-4203-8853-55A6C8E1C3A7}">
  <ds:schemaRefs>
    <ds:schemaRef ds:uri="37af3f4b-4b66-46f9-8456-831d9bc3e737"/>
    <ds:schemaRef ds:uri="d6656b4d-3fa0-4709-acfb-d5e813445d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1DE0D6C-581B-4814-98E7-EF172D5D46A1}">
  <ds:schemaRefs>
    <ds:schemaRef ds:uri="37af3f4b-4b66-46f9-8456-831d9bc3e737"/>
    <ds:schemaRef ds:uri="d6656b4d-3fa0-4709-acfb-d5e813445d1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(4:3)</PresentationFormat>
  <Slides>13</Slides>
  <Notes>2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Bankruptcy Prediction MGMT 57100: Data Mining</vt:lpstr>
      <vt:lpstr>Introduction</vt:lpstr>
      <vt:lpstr>Pre-Processing Methodology Overview</vt:lpstr>
      <vt:lpstr>Data Ingestion and  Target Variable Setup</vt:lpstr>
      <vt:lpstr>Data Partitioning</vt:lpstr>
      <vt:lpstr>Exploratory Data Analysis</vt:lpstr>
      <vt:lpstr>Exploratory Data Analysis : Multi-collinearity</vt:lpstr>
      <vt:lpstr>Model Architecture</vt:lpstr>
      <vt:lpstr>Combined Model Results</vt:lpstr>
      <vt:lpstr>Model Comparison</vt:lpstr>
      <vt:lpstr>Ensemble1: Winning Ensemble</vt:lpstr>
      <vt:lpstr>Key Learnings  Courtesy: Learning Machine, Titans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ABELLO</dc:creator>
  <cp:revision>1</cp:revision>
  <dcterms:created xsi:type="dcterms:W3CDTF">2024-09-30T18:07:04Z</dcterms:created>
  <dcterms:modified xsi:type="dcterms:W3CDTF">2024-12-02T18:30:13Z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2023-02-20T19:00:53Z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b33bf962-ed92-4dd9-bc75-9825fb79b2e3</vt:lpwstr>
  </property>
  <property fmtid="{D5CDD505-2E9C-101B-9397-08002B2CF9AE}" pid="8" name="MSIP_Label_4044bd30-2ed7-4c9d-9d12-46200872a97b_ContentBits">
    <vt:lpwstr>0</vt:lpwstr>
  </property>
  <property fmtid="{D5CDD505-2E9C-101B-9397-08002B2CF9AE}" pid="9" name="ContentTypeId">
    <vt:lpwstr>0x01010054E202481DC1CB46AA011D949D311478</vt:lpwstr>
  </property>
  <property fmtid="{D5CDD505-2E9C-101B-9397-08002B2CF9AE}" pid="10" name="MediaServiceImageTags">
    <vt:lpwstr/>
  </property>
</Properties>
</file>