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F591-24BB-4D33-B785-38CE46AA5DC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1DF8-8B4B-4CBD-A8E0-F8BAEB9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0Aq44Pze-w" TargetMode="External"/><Relationship Id="rId2" Type="http://schemas.openxmlformats.org/officeDocument/2006/relationships/hyperlink" Target="https://www.geeksforgeeks.org/history-of-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why-is-python-so-popular-in-machine-learning/7/32881" TargetMode="External"/><Relationship Id="rId2" Type="http://schemas.openxmlformats.org/officeDocument/2006/relationships/hyperlink" Target="https://towardsdatascience.com/beginners-guide-to-machine-learning-with-python-b9ff35bc9c5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reference/executionmode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3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Python </a:t>
            </a:r>
            <a:r>
              <a:rPr lang="en-US" dirty="0"/>
              <a:t>Basics &amp; 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Origin </a:t>
            </a:r>
            <a:r>
              <a:rPr lang="en-US" dirty="0"/>
              <a:t>of Python</a:t>
            </a:r>
            <a:r>
              <a:rPr lang="en-US" dirty="0" smtClean="0"/>
              <a:t>, Python </a:t>
            </a:r>
            <a:r>
              <a:rPr lang="en-US" dirty="0"/>
              <a:t>M</a:t>
            </a:r>
            <a:r>
              <a:rPr lang="en-US" dirty="0" smtClean="0"/>
              <a:t>. L. future, Features </a:t>
            </a:r>
            <a:r>
              <a:rPr lang="en-US" dirty="0"/>
              <a:t>of Python</a:t>
            </a:r>
            <a:r>
              <a:rPr lang="en-US" dirty="0" smtClean="0"/>
              <a:t>, Python </a:t>
            </a:r>
            <a:r>
              <a:rPr lang="en-US" dirty="0"/>
              <a:t>execution model</a:t>
            </a:r>
            <a:r>
              <a:rPr lang="en-US" dirty="0" smtClean="0"/>
              <a:t>, simple </a:t>
            </a:r>
            <a:r>
              <a:rPr lang="en-US" dirty="0"/>
              <a:t>program 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Seven </a:t>
            </a:r>
            <a:r>
              <a:rPr lang="en-US" dirty="0"/>
              <a:t>data types</a:t>
            </a:r>
            <a:r>
              <a:rPr lang="en-US" dirty="0" smtClean="0"/>
              <a:t>, Classification </a:t>
            </a:r>
            <a:r>
              <a:rPr lang="en-US" dirty="0"/>
              <a:t>of data types</a:t>
            </a:r>
          </a:p>
        </p:txBody>
      </p:sp>
    </p:spTree>
    <p:extLst>
      <p:ext uri="{BB962C8B-B14F-4D97-AF65-F5344CB8AC3E}">
        <p14:creationId xmlns:p14="http://schemas.microsoft.com/office/powerpoint/2010/main" val="1609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nitially </a:t>
            </a:r>
            <a:r>
              <a:rPr lang="en-US" dirty="0"/>
              <a:t>designed by Guido van </a:t>
            </a:r>
            <a:r>
              <a:rPr lang="en-US" dirty="0" err="1"/>
              <a:t>Rossum</a:t>
            </a:r>
            <a:r>
              <a:rPr lang="en-US" dirty="0"/>
              <a:t> in 1991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Python Software Foundation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mphasis </a:t>
            </a:r>
            <a:r>
              <a:rPr lang="en-US" dirty="0"/>
              <a:t>on code readability, and its </a:t>
            </a:r>
            <a:r>
              <a:rPr lang="en-US" dirty="0" smtClean="0"/>
              <a:t>syntax.</a:t>
            </a:r>
          </a:p>
          <a:p>
            <a:r>
              <a:rPr lang="en-US" dirty="0"/>
              <a:t>W</a:t>
            </a:r>
            <a:r>
              <a:rPr lang="en-US" dirty="0" smtClean="0"/>
              <a:t>idely </a:t>
            </a:r>
            <a:r>
              <a:rPr lang="en-US" dirty="0"/>
              <a:t>used general-purpose, high-level programming language</a:t>
            </a:r>
            <a:r>
              <a:rPr lang="en-US" dirty="0" smtClean="0"/>
              <a:t>.</a:t>
            </a:r>
          </a:p>
          <a:p>
            <a:r>
              <a:rPr lang="en-US" u="sng" dirty="0">
                <a:hlinkClick r:id="rId2"/>
              </a:rPr>
              <a:t>https://www.geeksforgeeks.org/history-of-python/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https://www.youtube.com/watch?v=J0Aq44Pze-w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M. L.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a type of artificial intelligence (AI)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community has developed many modules to help programmers implement machine learning. </a:t>
            </a:r>
          </a:p>
          <a:p>
            <a:r>
              <a:rPr lang="en-US" dirty="0"/>
              <a:t>A great choice of libraries </a:t>
            </a:r>
            <a:r>
              <a:rPr lang="en-US" dirty="0" smtClean="0"/>
              <a:t>in Python.</a:t>
            </a:r>
          </a:p>
          <a:p>
            <a:r>
              <a:rPr lang="en-US" u="sng" dirty="0">
                <a:hlinkClick r:id="rId2"/>
              </a:rPr>
              <a:t>https://towardsdatascience.com/beginners-guide-to-machine-learning-with-python-b9ff35bc9c51</a:t>
            </a:r>
            <a:endParaRPr lang="en-US" dirty="0"/>
          </a:p>
          <a:p>
            <a:r>
              <a:rPr lang="en-US" u="sng" dirty="0">
                <a:hlinkClick r:id="rId3"/>
              </a:rPr>
              <a:t>https://www.techopedia.com/why-is-python-so-popular-in-machine-learning/7/32881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 to Learn and Use</a:t>
            </a:r>
            <a:endParaRPr lang="en-US" dirty="0"/>
          </a:p>
          <a:p>
            <a:r>
              <a:rPr lang="en-US" b="1" dirty="0"/>
              <a:t>Expressive Language</a:t>
            </a:r>
            <a:endParaRPr lang="en-US" b="1" i="1" dirty="0"/>
          </a:p>
          <a:p>
            <a:r>
              <a:rPr lang="en-US" b="1" dirty="0"/>
              <a:t>Interpreted </a:t>
            </a:r>
            <a:r>
              <a:rPr lang="en-US" b="1" dirty="0" smtClean="0"/>
              <a:t>Language</a:t>
            </a:r>
          </a:p>
          <a:p>
            <a:r>
              <a:rPr lang="en-US" b="1" dirty="0"/>
              <a:t>Free and Open </a:t>
            </a:r>
            <a:r>
              <a:rPr lang="en-US" b="1" dirty="0" smtClean="0"/>
              <a:t>Source</a:t>
            </a:r>
          </a:p>
          <a:p>
            <a:r>
              <a:rPr lang="en-US" b="1" dirty="0"/>
              <a:t>Large Standard </a:t>
            </a:r>
            <a:r>
              <a:rPr lang="en-US" b="1" dirty="0" smtClean="0"/>
              <a:t>Library</a:t>
            </a:r>
          </a:p>
          <a:p>
            <a:r>
              <a:rPr lang="en-US" b="1" dirty="0" smtClean="0"/>
              <a:t>Dynamically 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consists of a grammar/syntax plus an execution model</a:t>
            </a:r>
            <a:r>
              <a:rPr lang="en-US" dirty="0" smtClean="0"/>
              <a:t>.</a:t>
            </a:r>
          </a:p>
          <a:p>
            <a:r>
              <a:rPr lang="en-US" dirty="0"/>
              <a:t>The execution model specifies the behavior of elements of the language</a:t>
            </a:r>
            <a:r>
              <a:rPr lang="en-US" dirty="0" smtClean="0"/>
              <a:t>.</a:t>
            </a:r>
          </a:p>
          <a:p>
            <a:r>
              <a:rPr lang="en-US" dirty="0"/>
              <a:t>An execution model covers things such as what is an indivisible unit of work, and what are the constraints on the order in which those units of work take place</a:t>
            </a:r>
            <a:r>
              <a:rPr lang="en-US" dirty="0" smtClean="0"/>
              <a:t>.</a:t>
            </a:r>
          </a:p>
          <a:p>
            <a:r>
              <a:rPr lang="en-US" u="sng" dirty="0">
                <a:hlinkClick r:id="rId2"/>
              </a:rPr>
              <a:t>https://docs.python.org/3.3/reference/executionmodel.html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have a </a:t>
            </a:r>
            <a:r>
              <a:rPr lang="en-US" dirty="0" smtClean="0">
                <a:latin typeface="Courier New" panose="02070309020205020404" pitchFamily="49" charset="0"/>
              </a:rPr>
              <a:t>main</a:t>
            </a:r>
            <a:r>
              <a:rPr lang="en-US" dirty="0" smtClean="0"/>
              <a:t> method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program's main code is just written directly in the file</a:t>
            </a:r>
          </a:p>
          <a:p>
            <a:r>
              <a:rPr lang="en-US" dirty="0" smtClean="0"/>
              <a:t>Python statements do not end with semicolons</a:t>
            </a:r>
            <a:endParaRPr lang="en-US" dirty="0" smtClean="0"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# This program prints Hello, world!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('Hello, world!')</a:t>
            </a:r>
          </a:p>
        </p:txBody>
      </p:sp>
    </p:spTree>
    <p:extLst>
      <p:ext uri="{BB962C8B-B14F-4D97-AF65-F5344CB8AC3E}">
        <p14:creationId xmlns:p14="http://schemas.microsoft.com/office/powerpoint/2010/main" val="9183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None</a:t>
            </a:r>
          </a:p>
          <a:p>
            <a:r>
              <a:rPr lang="en-US" b="1" dirty="0" smtClean="0"/>
              <a:t>Numeric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Integer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Float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Complex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Boolean</a:t>
            </a:r>
          </a:p>
          <a:p>
            <a:r>
              <a:rPr lang="en-US" b="1" dirty="0" smtClean="0"/>
              <a:t>Sequence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Tuple</a:t>
            </a:r>
          </a:p>
          <a:p>
            <a:r>
              <a:rPr lang="en-US" b="1" dirty="0" smtClean="0"/>
              <a:t>Set</a:t>
            </a:r>
          </a:p>
          <a:p>
            <a:r>
              <a:rPr lang="en-US" b="1" dirty="0"/>
              <a:t>Dictionary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</a:t>
            </a:r>
            <a:endParaRPr lang="en-US" b="1" dirty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0511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data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mutable </a:t>
            </a:r>
            <a:r>
              <a:rPr lang="en-US" dirty="0" err="1"/>
              <a:t>vs</a:t>
            </a:r>
            <a:r>
              <a:rPr lang="en-US" dirty="0"/>
              <a:t> immutable </a:t>
            </a:r>
          </a:p>
          <a:p>
            <a:r>
              <a:rPr lang="en-US" dirty="0" smtClean="0"/>
              <a:t> </a:t>
            </a:r>
            <a:r>
              <a:rPr lang="en-US" dirty="0" err="1"/>
              <a:t>hashable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nonhashable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noniterable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/>
              <a:t>ordered and unordered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1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Python Basics</vt:lpstr>
      <vt:lpstr>Module 1:  Python Basics &amp; Data types in Python</vt:lpstr>
      <vt:lpstr>Origin of Python</vt:lpstr>
      <vt:lpstr>Python M. L. future</vt:lpstr>
      <vt:lpstr>Features of Python</vt:lpstr>
      <vt:lpstr>Python execution model</vt:lpstr>
      <vt:lpstr>simple program in Python</vt:lpstr>
      <vt:lpstr>Data types in Python</vt:lpstr>
      <vt:lpstr>Classification of data types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OWNER</dc:creator>
  <cp:lastModifiedBy>OWNER</cp:lastModifiedBy>
  <cp:revision>7</cp:revision>
  <dcterms:created xsi:type="dcterms:W3CDTF">2020-02-17T07:47:10Z</dcterms:created>
  <dcterms:modified xsi:type="dcterms:W3CDTF">2020-02-17T08:32:36Z</dcterms:modified>
</cp:coreProperties>
</file>