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521A3-7A98-41EE-B121-D8FC18FE9D74}" v="8" dt="2019-10-24T19:13:55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ulmash" userId="90973910de46daed" providerId="LiveId" clId="{56D521A3-7A98-41EE-B121-D8FC18FE9D74}"/>
    <pc:docChg chg="undo custSel mod addSld modSld">
      <pc:chgData name="Greg Bulmash" userId="90973910de46daed" providerId="LiveId" clId="{56D521A3-7A98-41EE-B121-D8FC18FE9D74}" dt="2019-10-24T19:21:49.182" v="287" actId="14100"/>
      <pc:docMkLst>
        <pc:docMk/>
      </pc:docMkLst>
      <pc:sldChg chg="addSp delSp modSp mod setBg">
        <pc:chgData name="Greg Bulmash" userId="90973910de46daed" providerId="LiveId" clId="{56D521A3-7A98-41EE-B121-D8FC18FE9D74}" dt="2019-10-24T19:16:20.769" v="267" actId="20577"/>
        <pc:sldMkLst>
          <pc:docMk/>
          <pc:sldMk cId="1983125642" sldId="256"/>
        </pc:sldMkLst>
        <pc:spChg chg="mod ord">
          <ac:chgData name="Greg Bulmash" userId="90973910de46daed" providerId="LiveId" clId="{56D521A3-7A98-41EE-B121-D8FC18FE9D74}" dt="2019-10-24T19:16:20.769" v="267" actId="20577"/>
          <ac:spMkLst>
            <pc:docMk/>
            <pc:sldMk cId="1983125642" sldId="256"/>
            <ac:spMk id="2" creationId="{0BAE5A0F-B287-48A3-A6C3-D7EFE07523A8}"/>
          </ac:spMkLst>
        </pc:spChg>
        <pc:spChg chg="add del mod">
          <ac:chgData name="Greg Bulmash" userId="90973910de46daed" providerId="LiveId" clId="{56D521A3-7A98-41EE-B121-D8FC18FE9D74}" dt="2019-10-24T19:09:54.941" v="129" actId="478"/>
          <ac:spMkLst>
            <pc:docMk/>
            <pc:sldMk cId="1983125642" sldId="256"/>
            <ac:spMk id="5" creationId="{4EA8A0E1-5578-413D-AC4D-0E2B34394D9F}"/>
          </ac:spMkLst>
        </pc:spChg>
        <pc:spChg chg="add mod">
          <ac:chgData name="Greg Bulmash" userId="90973910de46daed" providerId="LiveId" clId="{56D521A3-7A98-41EE-B121-D8FC18FE9D74}" dt="2019-10-24T19:15:28.515" v="247" actId="2711"/>
          <ac:spMkLst>
            <pc:docMk/>
            <pc:sldMk cId="1983125642" sldId="256"/>
            <ac:spMk id="6" creationId="{546CFBAB-2BFF-45B8-9208-AF4C6244F0E9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9" creationId="{6753252F-4873-4F63-801D-CC719279A7D5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11" creationId="{047C8CCB-F95D-4249-92DD-651249D3535A}"/>
          </ac:spMkLst>
        </pc:spChg>
        <pc:spChg chg="add del">
          <ac:chgData name="Greg Bulmash" userId="90973910de46daed" providerId="LiveId" clId="{56D521A3-7A98-41EE-B121-D8FC18FE9D74}" dt="2019-10-24T19:10:19.554" v="133" actId="26606"/>
          <ac:spMkLst>
            <pc:docMk/>
            <pc:sldMk cId="1983125642" sldId="256"/>
            <ac:spMk id="13" creationId="{87CC2527-562A-4F69-B487-4371E5B243E7}"/>
          </ac:spMkLst>
        </pc:spChg>
        <pc:spChg chg="add del">
          <ac:chgData name="Greg Bulmash" userId="90973910de46daed" providerId="LiveId" clId="{56D521A3-7A98-41EE-B121-D8FC18FE9D74}" dt="2019-10-24T19:10:22.744" v="135" actId="26606"/>
          <ac:spMkLst>
            <pc:docMk/>
            <pc:sldMk cId="1983125642" sldId="256"/>
            <ac:spMk id="16" creationId="{A4AC5506-6312-4701-8D3C-40187889A947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8" creationId="{6753252F-4873-4F63-801D-CC719279A7D5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9" creationId="{047C8CCB-F95D-4249-92DD-651249D3535A}"/>
          </ac:spMkLst>
        </pc:spChg>
        <pc:picChg chg="add del mod">
          <ac:chgData name="Greg Bulmash" userId="90973910de46daed" providerId="LiveId" clId="{56D521A3-7A98-41EE-B121-D8FC18FE9D74}" dt="2019-10-24T19:09:54.941" v="129" actId="478"/>
          <ac:picMkLst>
            <pc:docMk/>
            <pc:sldMk cId="1983125642" sldId="256"/>
            <ac:picMk id="3" creationId="{AF0BA393-61DE-4E0E-B076-A8F18C8FF4CC}"/>
          </ac:picMkLst>
        </pc:picChg>
        <pc:picChg chg="mod">
          <ac:chgData name="Greg Bulmash" userId="90973910de46daed" providerId="LiveId" clId="{56D521A3-7A98-41EE-B121-D8FC18FE9D74}" dt="2019-10-24T19:10:22.758" v="136" actId="26606"/>
          <ac:picMkLst>
            <pc:docMk/>
            <pc:sldMk cId="1983125642" sldId="256"/>
            <ac:picMk id="4" creationId="{47ACEA4E-125F-4222-B207-2F3CBDF0751A}"/>
          </ac:picMkLst>
        </pc:picChg>
        <pc:cxnChg chg="add del">
          <ac:chgData name="Greg Bulmash" userId="90973910de46daed" providerId="LiveId" clId="{56D521A3-7A98-41EE-B121-D8FC18FE9D74}" dt="2019-10-24T19:10:19.554" v="133" actId="26606"/>
          <ac:cxnSpMkLst>
            <pc:docMk/>
            <pc:sldMk cId="1983125642" sldId="256"/>
            <ac:cxnSpMk id="14" creationId="{BCDAEC91-5BCE-4B55-9CC0-43EF94CB734B}"/>
          </ac:cxnSpMkLst>
        </pc:cxnChg>
      </pc:sldChg>
      <pc:sldChg chg="modSp">
        <pc:chgData name="Greg Bulmash" userId="90973910de46daed" providerId="LiveId" clId="{56D521A3-7A98-41EE-B121-D8FC18FE9D74}" dt="2019-10-24T19:17:21.666" v="274" actId="14100"/>
        <pc:sldMkLst>
          <pc:docMk/>
          <pc:sldMk cId="3793832530" sldId="257"/>
        </pc:sldMkLst>
        <pc:spChg chg="mod">
          <ac:chgData name="Greg Bulmash" userId="90973910de46daed" providerId="LiveId" clId="{56D521A3-7A98-41EE-B121-D8FC18FE9D74}" dt="2019-10-24T19:17:21.666" v="274" actId="14100"/>
          <ac:spMkLst>
            <pc:docMk/>
            <pc:sldMk cId="3793832530" sldId="257"/>
            <ac:spMk id="6" creationId="{3D7A2444-B768-49F0-819D-1570438B9BFE}"/>
          </ac:spMkLst>
        </pc:spChg>
        <pc:picChg chg="mod">
          <ac:chgData name="Greg Bulmash" userId="90973910de46daed" providerId="LiveId" clId="{56D521A3-7A98-41EE-B121-D8FC18FE9D74}" dt="2019-10-24T19:17:11.017" v="272" actId="1076"/>
          <ac:picMkLst>
            <pc:docMk/>
            <pc:sldMk cId="3793832530" sldId="257"/>
            <ac:picMk id="4" creationId="{4B0E6F39-32A6-4CC9-B118-C547B53773D9}"/>
          </ac:picMkLst>
        </pc:picChg>
      </pc:sldChg>
      <pc:sldChg chg="modSp add">
        <pc:chgData name="Greg Bulmash" userId="90973910de46daed" providerId="LiveId" clId="{56D521A3-7A98-41EE-B121-D8FC18FE9D74}" dt="2019-10-24T19:21:49.182" v="287" actId="14100"/>
        <pc:sldMkLst>
          <pc:docMk/>
          <pc:sldMk cId="4271118336" sldId="258"/>
        </pc:sldMkLst>
        <pc:spChg chg="mod">
          <ac:chgData name="Greg Bulmash" userId="90973910de46daed" providerId="LiveId" clId="{56D521A3-7A98-41EE-B121-D8FC18FE9D74}" dt="2019-10-24T19:21:49.182" v="287" actId="14100"/>
          <ac:spMkLst>
            <pc:docMk/>
            <pc:sldMk cId="4271118336" sldId="258"/>
            <ac:spMk id="2" creationId="{0BAE5A0F-B287-48A3-A6C3-D7EFE07523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scpd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ventwithpython.com/invent4th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Python Day Intermediate</a:t>
            </a:r>
            <a:b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</a:br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FBAB-2BFF-45B8-9208-AF4C6244F0E9}"/>
              </a:ext>
            </a:extLst>
          </p:cNvPr>
          <p:cNvSpPr txBox="1"/>
          <p:nvPr/>
        </p:nvSpPr>
        <p:spPr>
          <a:xfrm>
            <a:off x="2396913" y="5572784"/>
            <a:ext cx="941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merican Typewriter Std Cn" panose="02090506020205020304" pitchFamily="18" charset="0"/>
              </a:rPr>
              <a:t>WiFi</a:t>
            </a:r>
            <a:r>
              <a:rPr lang="en-US" sz="2400" b="1" dirty="0">
                <a:latin typeface="American Typewriter Std Cn" panose="02090506020205020304" pitchFamily="18" charset="0"/>
              </a:rPr>
              <a:t> Network: Guest  |  No Password</a:t>
            </a:r>
          </a:p>
          <a:p>
            <a:pPr algn="ctr"/>
            <a:r>
              <a:rPr lang="en-US" sz="2400" b="1" dirty="0">
                <a:latin typeface="American Typewriter Std Cn" panose="02090506020205020304" pitchFamily="18" charset="0"/>
              </a:rPr>
              <a:t>Please open </a:t>
            </a:r>
            <a:r>
              <a:rPr lang="en-US" sz="2400" b="1" dirty="0">
                <a:latin typeface="American Typewriter Std Cn" panose="02090506020205020304" pitchFamily="18" charset="0"/>
                <a:hlinkClick r:id="rId3"/>
              </a:rPr>
              <a:t>https://repl.it</a:t>
            </a:r>
            <a:r>
              <a:rPr lang="en-US" sz="2400" b="1" dirty="0">
                <a:latin typeface="American Typewriter Std Cn" panose="02090506020205020304" pitchFamily="18" charset="0"/>
              </a:rPr>
              <a:t> and </a:t>
            </a:r>
            <a:r>
              <a:rPr lang="en-US" sz="2400" b="1" dirty="0">
                <a:latin typeface="American Typewriter Std Cn" panose="02090506020205020304" pitchFamily="18" charset="0"/>
                <a:hlinkClick r:id="rId4"/>
              </a:rPr>
              <a:t>http://bit.ly/scpdi</a:t>
            </a:r>
            <a:endParaRPr lang="en-US" sz="2400" b="1" dirty="0">
              <a:latin typeface="American Typewriter Std Cn" panose="0209050602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01" y="237506"/>
            <a:ext cx="10999508" cy="1134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erican Typewriter Std Cn" panose="02090506020205020304" pitchFamily="18" charset="0"/>
              </a:rPr>
              <a:t>Python Day – Intermediate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BA393-61DE-4E0E-B076-A8F18C8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0" y="5410436"/>
            <a:ext cx="914402" cy="121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0E1-5578-413D-AC4D-0E2B34394D9F}"/>
              </a:ext>
            </a:extLst>
          </p:cNvPr>
          <p:cNvSpPr txBox="1"/>
          <p:nvPr/>
        </p:nvSpPr>
        <p:spPr>
          <a:xfrm>
            <a:off x="1970201" y="569229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“Invent Your Own Computer Games with Python” – Chapter 13</a:t>
            </a:r>
          </a:p>
          <a:p>
            <a:r>
              <a:rPr lang="en-US" dirty="0"/>
              <a:t>Get the full book (or read it free online) at </a:t>
            </a:r>
            <a:r>
              <a:rPr lang="en-US" dirty="0">
                <a:hlinkClick r:id="rId4"/>
              </a:rPr>
              <a:t>https://inventwithpython.com/invent4thed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9" y="-7778"/>
            <a:ext cx="9512362" cy="686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9186883" y="10695"/>
            <a:ext cx="990050" cy="44650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 Std Cn</vt:lpstr>
      <vt:lpstr>Arial</vt:lpstr>
      <vt:lpstr>Calibri</vt:lpstr>
      <vt:lpstr>Calibri Light</vt:lpstr>
      <vt:lpstr>Office Theme</vt:lpstr>
      <vt:lpstr>Python Day Intermediate Workshop</vt:lpstr>
      <vt:lpstr>Python Day – Intermediate 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Intermediate Workshop</dc:title>
  <dc:creator>Greg Bulmash</dc:creator>
  <cp:lastModifiedBy>Greg Bulmash</cp:lastModifiedBy>
  <cp:revision>1</cp:revision>
  <dcterms:created xsi:type="dcterms:W3CDTF">2019-10-24T19:10:22Z</dcterms:created>
  <dcterms:modified xsi:type="dcterms:W3CDTF">2019-10-24T19:21:59Z</dcterms:modified>
</cp:coreProperties>
</file>