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9144000" cy="1134898"/>
          </a:xfrm>
        </p:spPr>
        <p:txBody>
          <a:bodyPr/>
          <a:lstStyle/>
          <a:p>
            <a:r>
              <a:rPr lang="en-US" dirty="0"/>
              <a:t>Python Day - Intermediate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56" y="1269590"/>
            <a:ext cx="7497288" cy="5411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8526483" y="1323028"/>
            <a:ext cx="765960" cy="333579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Day - Intermediate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- Intermediate</dc:title>
  <dc:creator>Greg Bulmash</dc:creator>
  <cp:lastModifiedBy>Greg Bulmash</cp:lastModifiedBy>
  <cp:revision>1</cp:revision>
  <dcterms:created xsi:type="dcterms:W3CDTF">2019-10-24T18:53:47Z</dcterms:created>
  <dcterms:modified xsi:type="dcterms:W3CDTF">2019-10-24T18:59:35Z</dcterms:modified>
</cp:coreProperties>
</file>