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D521A3-7A98-41EE-B121-D8FC18FE9D74}" v="41" dt="2019-11-02T03:26:28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 Bulmash" userId="90973910de46daed" providerId="LiveId" clId="{56D521A3-7A98-41EE-B121-D8FC18FE9D74}"/>
    <pc:docChg chg="undo custSel mod addSld modSld">
      <pc:chgData name="Greg Bulmash" userId="90973910de46daed" providerId="LiveId" clId="{56D521A3-7A98-41EE-B121-D8FC18FE9D74}" dt="2019-11-02T03:30:36.447" v="505" actId="14100"/>
      <pc:docMkLst>
        <pc:docMk/>
      </pc:docMkLst>
      <pc:sldChg chg="addSp delSp modSp mod setBg">
        <pc:chgData name="Greg Bulmash" userId="90973910de46daed" providerId="LiveId" clId="{56D521A3-7A98-41EE-B121-D8FC18FE9D74}" dt="2019-10-24T19:16:20.769" v="267" actId="20577"/>
        <pc:sldMkLst>
          <pc:docMk/>
          <pc:sldMk cId="1983125642" sldId="256"/>
        </pc:sldMkLst>
        <pc:spChg chg="mod ord">
          <ac:chgData name="Greg Bulmash" userId="90973910de46daed" providerId="LiveId" clId="{56D521A3-7A98-41EE-B121-D8FC18FE9D74}" dt="2019-10-24T19:16:20.769" v="267" actId="20577"/>
          <ac:spMkLst>
            <pc:docMk/>
            <pc:sldMk cId="1983125642" sldId="256"/>
            <ac:spMk id="2" creationId="{0BAE5A0F-B287-48A3-A6C3-D7EFE07523A8}"/>
          </ac:spMkLst>
        </pc:spChg>
        <pc:spChg chg="add del mod">
          <ac:chgData name="Greg Bulmash" userId="90973910de46daed" providerId="LiveId" clId="{56D521A3-7A98-41EE-B121-D8FC18FE9D74}" dt="2019-10-24T19:09:54.941" v="129" actId="478"/>
          <ac:spMkLst>
            <pc:docMk/>
            <pc:sldMk cId="1983125642" sldId="256"/>
            <ac:spMk id="5" creationId="{4EA8A0E1-5578-413D-AC4D-0E2B34394D9F}"/>
          </ac:spMkLst>
        </pc:spChg>
        <pc:spChg chg="add mod">
          <ac:chgData name="Greg Bulmash" userId="90973910de46daed" providerId="LiveId" clId="{56D521A3-7A98-41EE-B121-D8FC18FE9D74}" dt="2019-10-24T19:15:28.515" v="247" actId="2711"/>
          <ac:spMkLst>
            <pc:docMk/>
            <pc:sldMk cId="1983125642" sldId="256"/>
            <ac:spMk id="6" creationId="{546CFBAB-2BFF-45B8-9208-AF4C6244F0E9}"/>
          </ac:spMkLst>
        </pc:spChg>
        <pc:spChg chg="add del">
          <ac:chgData name="Greg Bulmash" userId="90973910de46daed" providerId="LiveId" clId="{56D521A3-7A98-41EE-B121-D8FC18FE9D74}" dt="2019-10-24T19:10:10.866" v="131" actId="26606"/>
          <ac:spMkLst>
            <pc:docMk/>
            <pc:sldMk cId="1983125642" sldId="256"/>
            <ac:spMk id="9" creationId="{6753252F-4873-4F63-801D-CC719279A7D5}"/>
          </ac:spMkLst>
        </pc:spChg>
        <pc:spChg chg="add del">
          <ac:chgData name="Greg Bulmash" userId="90973910de46daed" providerId="LiveId" clId="{56D521A3-7A98-41EE-B121-D8FC18FE9D74}" dt="2019-10-24T19:10:10.866" v="131" actId="26606"/>
          <ac:spMkLst>
            <pc:docMk/>
            <pc:sldMk cId="1983125642" sldId="256"/>
            <ac:spMk id="11" creationId="{047C8CCB-F95D-4249-92DD-651249D3535A}"/>
          </ac:spMkLst>
        </pc:spChg>
        <pc:spChg chg="add del">
          <ac:chgData name="Greg Bulmash" userId="90973910de46daed" providerId="LiveId" clId="{56D521A3-7A98-41EE-B121-D8FC18FE9D74}" dt="2019-10-24T19:10:19.554" v="133" actId="26606"/>
          <ac:spMkLst>
            <pc:docMk/>
            <pc:sldMk cId="1983125642" sldId="256"/>
            <ac:spMk id="13" creationId="{87CC2527-562A-4F69-B487-4371E5B243E7}"/>
          </ac:spMkLst>
        </pc:spChg>
        <pc:spChg chg="add del">
          <ac:chgData name="Greg Bulmash" userId="90973910de46daed" providerId="LiveId" clId="{56D521A3-7A98-41EE-B121-D8FC18FE9D74}" dt="2019-10-24T19:10:22.744" v="135" actId="26606"/>
          <ac:spMkLst>
            <pc:docMk/>
            <pc:sldMk cId="1983125642" sldId="256"/>
            <ac:spMk id="16" creationId="{A4AC5506-6312-4701-8D3C-40187889A947}"/>
          </ac:spMkLst>
        </pc:spChg>
        <pc:spChg chg="add">
          <ac:chgData name="Greg Bulmash" userId="90973910de46daed" providerId="LiveId" clId="{56D521A3-7A98-41EE-B121-D8FC18FE9D74}" dt="2019-10-24T19:10:22.758" v="136" actId="26606"/>
          <ac:spMkLst>
            <pc:docMk/>
            <pc:sldMk cId="1983125642" sldId="256"/>
            <ac:spMk id="18" creationId="{6753252F-4873-4F63-801D-CC719279A7D5}"/>
          </ac:spMkLst>
        </pc:spChg>
        <pc:spChg chg="add">
          <ac:chgData name="Greg Bulmash" userId="90973910de46daed" providerId="LiveId" clId="{56D521A3-7A98-41EE-B121-D8FC18FE9D74}" dt="2019-10-24T19:10:22.758" v="136" actId="26606"/>
          <ac:spMkLst>
            <pc:docMk/>
            <pc:sldMk cId="1983125642" sldId="256"/>
            <ac:spMk id="19" creationId="{047C8CCB-F95D-4249-92DD-651249D3535A}"/>
          </ac:spMkLst>
        </pc:spChg>
        <pc:picChg chg="add del mod">
          <ac:chgData name="Greg Bulmash" userId="90973910de46daed" providerId="LiveId" clId="{56D521A3-7A98-41EE-B121-D8FC18FE9D74}" dt="2019-10-24T19:09:54.941" v="129" actId="478"/>
          <ac:picMkLst>
            <pc:docMk/>
            <pc:sldMk cId="1983125642" sldId="256"/>
            <ac:picMk id="3" creationId="{AF0BA393-61DE-4E0E-B076-A8F18C8FF4CC}"/>
          </ac:picMkLst>
        </pc:picChg>
        <pc:picChg chg="mod">
          <ac:chgData name="Greg Bulmash" userId="90973910de46daed" providerId="LiveId" clId="{56D521A3-7A98-41EE-B121-D8FC18FE9D74}" dt="2019-10-24T19:10:22.758" v="136" actId="26606"/>
          <ac:picMkLst>
            <pc:docMk/>
            <pc:sldMk cId="1983125642" sldId="256"/>
            <ac:picMk id="4" creationId="{47ACEA4E-125F-4222-B207-2F3CBDF0751A}"/>
          </ac:picMkLst>
        </pc:picChg>
        <pc:cxnChg chg="add del">
          <ac:chgData name="Greg Bulmash" userId="90973910de46daed" providerId="LiveId" clId="{56D521A3-7A98-41EE-B121-D8FC18FE9D74}" dt="2019-10-24T19:10:19.554" v="133" actId="26606"/>
          <ac:cxnSpMkLst>
            <pc:docMk/>
            <pc:sldMk cId="1983125642" sldId="256"/>
            <ac:cxnSpMk id="14" creationId="{BCDAEC91-5BCE-4B55-9CC0-43EF94CB734B}"/>
          </ac:cxnSpMkLst>
        </pc:cxnChg>
      </pc:sldChg>
      <pc:sldChg chg="modSp">
        <pc:chgData name="Greg Bulmash" userId="90973910de46daed" providerId="LiveId" clId="{56D521A3-7A98-41EE-B121-D8FC18FE9D74}" dt="2019-10-24T19:17:21.666" v="274" actId="14100"/>
        <pc:sldMkLst>
          <pc:docMk/>
          <pc:sldMk cId="3793832530" sldId="257"/>
        </pc:sldMkLst>
        <pc:spChg chg="mod">
          <ac:chgData name="Greg Bulmash" userId="90973910de46daed" providerId="LiveId" clId="{56D521A3-7A98-41EE-B121-D8FC18FE9D74}" dt="2019-10-24T19:17:21.666" v="274" actId="14100"/>
          <ac:spMkLst>
            <pc:docMk/>
            <pc:sldMk cId="3793832530" sldId="257"/>
            <ac:spMk id="6" creationId="{3D7A2444-B768-49F0-819D-1570438B9BFE}"/>
          </ac:spMkLst>
        </pc:spChg>
        <pc:picChg chg="mod">
          <ac:chgData name="Greg Bulmash" userId="90973910de46daed" providerId="LiveId" clId="{56D521A3-7A98-41EE-B121-D8FC18FE9D74}" dt="2019-10-24T19:17:11.017" v="272" actId="1076"/>
          <ac:picMkLst>
            <pc:docMk/>
            <pc:sldMk cId="3793832530" sldId="257"/>
            <ac:picMk id="4" creationId="{4B0E6F39-32A6-4CC9-B118-C547B53773D9}"/>
          </ac:picMkLst>
        </pc:picChg>
      </pc:sldChg>
      <pc:sldChg chg="modSp add">
        <pc:chgData name="Greg Bulmash" userId="90973910de46daed" providerId="LiveId" clId="{56D521A3-7A98-41EE-B121-D8FC18FE9D74}" dt="2019-10-24T19:21:49.182" v="287" actId="14100"/>
        <pc:sldMkLst>
          <pc:docMk/>
          <pc:sldMk cId="4271118336" sldId="258"/>
        </pc:sldMkLst>
        <pc:spChg chg="mod">
          <ac:chgData name="Greg Bulmash" userId="90973910de46daed" providerId="LiveId" clId="{56D521A3-7A98-41EE-B121-D8FC18FE9D74}" dt="2019-10-24T19:21:49.182" v="287" actId="14100"/>
          <ac:spMkLst>
            <pc:docMk/>
            <pc:sldMk cId="4271118336" sldId="258"/>
            <ac:spMk id="2" creationId="{0BAE5A0F-B287-48A3-A6C3-D7EFE07523A8}"/>
          </ac:spMkLst>
        </pc:spChg>
      </pc:sldChg>
      <pc:sldChg chg="addSp delSp modSp add mod setBg">
        <pc:chgData name="Greg Bulmash" userId="90973910de46daed" providerId="LiveId" clId="{56D521A3-7A98-41EE-B121-D8FC18FE9D74}" dt="2019-11-02T02:53:59.646" v="305" actId="1076"/>
        <pc:sldMkLst>
          <pc:docMk/>
          <pc:sldMk cId="3922824149" sldId="259"/>
        </pc:sldMkLst>
        <pc:spChg chg="del">
          <ac:chgData name="Greg Bulmash" userId="90973910de46daed" providerId="LiveId" clId="{56D521A3-7A98-41EE-B121-D8FC18FE9D74}" dt="2019-11-02T02:52:38.247" v="289" actId="478"/>
          <ac:spMkLst>
            <pc:docMk/>
            <pc:sldMk cId="3922824149" sldId="259"/>
            <ac:spMk id="2" creationId="{546ABE05-080E-4C5C-B2F1-4CF069431650}"/>
          </ac:spMkLst>
        </pc:spChg>
        <pc:spChg chg="del">
          <ac:chgData name="Greg Bulmash" userId="90973910de46daed" providerId="LiveId" clId="{56D521A3-7A98-41EE-B121-D8FC18FE9D74}" dt="2019-11-02T02:52:38.247" v="289" actId="478"/>
          <ac:spMkLst>
            <pc:docMk/>
            <pc:sldMk cId="3922824149" sldId="259"/>
            <ac:spMk id="3" creationId="{9C00FBA2-690B-4CC1-B90B-1855183710A2}"/>
          </ac:spMkLst>
        </pc:spChg>
        <pc:picChg chg="add mod">
          <ac:chgData name="Greg Bulmash" userId="90973910de46daed" providerId="LiveId" clId="{56D521A3-7A98-41EE-B121-D8FC18FE9D74}" dt="2019-11-02T02:53:59.646" v="305" actId="1076"/>
          <ac:picMkLst>
            <pc:docMk/>
            <pc:sldMk cId="3922824149" sldId="259"/>
            <ac:picMk id="1026" creationId="{E33EE7FB-1EBD-423B-85D0-DDF262D01E07}"/>
          </ac:picMkLst>
        </pc:picChg>
      </pc:sldChg>
      <pc:sldChg chg="addSp delSp modSp add mod setBg">
        <pc:chgData name="Greg Bulmash" userId="90973910de46daed" providerId="LiveId" clId="{56D521A3-7A98-41EE-B121-D8FC18FE9D74}" dt="2019-11-02T02:54:13.591" v="307" actId="1076"/>
        <pc:sldMkLst>
          <pc:docMk/>
          <pc:sldMk cId="1872317664" sldId="260"/>
        </pc:sldMkLst>
        <pc:spChg chg="del">
          <ac:chgData name="Greg Bulmash" userId="90973910de46daed" providerId="LiveId" clId="{56D521A3-7A98-41EE-B121-D8FC18FE9D74}" dt="2019-11-02T02:53:09.792" v="297" actId="478"/>
          <ac:spMkLst>
            <pc:docMk/>
            <pc:sldMk cId="1872317664" sldId="260"/>
            <ac:spMk id="2" creationId="{D9A72960-1512-46B5-B214-B7E22229D298}"/>
          </ac:spMkLst>
        </pc:spChg>
        <pc:spChg chg="del">
          <ac:chgData name="Greg Bulmash" userId="90973910de46daed" providerId="LiveId" clId="{56D521A3-7A98-41EE-B121-D8FC18FE9D74}" dt="2019-11-02T02:53:09.792" v="297" actId="478"/>
          <ac:spMkLst>
            <pc:docMk/>
            <pc:sldMk cId="1872317664" sldId="260"/>
            <ac:spMk id="3" creationId="{AC1ABCF9-547C-4F33-B2ED-960251E1E36F}"/>
          </ac:spMkLst>
        </pc:spChg>
        <pc:picChg chg="add mod">
          <ac:chgData name="Greg Bulmash" userId="90973910de46daed" providerId="LiveId" clId="{56D521A3-7A98-41EE-B121-D8FC18FE9D74}" dt="2019-11-02T02:54:13.591" v="307" actId="1076"/>
          <ac:picMkLst>
            <pc:docMk/>
            <pc:sldMk cId="1872317664" sldId="260"/>
            <ac:picMk id="2050" creationId="{C74108BC-487A-4F40-8BC4-2304D3915F15}"/>
          </ac:picMkLst>
        </pc:picChg>
      </pc:sldChg>
      <pc:sldChg chg="addSp delSp modSp add mod setBg">
        <pc:chgData name="Greg Bulmash" userId="90973910de46daed" providerId="LiveId" clId="{56D521A3-7A98-41EE-B121-D8FC18FE9D74}" dt="2019-11-02T03:15:30.394" v="343" actId="1076"/>
        <pc:sldMkLst>
          <pc:docMk/>
          <pc:sldMk cId="2440060400" sldId="261"/>
        </pc:sldMkLst>
        <pc:spChg chg="mod">
          <ac:chgData name="Greg Bulmash" userId="90973910de46daed" providerId="LiveId" clId="{56D521A3-7A98-41EE-B121-D8FC18FE9D74}" dt="2019-11-02T03:15:17.522" v="341" actId="26606"/>
          <ac:spMkLst>
            <pc:docMk/>
            <pc:sldMk cId="2440060400" sldId="261"/>
            <ac:spMk id="2" creationId="{58A59161-4808-4BDE-8680-799A7736103D}"/>
          </ac:spMkLst>
        </pc:spChg>
        <pc:spChg chg="del">
          <ac:chgData name="Greg Bulmash" userId="90973910de46daed" providerId="LiveId" clId="{56D521A3-7A98-41EE-B121-D8FC18FE9D74}" dt="2019-11-02T03:15:08.138" v="339" actId="478"/>
          <ac:spMkLst>
            <pc:docMk/>
            <pc:sldMk cId="2440060400" sldId="261"/>
            <ac:spMk id="3" creationId="{14924870-7171-4748-901E-BEC0E4DCDD5E}"/>
          </ac:spMkLst>
        </pc:spChg>
        <pc:spChg chg="add">
          <ac:chgData name="Greg Bulmash" userId="90973910de46daed" providerId="LiveId" clId="{56D521A3-7A98-41EE-B121-D8FC18FE9D74}" dt="2019-11-02T03:15:17.522" v="341" actId="26606"/>
          <ac:spMkLst>
            <pc:docMk/>
            <pc:sldMk cId="2440060400" sldId="261"/>
            <ac:spMk id="71" creationId="{6753252F-4873-4F63-801D-CC719279A7D5}"/>
          </ac:spMkLst>
        </pc:spChg>
        <pc:spChg chg="add">
          <ac:chgData name="Greg Bulmash" userId="90973910de46daed" providerId="LiveId" clId="{56D521A3-7A98-41EE-B121-D8FC18FE9D74}" dt="2019-11-02T03:15:17.522" v="341" actId="26606"/>
          <ac:spMkLst>
            <pc:docMk/>
            <pc:sldMk cId="2440060400" sldId="261"/>
            <ac:spMk id="73" creationId="{047C8CCB-F95D-4249-92DD-651249D3535A}"/>
          </ac:spMkLst>
        </pc:spChg>
        <pc:picChg chg="add mod">
          <ac:chgData name="Greg Bulmash" userId="90973910de46daed" providerId="LiveId" clId="{56D521A3-7A98-41EE-B121-D8FC18FE9D74}" dt="2019-11-02T03:15:30.394" v="343" actId="1076"/>
          <ac:picMkLst>
            <pc:docMk/>
            <pc:sldMk cId="2440060400" sldId="261"/>
            <ac:picMk id="3074" creationId="{2F9B6315-41A0-4DC4-81D6-18000287657D}"/>
          </ac:picMkLst>
        </pc:picChg>
      </pc:sldChg>
      <pc:sldChg chg="addSp modSp add">
        <pc:chgData name="Greg Bulmash" userId="90973910de46daed" providerId="LiveId" clId="{56D521A3-7A98-41EE-B121-D8FC18FE9D74}" dt="2019-11-02T03:16:56.234" v="351" actId="1076"/>
        <pc:sldMkLst>
          <pc:docMk/>
          <pc:sldMk cId="2667357181" sldId="262"/>
        </pc:sldMkLst>
        <pc:spChg chg="add mod">
          <ac:chgData name="Greg Bulmash" userId="90973910de46daed" providerId="LiveId" clId="{56D521A3-7A98-41EE-B121-D8FC18FE9D74}" dt="2019-11-02T03:16:56.234" v="351" actId="1076"/>
          <ac:spMkLst>
            <pc:docMk/>
            <pc:sldMk cId="2667357181" sldId="262"/>
            <ac:spMk id="3" creationId="{9937C99E-86A8-4310-91A2-10B321AAA6FD}"/>
          </ac:spMkLst>
        </pc:spChg>
      </pc:sldChg>
      <pc:sldChg chg="addSp delSp modSp add">
        <pc:chgData name="Greg Bulmash" userId="90973910de46daed" providerId="LiveId" clId="{56D521A3-7A98-41EE-B121-D8FC18FE9D74}" dt="2019-11-02T03:17:25.554" v="356" actId="1076"/>
        <pc:sldMkLst>
          <pc:docMk/>
          <pc:sldMk cId="174297246" sldId="263"/>
        </pc:sldMkLst>
        <pc:spChg chg="add mod">
          <ac:chgData name="Greg Bulmash" userId="90973910de46daed" providerId="LiveId" clId="{56D521A3-7A98-41EE-B121-D8FC18FE9D74}" dt="2019-11-02T03:17:25.554" v="356" actId="1076"/>
          <ac:spMkLst>
            <pc:docMk/>
            <pc:sldMk cId="174297246" sldId="263"/>
            <ac:spMk id="8" creationId="{A6D2253C-C8E4-48F8-9EB8-3AD6F2CA01FD}"/>
          </ac:spMkLst>
        </pc:spChg>
        <pc:picChg chg="add del">
          <ac:chgData name="Greg Bulmash" userId="90973910de46daed" providerId="LiveId" clId="{56D521A3-7A98-41EE-B121-D8FC18FE9D74}" dt="2019-11-02T03:17:13.915" v="354"/>
          <ac:picMkLst>
            <pc:docMk/>
            <pc:sldMk cId="174297246" sldId="263"/>
            <ac:picMk id="4098" creationId="{2FC97A8D-C11B-4A99-B95A-17778368DDA7}"/>
          </ac:picMkLst>
        </pc:picChg>
      </pc:sldChg>
      <pc:sldChg chg="addSp modSp add">
        <pc:chgData name="Greg Bulmash" userId="90973910de46daed" providerId="LiveId" clId="{56D521A3-7A98-41EE-B121-D8FC18FE9D74}" dt="2019-11-02T03:30:36.447" v="505" actId="14100"/>
        <pc:sldMkLst>
          <pc:docMk/>
          <pc:sldMk cId="2721520107" sldId="264"/>
        </pc:sldMkLst>
        <pc:spChg chg="mod">
          <ac:chgData name="Greg Bulmash" userId="90973910de46daed" providerId="LiveId" clId="{56D521A3-7A98-41EE-B121-D8FC18FE9D74}" dt="2019-11-02T03:18:50.765" v="376" actId="20577"/>
          <ac:spMkLst>
            <pc:docMk/>
            <pc:sldMk cId="2721520107" sldId="264"/>
            <ac:spMk id="2" creationId="{58A59161-4808-4BDE-8680-799A7736103D}"/>
          </ac:spMkLst>
        </pc:spChg>
        <pc:spChg chg="add mod">
          <ac:chgData name="Greg Bulmash" userId="90973910de46daed" providerId="LiveId" clId="{56D521A3-7A98-41EE-B121-D8FC18FE9D74}" dt="2019-11-02T03:19:07.930" v="378" actId="1076"/>
          <ac:spMkLst>
            <pc:docMk/>
            <pc:sldMk cId="2721520107" sldId="264"/>
            <ac:spMk id="9" creationId="{FA8C2A36-0DC9-458D-81A6-97BD84574D62}"/>
          </ac:spMkLst>
        </pc:spChg>
        <pc:spChg chg="add mod">
          <ac:chgData name="Greg Bulmash" userId="90973910de46daed" providerId="LiveId" clId="{56D521A3-7A98-41EE-B121-D8FC18FE9D74}" dt="2019-11-02T03:24:51.741" v="450" actId="20577"/>
          <ac:spMkLst>
            <pc:docMk/>
            <pc:sldMk cId="2721520107" sldId="264"/>
            <ac:spMk id="15" creationId="{BDAD8E3D-4651-48FC-A4EA-645175596ECB}"/>
          </ac:spMkLst>
        </pc:spChg>
        <pc:spChg chg="add mod">
          <ac:chgData name="Greg Bulmash" userId="90973910de46daed" providerId="LiveId" clId="{56D521A3-7A98-41EE-B121-D8FC18FE9D74}" dt="2019-11-02T03:24:55.511" v="452" actId="20577"/>
          <ac:spMkLst>
            <pc:docMk/>
            <pc:sldMk cId="2721520107" sldId="264"/>
            <ac:spMk id="20" creationId="{B0D3921B-8AA7-4007-B58A-92A47E74D123}"/>
          </ac:spMkLst>
        </pc:spChg>
        <pc:spChg chg="add mod">
          <ac:chgData name="Greg Bulmash" userId="90973910de46daed" providerId="LiveId" clId="{56D521A3-7A98-41EE-B121-D8FC18FE9D74}" dt="2019-11-02T03:24:58.789" v="454" actId="20577"/>
          <ac:spMkLst>
            <pc:docMk/>
            <pc:sldMk cId="2721520107" sldId="264"/>
            <ac:spMk id="21" creationId="{5E6BECC8-7F31-4CE7-B59F-0F881D3BB32D}"/>
          </ac:spMkLst>
        </pc:spChg>
        <pc:spChg chg="add mod">
          <ac:chgData name="Greg Bulmash" userId="90973910de46daed" providerId="LiveId" clId="{56D521A3-7A98-41EE-B121-D8FC18FE9D74}" dt="2019-11-02T03:26:24.297" v="471" actId="1036"/>
          <ac:spMkLst>
            <pc:docMk/>
            <pc:sldMk cId="2721520107" sldId="264"/>
            <ac:spMk id="22" creationId="{4C58F368-E871-4FFE-B4DE-B8CB0944FB6B}"/>
          </ac:spMkLst>
        </pc:spChg>
        <pc:spChg chg="add mod">
          <ac:chgData name="Greg Bulmash" userId="90973910de46daed" providerId="LiveId" clId="{56D521A3-7A98-41EE-B121-D8FC18FE9D74}" dt="2019-11-02T03:24:25.743" v="448" actId="20577"/>
          <ac:spMkLst>
            <pc:docMk/>
            <pc:sldMk cId="2721520107" sldId="264"/>
            <ac:spMk id="23" creationId="{B8966017-57EE-4166-BBF8-860D9B33152A}"/>
          </ac:spMkLst>
        </pc:spChg>
        <pc:spChg chg="add mod">
          <ac:chgData name="Greg Bulmash" userId="90973910de46daed" providerId="LiveId" clId="{56D521A3-7A98-41EE-B121-D8FC18FE9D74}" dt="2019-11-02T03:25:57.318" v="467" actId="20577"/>
          <ac:spMkLst>
            <pc:docMk/>
            <pc:sldMk cId="2721520107" sldId="264"/>
            <ac:spMk id="24" creationId="{7313C1E4-C6EA-4B5B-86CA-B750BCBCCB9C}"/>
          </ac:spMkLst>
        </pc:spChg>
        <pc:spChg chg="add mod">
          <ac:chgData name="Greg Bulmash" userId="90973910de46daed" providerId="LiveId" clId="{56D521A3-7A98-41EE-B121-D8FC18FE9D74}" dt="2019-11-02T03:26:36.667" v="500" actId="20577"/>
          <ac:spMkLst>
            <pc:docMk/>
            <pc:sldMk cId="2721520107" sldId="264"/>
            <ac:spMk id="25" creationId="{4BB63BE7-7E57-43E9-AF0A-997DD0DFB333}"/>
          </ac:spMkLst>
        </pc:spChg>
        <pc:cxnChg chg="add mod">
          <ac:chgData name="Greg Bulmash" userId="90973910de46daed" providerId="LiveId" clId="{56D521A3-7A98-41EE-B121-D8FC18FE9D74}" dt="2019-11-02T03:30:21.808" v="501" actId="14100"/>
          <ac:cxnSpMkLst>
            <pc:docMk/>
            <pc:sldMk cId="2721520107" sldId="264"/>
            <ac:cxnSpMk id="5" creationId="{F917D338-F056-4C52-8110-502F5E0EAE3E}"/>
          </ac:cxnSpMkLst>
        </pc:cxnChg>
        <pc:cxnChg chg="add mod">
          <ac:chgData name="Greg Bulmash" userId="90973910de46daed" providerId="LiveId" clId="{56D521A3-7A98-41EE-B121-D8FC18FE9D74}" dt="2019-11-02T03:30:36.447" v="505" actId="14100"/>
          <ac:cxnSpMkLst>
            <pc:docMk/>
            <pc:sldMk cId="2721520107" sldId="264"/>
            <ac:cxnSpMk id="13" creationId="{4B56C0E2-96B4-4FB7-9F9E-DECE2325B588}"/>
          </ac:cxnSpMkLst>
        </pc:cxnChg>
        <pc:cxnChg chg="add mod">
          <ac:chgData name="Greg Bulmash" userId="90973910de46daed" providerId="LiveId" clId="{56D521A3-7A98-41EE-B121-D8FC18FE9D74}" dt="2019-11-02T03:21:32.089" v="407" actId="14100"/>
          <ac:cxnSpMkLst>
            <pc:docMk/>
            <pc:sldMk cId="2721520107" sldId="264"/>
            <ac:cxnSpMk id="16" creationId="{3125FCB4-24EE-4842-8A56-4F84474E1A5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7EAE8-2BC4-4C4B-A571-4E8A171B0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A88E7-7099-44F6-86ED-8B2746CB2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D5226-4410-4713-89F2-A018120F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B205C-FE7C-4A53-A503-5F46EEEE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F2452-736F-4F27-B1FB-98866C60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6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69B1-A7FC-48A0-91AA-3A3868AB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AD9D9-CB27-4C19-99AD-5C4001205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4434A-ACB8-4960-B279-463950CA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4C560-6889-4D11-968A-08595892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AB901-6AC2-442F-89F2-F5FB2879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2AA51-449A-46E2-98F2-1B86E05A6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664D3-8FEC-4F85-B5FB-114B8AA71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AB8F4-42DD-41EB-A9BD-4E0C4F50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3A9BB-6789-42AE-9CD1-0F17644C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127DC-F367-488B-A509-605223A7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0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1C8E1-94F6-43F8-B94A-7D0A141B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5C3FC-DC48-4231-95F8-19631B2D8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EA6BB-7BEC-45AC-A164-4DD7DA13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D1E38-0909-4841-ADAF-E8F71FA6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4AC0B-35E2-41CB-936F-340BB4A2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8443-5CE8-48DC-8768-9EAFCFF1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446E3-EB57-47F3-AD23-CC42ED282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6E68E-C332-47D5-87A6-789A6DEF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C07BB-0457-47FE-A7C5-8E3E380F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361AB-6F0C-42CB-804E-71A6E0E9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AC8E-8AB1-4420-B729-A0435457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1F100-2F4E-4477-A1B4-D2133DDC0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44DC4-FC5C-4128-8D0D-F57317C00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CAEF7-95FB-4245-BE69-229DC719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F6A93-C244-4D34-8C7F-7FA6243C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39DD9-A285-4FF2-9C60-E5F10FE1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7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9C5C-313B-4D3B-BD2C-95D9449C5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0E160-67D5-48A4-883B-41A1478E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4A4D1-3E28-4118-8CC1-B0EB0BDE9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31CBD-7D6C-4C71-813B-25B74B2AC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46D497-7C50-42EF-AD7F-2A615A53A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A6A127-90DA-4FB6-A95C-DD8E59DA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2B63A-B50E-4593-9029-863CFEAA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28BCFC-A300-4820-A9B7-9FA93195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6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5783-BAAC-4958-8D89-703BE3D5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BA604-9759-4268-B67F-440570D2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1162C-FAD8-4705-AAF4-F0A961EE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221FB-3940-4760-A676-E2965419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9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108002-B60D-43D1-97A9-20365D95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3C4F2-48AA-4E7D-A7D1-A468BB25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763B2-4EC2-4A6E-9BFE-2BD93591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1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6E7E-B24E-449D-A620-809A5C89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2751-5B46-47E3-9D30-EF49F5598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8C61E-F65E-467D-85CB-268809BE6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53104-7ECB-4C05-B1CA-ABA5A498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64207-8420-4FAF-863B-39C3E15B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C2CB6-692A-4EB6-BA2E-FB03117C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4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F161-CC05-4413-88BC-FEEFCB63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AD19C-3C50-4855-9E48-480BEF23D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AB777-82B4-4893-A72E-9A51EE72F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96F0E-85F9-4DD3-9FDA-1DCA6DFE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E0B3-F09A-4BD5-BF74-D26BC4CB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A31CF-5B3C-427A-BE9C-79F657A7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1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D87539-994A-4EF8-BE50-CF6C176B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B66CA-371B-4423-8E57-E8EC97536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F1A1A-0BD2-47AB-95E4-436130968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16B6A-E59C-40D1-8C03-49823405809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BA7B2-7EC6-4558-B475-4BE7B4868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407D7-E739-4EF6-91AC-698DDAC82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0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it.ly/scpd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nventwithpython.com/invent4the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E5A0F-B287-48A3-A6C3-D7EFE0752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kern="1200" dirty="0">
                <a:solidFill>
                  <a:srgbClr val="FFFFFF"/>
                </a:solidFill>
                <a:latin typeface="American Typewriter Std Cn" panose="02090506020205020304" pitchFamily="18" charset="0"/>
              </a:rPr>
              <a:t>Python Day Intermediate</a:t>
            </a:r>
            <a:br>
              <a:rPr lang="en-US" sz="2600" b="1" kern="1200" dirty="0">
                <a:solidFill>
                  <a:srgbClr val="FFFFFF"/>
                </a:solidFill>
                <a:latin typeface="American Typewriter Std Cn" panose="02090506020205020304" pitchFamily="18" charset="0"/>
              </a:rPr>
            </a:br>
            <a:r>
              <a:rPr lang="en-US" sz="2600" b="1" kern="1200" dirty="0">
                <a:solidFill>
                  <a:srgbClr val="FFFFFF"/>
                </a:solidFill>
                <a:latin typeface="American Typewriter Std Cn" panose="02090506020205020304" pitchFamily="18" charset="0"/>
              </a:rPr>
              <a:t>Workshop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ACEA4E-125F-4222-B207-2F3CBDF07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558373"/>
            <a:ext cx="7188199" cy="37378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CFBAB-2BFF-45B8-9208-AF4C6244F0E9}"/>
              </a:ext>
            </a:extLst>
          </p:cNvPr>
          <p:cNvSpPr txBox="1"/>
          <p:nvPr/>
        </p:nvSpPr>
        <p:spPr>
          <a:xfrm>
            <a:off x="2396913" y="5572784"/>
            <a:ext cx="9411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American Typewriter Std Cn" panose="02090506020205020304" pitchFamily="18" charset="0"/>
              </a:rPr>
              <a:t>WiFi</a:t>
            </a:r>
            <a:r>
              <a:rPr lang="en-US" sz="2400" b="1" dirty="0">
                <a:latin typeface="American Typewriter Std Cn" panose="02090506020205020304" pitchFamily="18" charset="0"/>
              </a:rPr>
              <a:t> Network: Guest  |  No Password</a:t>
            </a:r>
          </a:p>
          <a:p>
            <a:pPr algn="ctr"/>
            <a:r>
              <a:rPr lang="en-US" sz="2400" b="1" dirty="0">
                <a:latin typeface="American Typewriter Std Cn" panose="02090506020205020304" pitchFamily="18" charset="0"/>
              </a:rPr>
              <a:t>Please open </a:t>
            </a:r>
            <a:r>
              <a:rPr lang="en-US" sz="2400" b="1" dirty="0">
                <a:latin typeface="American Typewriter Std Cn" panose="02090506020205020304" pitchFamily="18" charset="0"/>
                <a:hlinkClick r:id="rId3"/>
              </a:rPr>
              <a:t>https://repl.it</a:t>
            </a:r>
            <a:r>
              <a:rPr lang="en-US" sz="2400" b="1" dirty="0">
                <a:latin typeface="American Typewriter Std Cn" panose="02090506020205020304" pitchFamily="18" charset="0"/>
              </a:rPr>
              <a:t> and </a:t>
            </a:r>
            <a:r>
              <a:rPr lang="en-US" sz="2400" b="1" dirty="0">
                <a:latin typeface="American Typewriter Std Cn" panose="02090506020205020304" pitchFamily="18" charset="0"/>
                <a:hlinkClick r:id="rId4"/>
              </a:rPr>
              <a:t>http://bit.ly/scpdi</a:t>
            </a:r>
            <a:endParaRPr lang="en-US" sz="2400" b="1" dirty="0">
              <a:latin typeface="American Typewriter Std Cn" panose="0209050602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12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5A0F-B287-48A3-A6C3-D7EFE0752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01" y="237506"/>
            <a:ext cx="10999508" cy="11348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merican Typewriter Std Cn" panose="02090506020205020304" pitchFamily="18" charset="0"/>
              </a:rPr>
              <a:t>Python Day – Intermediate Workshop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ACEA4E-125F-4222-B207-2F3CBDF07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741" y="1478488"/>
            <a:ext cx="7996518" cy="41565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0BA393-61DE-4E0E-B076-A8F18C8FF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00" y="5410436"/>
            <a:ext cx="914402" cy="1210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A8A0E1-5578-413D-AC4D-0E2B34394D9F}"/>
              </a:ext>
            </a:extLst>
          </p:cNvPr>
          <p:cNvSpPr txBox="1"/>
          <p:nvPr/>
        </p:nvSpPr>
        <p:spPr>
          <a:xfrm>
            <a:off x="1970201" y="5692299"/>
            <a:ext cx="970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“Invent Your Own Computer Games with Python” – Chapter 13</a:t>
            </a:r>
          </a:p>
          <a:p>
            <a:r>
              <a:rPr lang="en-US" dirty="0"/>
              <a:t>Get the full book (or read it free online) at </a:t>
            </a:r>
            <a:r>
              <a:rPr lang="en-US" dirty="0">
                <a:hlinkClick r:id="rId4"/>
              </a:rPr>
              <a:t>https://inventwithpython.com/invent4thed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1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0E6F39-32A6-4CC9-B118-C547B5377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19" y="-7778"/>
            <a:ext cx="9512362" cy="686577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7A2444-B768-49F0-819D-1570438B9BFE}"/>
              </a:ext>
            </a:extLst>
          </p:cNvPr>
          <p:cNvSpPr/>
          <p:nvPr/>
        </p:nvSpPr>
        <p:spPr>
          <a:xfrm>
            <a:off x="9186883" y="10695"/>
            <a:ext cx="990050" cy="446505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3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E33EE7FB-1EBD-423B-85D0-DDF262D01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5621" y="685800"/>
            <a:ext cx="10400758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82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C74108BC-487A-4F40-8BC4-2304D3915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59" y="685800"/>
            <a:ext cx="10407682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31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59161-4808-4BDE-8680-799A773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Concept: Cartesian Coordinates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F9B6315-41A0-4DC4-81D6-180002876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2032" y="317138"/>
            <a:ext cx="7200370" cy="6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06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59161-4808-4BDE-8680-799A773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Concept: Cartesian Coordinates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F9B6315-41A0-4DC4-81D6-180002876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2032" y="317138"/>
            <a:ext cx="7200370" cy="6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937C99E-86A8-4310-91A2-10B321AAA6FD}"/>
              </a:ext>
            </a:extLst>
          </p:cNvPr>
          <p:cNvSpPr/>
          <p:nvPr/>
        </p:nvSpPr>
        <p:spPr>
          <a:xfrm>
            <a:off x="6975836" y="3507237"/>
            <a:ext cx="254584" cy="26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57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59161-4808-4BDE-8680-799A773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Concept: Cartesian Coordinates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F9B6315-41A0-4DC4-81D6-180002876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2032" y="317138"/>
            <a:ext cx="7200370" cy="6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937C99E-86A8-4310-91A2-10B321AAA6FD}"/>
              </a:ext>
            </a:extLst>
          </p:cNvPr>
          <p:cNvSpPr/>
          <p:nvPr/>
        </p:nvSpPr>
        <p:spPr>
          <a:xfrm>
            <a:off x="6975836" y="3507237"/>
            <a:ext cx="254584" cy="26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D2253C-C8E4-48F8-9EB8-3AD6F2CA01FD}"/>
              </a:ext>
            </a:extLst>
          </p:cNvPr>
          <p:cNvSpPr/>
          <p:nvPr/>
        </p:nvSpPr>
        <p:spPr>
          <a:xfrm>
            <a:off x="8391428" y="1604594"/>
            <a:ext cx="254584" cy="26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7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59161-4808-4BDE-8680-799A773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Concept: Pythagorean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Theorem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F9B6315-41A0-4DC4-81D6-180002876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2032" y="317138"/>
            <a:ext cx="7200370" cy="6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937C99E-86A8-4310-91A2-10B321AAA6FD}"/>
              </a:ext>
            </a:extLst>
          </p:cNvPr>
          <p:cNvSpPr/>
          <p:nvPr/>
        </p:nvSpPr>
        <p:spPr>
          <a:xfrm>
            <a:off x="6975836" y="3507237"/>
            <a:ext cx="254584" cy="26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D2253C-C8E4-48F8-9EB8-3AD6F2CA01FD}"/>
              </a:ext>
            </a:extLst>
          </p:cNvPr>
          <p:cNvSpPr/>
          <p:nvPr/>
        </p:nvSpPr>
        <p:spPr>
          <a:xfrm>
            <a:off x="8391428" y="1604594"/>
            <a:ext cx="254584" cy="26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8C2A36-0DC9-458D-81A6-97BD84574D62}"/>
              </a:ext>
            </a:extLst>
          </p:cNvPr>
          <p:cNvSpPr/>
          <p:nvPr/>
        </p:nvSpPr>
        <p:spPr>
          <a:xfrm>
            <a:off x="6975486" y="1604594"/>
            <a:ext cx="254584" cy="26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17D338-F056-4C52-8110-502F5E0EAE3E}"/>
              </a:ext>
            </a:extLst>
          </p:cNvPr>
          <p:cNvCxnSpPr>
            <a:cxnSpLocks/>
          </p:cNvCxnSpPr>
          <p:nvPr/>
        </p:nvCxnSpPr>
        <p:spPr>
          <a:xfrm flipV="1">
            <a:off x="7102778" y="1723885"/>
            <a:ext cx="0" cy="19141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56C0E2-96B4-4FB7-9F9E-DECE2325B588}"/>
              </a:ext>
            </a:extLst>
          </p:cNvPr>
          <p:cNvCxnSpPr>
            <a:cxnSpLocks/>
          </p:cNvCxnSpPr>
          <p:nvPr/>
        </p:nvCxnSpPr>
        <p:spPr>
          <a:xfrm flipH="1">
            <a:off x="7099317" y="1735341"/>
            <a:ext cx="141940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25FCB4-24EE-4842-8A56-4F84474E1A5C}"/>
              </a:ext>
            </a:extLst>
          </p:cNvPr>
          <p:cNvCxnSpPr>
            <a:cxnSpLocks/>
          </p:cNvCxnSpPr>
          <p:nvPr/>
        </p:nvCxnSpPr>
        <p:spPr>
          <a:xfrm flipV="1">
            <a:off x="7099317" y="1735341"/>
            <a:ext cx="1419403" cy="190264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DAD8E3D-4651-48FC-A4EA-645175596ECB}"/>
              </a:ext>
            </a:extLst>
          </p:cNvPr>
          <p:cNvSpPr txBox="1"/>
          <p:nvPr/>
        </p:nvSpPr>
        <p:spPr>
          <a:xfrm>
            <a:off x="7039134" y="2490929"/>
            <a:ext cx="25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D3921B-8AA7-4007-B58A-92A47E74D123}"/>
              </a:ext>
            </a:extLst>
          </p:cNvPr>
          <p:cNvSpPr txBox="1"/>
          <p:nvPr/>
        </p:nvSpPr>
        <p:spPr>
          <a:xfrm>
            <a:off x="7647796" y="1705031"/>
            <a:ext cx="25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BECC8-7F31-4CE7-B59F-0F881D3BB32D}"/>
              </a:ext>
            </a:extLst>
          </p:cNvPr>
          <p:cNvSpPr txBox="1"/>
          <p:nvPr/>
        </p:nvSpPr>
        <p:spPr>
          <a:xfrm>
            <a:off x="7902377" y="2501997"/>
            <a:ext cx="25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8F368-E871-4FFE-B4DE-B8CB0944FB6B}"/>
              </a:ext>
            </a:extLst>
          </p:cNvPr>
          <p:cNvSpPr txBox="1"/>
          <p:nvPr/>
        </p:nvSpPr>
        <p:spPr>
          <a:xfrm>
            <a:off x="10255245" y="1354553"/>
            <a:ext cx="126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2</a:t>
            </a:r>
            <a:r>
              <a:rPr lang="en-US" dirty="0"/>
              <a:t> + 3</a:t>
            </a:r>
            <a:r>
              <a:rPr lang="en-US" baseline="30000" dirty="0"/>
              <a:t>2</a:t>
            </a:r>
            <a:r>
              <a:rPr lang="en-US" dirty="0"/>
              <a:t> = C</a:t>
            </a:r>
            <a:r>
              <a:rPr lang="en-US" baseline="30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966017-57EE-4166-BBF8-860D9B33152A}"/>
              </a:ext>
            </a:extLst>
          </p:cNvPr>
          <p:cNvSpPr txBox="1"/>
          <p:nvPr/>
        </p:nvSpPr>
        <p:spPr>
          <a:xfrm>
            <a:off x="10247371" y="1652837"/>
            <a:ext cx="126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+ 9 = 25</a:t>
            </a:r>
            <a:endParaRPr lang="en-US" baseline="30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13C1E4-C6EA-4B5B-86CA-B750BCBCCB9C}"/>
              </a:ext>
            </a:extLst>
          </p:cNvPr>
          <p:cNvSpPr txBox="1"/>
          <p:nvPr/>
        </p:nvSpPr>
        <p:spPr>
          <a:xfrm>
            <a:off x="10247371" y="1049491"/>
            <a:ext cx="126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2</a:t>
            </a:r>
            <a:r>
              <a:rPr lang="en-US" dirty="0"/>
              <a:t> + B</a:t>
            </a:r>
            <a:r>
              <a:rPr lang="en-US" baseline="30000" dirty="0"/>
              <a:t>2</a:t>
            </a:r>
            <a:r>
              <a:rPr lang="en-US" dirty="0"/>
              <a:t> = C</a:t>
            </a:r>
            <a:r>
              <a:rPr lang="en-US" baseline="30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B63BE7-7E57-43E9-AF0A-997DD0DFB333}"/>
              </a:ext>
            </a:extLst>
          </p:cNvPr>
          <p:cNvSpPr txBox="1"/>
          <p:nvPr/>
        </p:nvSpPr>
        <p:spPr>
          <a:xfrm>
            <a:off x="10255245" y="2127552"/>
            <a:ext cx="126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2</a:t>
            </a:r>
            <a:r>
              <a:rPr lang="en-US" dirty="0"/>
              <a:t> + 3</a:t>
            </a:r>
            <a:r>
              <a:rPr lang="en-US" baseline="30000" dirty="0"/>
              <a:t>2</a:t>
            </a:r>
            <a:r>
              <a:rPr lang="en-US" dirty="0"/>
              <a:t> = 5</a:t>
            </a:r>
            <a:r>
              <a:rPr lang="en-US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2152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101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American Typewriter Std Cn</vt:lpstr>
      <vt:lpstr>Arial</vt:lpstr>
      <vt:lpstr>Calibri</vt:lpstr>
      <vt:lpstr>Calibri Light</vt:lpstr>
      <vt:lpstr>Office Theme</vt:lpstr>
      <vt:lpstr>Python Day Intermediate Workshop</vt:lpstr>
      <vt:lpstr>Python Day – Intermediate Workshop</vt:lpstr>
      <vt:lpstr>PowerPoint Presentation</vt:lpstr>
      <vt:lpstr>PowerPoint Presentation</vt:lpstr>
      <vt:lpstr>PowerPoint Presentation</vt:lpstr>
      <vt:lpstr>Concept: Cartesian Coordinates</vt:lpstr>
      <vt:lpstr>Concept: Cartesian Coordinates</vt:lpstr>
      <vt:lpstr>Concept: Cartesian Coordinates</vt:lpstr>
      <vt:lpstr>Concept: Pythagorean Theorem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Day Intermediate Workshop</dc:title>
  <dc:creator>Greg Bulmash</dc:creator>
  <cp:lastModifiedBy>Greg Bulmash</cp:lastModifiedBy>
  <cp:revision>1</cp:revision>
  <dcterms:created xsi:type="dcterms:W3CDTF">2019-11-02T03:15:17Z</dcterms:created>
  <dcterms:modified xsi:type="dcterms:W3CDTF">2019-11-02T03:30:40Z</dcterms:modified>
</cp:coreProperties>
</file>