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7" r:id="rId6"/>
    <p:sldId id="262" r:id="rId7"/>
    <p:sldId id="263" r:id="rId8"/>
    <p:sldId id="265" r:id="rId9"/>
    <p:sldId id="268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69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521A3-7A98-41EE-B121-D8FC18FE9D74}" v="117" dt="2019-11-02T07:11:20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Bulmash" userId="90973910de46daed" providerId="LiveId" clId="{56D521A3-7A98-41EE-B121-D8FC18FE9D74}"/>
    <pc:docChg chg="undo custSel mod addSld delSld modSld sldOrd">
      <pc:chgData name="Greg Bulmash" userId="90973910de46daed" providerId="LiveId" clId="{56D521A3-7A98-41EE-B121-D8FC18FE9D74}" dt="2019-11-02T07:11:38.467" v="1774" actId="1038"/>
      <pc:docMkLst>
        <pc:docMk/>
      </pc:docMkLst>
      <pc:sldChg chg="addSp delSp modSp mod setBg">
        <pc:chgData name="Greg Bulmash" userId="90973910de46daed" providerId="LiveId" clId="{56D521A3-7A98-41EE-B121-D8FC18FE9D74}" dt="2019-10-24T19:16:20.769" v="267" actId="20577"/>
        <pc:sldMkLst>
          <pc:docMk/>
          <pc:sldMk cId="1983125642" sldId="256"/>
        </pc:sldMkLst>
        <pc:spChg chg="mod ord">
          <ac:chgData name="Greg Bulmash" userId="90973910de46daed" providerId="LiveId" clId="{56D521A3-7A98-41EE-B121-D8FC18FE9D74}" dt="2019-10-24T19:16:20.769" v="267" actId="20577"/>
          <ac:spMkLst>
            <pc:docMk/>
            <pc:sldMk cId="1983125642" sldId="256"/>
            <ac:spMk id="2" creationId="{0BAE5A0F-B287-48A3-A6C3-D7EFE07523A8}"/>
          </ac:spMkLst>
        </pc:spChg>
        <pc:spChg chg="add del mod">
          <ac:chgData name="Greg Bulmash" userId="90973910de46daed" providerId="LiveId" clId="{56D521A3-7A98-41EE-B121-D8FC18FE9D74}" dt="2019-10-24T19:09:54.941" v="129" actId="478"/>
          <ac:spMkLst>
            <pc:docMk/>
            <pc:sldMk cId="1983125642" sldId="256"/>
            <ac:spMk id="5" creationId="{4EA8A0E1-5578-413D-AC4D-0E2B34394D9F}"/>
          </ac:spMkLst>
        </pc:spChg>
        <pc:spChg chg="add mod">
          <ac:chgData name="Greg Bulmash" userId="90973910de46daed" providerId="LiveId" clId="{56D521A3-7A98-41EE-B121-D8FC18FE9D74}" dt="2019-10-24T19:15:28.515" v="247" actId="2711"/>
          <ac:spMkLst>
            <pc:docMk/>
            <pc:sldMk cId="1983125642" sldId="256"/>
            <ac:spMk id="6" creationId="{546CFBAB-2BFF-45B8-9208-AF4C6244F0E9}"/>
          </ac:spMkLst>
        </pc:spChg>
        <pc:spChg chg="add del">
          <ac:chgData name="Greg Bulmash" userId="90973910de46daed" providerId="LiveId" clId="{56D521A3-7A98-41EE-B121-D8FC18FE9D74}" dt="2019-10-24T19:10:10.866" v="131" actId="26606"/>
          <ac:spMkLst>
            <pc:docMk/>
            <pc:sldMk cId="1983125642" sldId="256"/>
            <ac:spMk id="9" creationId="{6753252F-4873-4F63-801D-CC719279A7D5}"/>
          </ac:spMkLst>
        </pc:spChg>
        <pc:spChg chg="add del">
          <ac:chgData name="Greg Bulmash" userId="90973910de46daed" providerId="LiveId" clId="{56D521A3-7A98-41EE-B121-D8FC18FE9D74}" dt="2019-10-24T19:10:10.866" v="131" actId="26606"/>
          <ac:spMkLst>
            <pc:docMk/>
            <pc:sldMk cId="1983125642" sldId="256"/>
            <ac:spMk id="11" creationId="{047C8CCB-F95D-4249-92DD-651249D3535A}"/>
          </ac:spMkLst>
        </pc:spChg>
        <pc:spChg chg="add del">
          <ac:chgData name="Greg Bulmash" userId="90973910de46daed" providerId="LiveId" clId="{56D521A3-7A98-41EE-B121-D8FC18FE9D74}" dt="2019-10-24T19:10:19.554" v="133" actId="26606"/>
          <ac:spMkLst>
            <pc:docMk/>
            <pc:sldMk cId="1983125642" sldId="256"/>
            <ac:spMk id="13" creationId="{87CC2527-562A-4F69-B487-4371E5B243E7}"/>
          </ac:spMkLst>
        </pc:spChg>
        <pc:spChg chg="add del">
          <ac:chgData name="Greg Bulmash" userId="90973910de46daed" providerId="LiveId" clId="{56D521A3-7A98-41EE-B121-D8FC18FE9D74}" dt="2019-10-24T19:10:22.744" v="135" actId="26606"/>
          <ac:spMkLst>
            <pc:docMk/>
            <pc:sldMk cId="1983125642" sldId="256"/>
            <ac:spMk id="16" creationId="{A4AC5506-6312-4701-8D3C-40187889A947}"/>
          </ac:spMkLst>
        </pc:spChg>
        <pc:spChg chg="add">
          <ac:chgData name="Greg Bulmash" userId="90973910de46daed" providerId="LiveId" clId="{56D521A3-7A98-41EE-B121-D8FC18FE9D74}" dt="2019-10-24T19:10:22.758" v="136" actId="26606"/>
          <ac:spMkLst>
            <pc:docMk/>
            <pc:sldMk cId="1983125642" sldId="256"/>
            <ac:spMk id="18" creationId="{6753252F-4873-4F63-801D-CC719279A7D5}"/>
          </ac:spMkLst>
        </pc:spChg>
        <pc:spChg chg="add">
          <ac:chgData name="Greg Bulmash" userId="90973910de46daed" providerId="LiveId" clId="{56D521A3-7A98-41EE-B121-D8FC18FE9D74}" dt="2019-10-24T19:10:22.758" v="136" actId="26606"/>
          <ac:spMkLst>
            <pc:docMk/>
            <pc:sldMk cId="1983125642" sldId="256"/>
            <ac:spMk id="19" creationId="{047C8CCB-F95D-4249-92DD-651249D3535A}"/>
          </ac:spMkLst>
        </pc:spChg>
        <pc:picChg chg="add del mod">
          <ac:chgData name="Greg Bulmash" userId="90973910de46daed" providerId="LiveId" clId="{56D521A3-7A98-41EE-B121-D8FC18FE9D74}" dt="2019-10-24T19:09:54.941" v="129" actId="478"/>
          <ac:picMkLst>
            <pc:docMk/>
            <pc:sldMk cId="1983125642" sldId="256"/>
            <ac:picMk id="3" creationId="{AF0BA393-61DE-4E0E-B076-A8F18C8FF4CC}"/>
          </ac:picMkLst>
        </pc:picChg>
        <pc:picChg chg="mod">
          <ac:chgData name="Greg Bulmash" userId="90973910de46daed" providerId="LiveId" clId="{56D521A3-7A98-41EE-B121-D8FC18FE9D74}" dt="2019-10-24T19:10:22.758" v="136" actId="26606"/>
          <ac:picMkLst>
            <pc:docMk/>
            <pc:sldMk cId="1983125642" sldId="256"/>
            <ac:picMk id="4" creationId="{47ACEA4E-125F-4222-B207-2F3CBDF0751A}"/>
          </ac:picMkLst>
        </pc:picChg>
        <pc:cxnChg chg="add del">
          <ac:chgData name="Greg Bulmash" userId="90973910de46daed" providerId="LiveId" clId="{56D521A3-7A98-41EE-B121-D8FC18FE9D74}" dt="2019-10-24T19:10:19.554" v="133" actId="26606"/>
          <ac:cxnSpMkLst>
            <pc:docMk/>
            <pc:sldMk cId="1983125642" sldId="256"/>
            <ac:cxnSpMk id="14" creationId="{BCDAEC91-5BCE-4B55-9CC0-43EF94CB734B}"/>
          </ac:cxnSpMkLst>
        </pc:cxnChg>
      </pc:sldChg>
      <pc:sldChg chg="modSp">
        <pc:chgData name="Greg Bulmash" userId="90973910de46daed" providerId="LiveId" clId="{56D521A3-7A98-41EE-B121-D8FC18FE9D74}" dt="2019-10-24T19:17:21.666" v="274" actId="14100"/>
        <pc:sldMkLst>
          <pc:docMk/>
          <pc:sldMk cId="3793832530" sldId="257"/>
        </pc:sldMkLst>
        <pc:spChg chg="mod">
          <ac:chgData name="Greg Bulmash" userId="90973910de46daed" providerId="LiveId" clId="{56D521A3-7A98-41EE-B121-D8FC18FE9D74}" dt="2019-10-24T19:17:21.666" v="274" actId="14100"/>
          <ac:spMkLst>
            <pc:docMk/>
            <pc:sldMk cId="3793832530" sldId="257"/>
            <ac:spMk id="6" creationId="{3D7A2444-B768-49F0-819D-1570438B9BFE}"/>
          </ac:spMkLst>
        </pc:spChg>
        <pc:picChg chg="mod">
          <ac:chgData name="Greg Bulmash" userId="90973910de46daed" providerId="LiveId" clId="{56D521A3-7A98-41EE-B121-D8FC18FE9D74}" dt="2019-10-24T19:17:11.017" v="272" actId="1076"/>
          <ac:picMkLst>
            <pc:docMk/>
            <pc:sldMk cId="3793832530" sldId="257"/>
            <ac:picMk id="4" creationId="{4B0E6F39-32A6-4CC9-B118-C547B53773D9}"/>
          </ac:picMkLst>
        </pc:picChg>
      </pc:sldChg>
      <pc:sldChg chg="modSp add">
        <pc:chgData name="Greg Bulmash" userId="90973910de46daed" providerId="LiveId" clId="{56D521A3-7A98-41EE-B121-D8FC18FE9D74}" dt="2019-10-24T19:21:49.182" v="287" actId="14100"/>
        <pc:sldMkLst>
          <pc:docMk/>
          <pc:sldMk cId="4271118336" sldId="258"/>
        </pc:sldMkLst>
        <pc:spChg chg="mod">
          <ac:chgData name="Greg Bulmash" userId="90973910de46daed" providerId="LiveId" clId="{56D521A3-7A98-41EE-B121-D8FC18FE9D74}" dt="2019-10-24T19:21:49.182" v="287" actId="14100"/>
          <ac:spMkLst>
            <pc:docMk/>
            <pc:sldMk cId="4271118336" sldId="258"/>
            <ac:spMk id="2" creationId="{0BAE5A0F-B287-48A3-A6C3-D7EFE07523A8}"/>
          </ac:spMkLst>
        </pc:spChg>
      </pc:sldChg>
      <pc:sldChg chg="addSp delSp modSp add del mod setBg">
        <pc:chgData name="Greg Bulmash" userId="90973910de46daed" providerId="LiveId" clId="{56D521A3-7A98-41EE-B121-D8FC18FE9D74}" dt="2019-11-02T04:16:30.372" v="1140" actId="2696"/>
        <pc:sldMkLst>
          <pc:docMk/>
          <pc:sldMk cId="3922824149" sldId="259"/>
        </pc:sldMkLst>
        <pc:spChg chg="del">
          <ac:chgData name="Greg Bulmash" userId="90973910de46daed" providerId="LiveId" clId="{56D521A3-7A98-41EE-B121-D8FC18FE9D74}" dt="2019-11-02T02:52:38.247" v="289" actId="478"/>
          <ac:spMkLst>
            <pc:docMk/>
            <pc:sldMk cId="3922824149" sldId="259"/>
            <ac:spMk id="2" creationId="{546ABE05-080E-4C5C-B2F1-4CF069431650}"/>
          </ac:spMkLst>
        </pc:spChg>
        <pc:spChg chg="del">
          <ac:chgData name="Greg Bulmash" userId="90973910de46daed" providerId="LiveId" clId="{56D521A3-7A98-41EE-B121-D8FC18FE9D74}" dt="2019-11-02T02:52:38.247" v="289" actId="478"/>
          <ac:spMkLst>
            <pc:docMk/>
            <pc:sldMk cId="3922824149" sldId="259"/>
            <ac:spMk id="3" creationId="{9C00FBA2-690B-4CC1-B90B-1855183710A2}"/>
          </ac:spMkLst>
        </pc:spChg>
        <pc:picChg chg="add del mod">
          <ac:chgData name="Greg Bulmash" userId="90973910de46daed" providerId="LiveId" clId="{56D521A3-7A98-41EE-B121-D8FC18FE9D74}" dt="2019-11-02T04:15:11.144" v="1134"/>
          <ac:picMkLst>
            <pc:docMk/>
            <pc:sldMk cId="3922824149" sldId="259"/>
            <ac:picMk id="1026" creationId="{E33EE7FB-1EBD-423B-85D0-DDF262D01E07}"/>
          </ac:picMkLst>
        </pc:picChg>
      </pc:sldChg>
      <pc:sldChg chg="addSp delSp modSp add del mod setBg">
        <pc:chgData name="Greg Bulmash" userId="90973910de46daed" providerId="LiveId" clId="{56D521A3-7A98-41EE-B121-D8FC18FE9D74}" dt="2019-11-02T04:14:55.355" v="1131" actId="2696"/>
        <pc:sldMkLst>
          <pc:docMk/>
          <pc:sldMk cId="1872317664" sldId="260"/>
        </pc:sldMkLst>
        <pc:spChg chg="del">
          <ac:chgData name="Greg Bulmash" userId="90973910de46daed" providerId="LiveId" clId="{56D521A3-7A98-41EE-B121-D8FC18FE9D74}" dt="2019-11-02T02:53:09.792" v="297" actId="478"/>
          <ac:spMkLst>
            <pc:docMk/>
            <pc:sldMk cId="1872317664" sldId="260"/>
            <ac:spMk id="2" creationId="{D9A72960-1512-46B5-B214-B7E22229D298}"/>
          </ac:spMkLst>
        </pc:spChg>
        <pc:spChg chg="del">
          <ac:chgData name="Greg Bulmash" userId="90973910de46daed" providerId="LiveId" clId="{56D521A3-7A98-41EE-B121-D8FC18FE9D74}" dt="2019-11-02T02:53:09.792" v="297" actId="478"/>
          <ac:spMkLst>
            <pc:docMk/>
            <pc:sldMk cId="1872317664" sldId="260"/>
            <ac:spMk id="3" creationId="{AC1ABCF9-547C-4F33-B2ED-960251E1E36F}"/>
          </ac:spMkLst>
        </pc:spChg>
        <pc:picChg chg="add del mod">
          <ac:chgData name="Greg Bulmash" userId="90973910de46daed" providerId="LiveId" clId="{56D521A3-7A98-41EE-B121-D8FC18FE9D74}" dt="2019-11-02T04:14:01.561" v="1097"/>
          <ac:picMkLst>
            <pc:docMk/>
            <pc:sldMk cId="1872317664" sldId="260"/>
            <ac:picMk id="2050" creationId="{C74108BC-487A-4F40-8BC4-2304D3915F15}"/>
          </ac:picMkLst>
        </pc:picChg>
      </pc:sldChg>
      <pc:sldChg chg="addSp delSp modSp add mod setBg">
        <pc:chgData name="Greg Bulmash" userId="90973910de46daed" providerId="LiveId" clId="{56D521A3-7A98-41EE-B121-D8FC18FE9D74}" dt="2019-11-02T04:17:36.290" v="1143" actId="1038"/>
        <pc:sldMkLst>
          <pc:docMk/>
          <pc:sldMk cId="2440060400" sldId="261"/>
        </pc:sldMkLst>
        <pc:spChg chg="mod">
          <ac:chgData name="Greg Bulmash" userId="90973910de46daed" providerId="LiveId" clId="{56D521A3-7A98-41EE-B121-D8FC18FE9D74}" dt="2019-11-02T04:14:47.888" v="1130" actId="20577"/>
          <ac:spMkLst>
            <pc:docMk/>
            <pc:sldMk cId="2440060400" sldId="261"/>
            <ac:spMk id="2" creationId="{58A59161-4808-4BDE-8680-799A7736103D}"/>
          </ac:spMkLst>
        </pc:spChg>
        <pc:spChg chg="del">
          <ac:chgData name="Greg Bulmash" userId="90973910de46daed" providerId="LiveId" clId="{56D521A3-7A98-41EE-B121-D8FC18FE9D74}" dt="2019-11-02T03:15:08.138" v="339" actId="478"/>
          <ac:spMkLst>
            <pc:docMk/>
            <pc:sldMk cId="2440060400" sldId="261"/>
            <ac:spMk id="3" creationId="{14924870-7171-4748-901E-BEC0E4DCDD5E}"/>
          </ac:spMkLst>
        </pc:spChg>
        <pc:spChg chg="add">
          <ac:chgData name="Greg Bulmash" userId="90973910de46daed" providerId="LiveId" clId="{56D521A3-7A98-41EE-B121-D8FC18FE9D74}" dt="2019-11-02T03:15:17.522" v="341" actId="26606"/>
          <ac:spMkLst>
            <pc:docMk/>
            <pc:sldMk cId="2440060400" sldId="261"/>
            <ac:spMk id="71" creationId="{6753252F-4873-4F63-801D-CC719279A7D5}"/>
          </ac:spMkLst>
        </pc:spChg>
        <pc:spChg chg="add">
          <ac:chgData name="Greg Bulmash" userId="90973910de46daed" providerId="LiveId" clId="{56D521A3-7A98-41EE-B121-D8FC18FE9D74}" dt="2019-11-02T03:15:17.522" v="341" actId="26606"/>
          <ac:spMkLst>
            <pc:docMk/>
            <pc:sldMk cId="2440060400" sldId="261"/>
            <ac:spMk id="73" creationId="{047C8CCB-F95D-4249-92DD-651249D3535A}"/>
          </ac:spMkLst>
        </pc:spChg>
        <pc:graphicFrameChg chg="add del mod ord modGraphic">
          <ac:chgData name="Greg Bulmash" userId="90973910de46daed" providerId="LiveId" clId="{56D521A3-7A98-41EE-B121-D8FC18FE9D74}" dt="2019-11-02T04:13:54.575" v="1095" actId="478"/>
          <ac:graphicFrameMkLst>
            <pc:docMk/>
            <pc:sldMk cId="2440060400" sldId="261"/>
            <ac:graphicFrameMk id="4" creationId="{B4B92080-302D-4F42-8D3D-D990FE5E5535}"/>
          </ac:graphicFrameMkLst>
        </pc:graphicFrameChg>
        <pc:picChg chg="add del mod">
          <ac:chgData name="Greg Bulmash" userId="90973910de46daed" providerId="LiveId" clId="{56D521A3-7A98-41EE-B121-D8FC18FE9D74}" dt="2019-11-02T04:15:02.657" v="1133" actId="478"/>
          <ac:picMkLst>
            <pc:docMk/>
            <pc:sldMk cId="2440060400" sldId="261"/>
            <ac:picMk id="8" creationId="{5303438A-F5E4-420A-B512-5820352BD5CB}"/>
          </ac:picMkLst>
        </pc:picChg>
        <pc:picChg chg="add mod">
          <ac:chgData name="Greg Bulmash" userId="90973910de46daed" providerId="LiveId" clId="{56D521A3-7A98-41EE-B121-D8FC18FE9D74}" dt="2019-11-02T04:17:36.290" v="1143" actId="1038"/>
          <ac:picMkLst>
            <pc:docMk/>
            <pc:sldMk cId="2440060400" sldId="261"/>
            <ac:picMk id="9" creationId="{1040CEC8-B9CA-4665-912C-4D939E7CCF01}"/>
          </ac:picMkLst>
        </pc:picChg>
        <pc:picChg chg="add del mod">
          <ac:chgData name="Greg Bulmash" userId="90973910de46daed" providerId="LiveId" clId="{56D521A3-7A98-41EE-B121-D8FC18FE9D74}" dt="2019-11-02T04:12:18.037" v="1085" actId="478"/>
          <ac:picMkLst>
            <pc:docMk/>
            <pc:sldMk cId="2440060400" sldId="261"/>
            <ac:picMk id="3074" creationId="{2F9B6315-41A0-4DC4-81D6-18000287657D}"/>
          </ac:picMkLst>
        </pc:picChg>
      </pc:sldChg>
      <pc:sldChg chg="addSp modSp add">
        <pc:chgData name="Greg Bulmash" userId="90973910de46daed" providerId="LiveId" clId="{56D521A3-7A98-41EE-B121-D8FC18FE9D74}" dt="2019-11-02T03:16:56.234" v="351" actId="1076"/>
        <pc:sldMkLst>
          <pc:docMk/>
          <pc:sldMk cId="2667357181" sldId="262"/>
        </pc:sldMkLst>
        <pc:spChg chg="add mod">
          <ac:chgData name="Greg Bulmash" userId="90973910de46daed" providerId="LiveId" clId="{56D521A3-7A98-41EE-B121-D8FC18FE9D74}" dt="2019-11-02T03:16:56.234" v="351" actId="1076"/>
          <ac:spMkLst>
            <pc:docMk/>
            <pc:sldMk cId="2667357181" sldId="262"/>
            <ac:spMk id="3" creationId="{9937C99E-86A8-4310-91A2-10B321AAA6FD}"/>
          </ac:spMkLst>
        </pc:spChg>
      </pc:sldChg>
      <pc:sldChg chg="addSp delSp modSp add">
        <pc:chgData name="Greg Bulmash" userId="90973910de46daed" providerId="LiveId" clId="{56D521A3-7A98-41EE-B121-D8FC18FE9D74}" dt="2019-11-02T03:17:25.554" v="356" actId="1076"/>
        <pc:sldMkLst>
          <pc:docMk/>
          <pc:sldMk cId="174297246" sldId="263"/>
        </pc:sldMkLst>
        <pc:spChg chg="add mod">
          <ac:chgData name="Greg Bulmash" userId="90973910de46daed" providerId="LiveId" clId="{56D521A3-7A98-41EE-B121-D8FC18FE9D74}" dt="2019-11-02T03:17:25.554" v="356" actId="1076"/>
          <ac:spMkLst>
            <pc:docMk/>
            <pc:sldMk cId="174297246" sldId="263"/>
            <ac:spMk id="8" creationId="{A6D2253C-C8E4-48F8-9EB8-3AD6F2CA01FD}"/>
          </ac:spMkLst>
        </pc:spChg>
        <pc:picChg chg="add del">
          <ac:chgData name="Greg Bulmash" userId="90973910de46daed" providerId="LiveId" clId="{56D521A3-7A98-41EE-B121-D8FC18FE9D74}" dt="2019-11-02T03:17:13.915" v="354"/>
          <ac:picMkLst>
            <pc:docMk/>
            <pc:sldMk cId="174297246" sldId="263"/>
            <ac:picMk id="4098" creationId="{2FC97A8D-C11B-4A99-B95A-17778368DDA7}"/>
          </ac:picMkLst>
        </pc:picChg>
      </pc:sldChg>
      <pc:sldChg chg="addSp delSp modSp add">
        <pc:chgData name="Greg Bulmash" userId="90973910de46daed" providerId="LiveId" clId="{56D521A3-7A98-41EE-B121-D8FC18FE9D74}" dt="2019-11-02T05:07:24.474" v="1509" actId="113"/>
        <pc:sldMkLst>
          <pc:docMk/>
          <pc:sldMk cId="2721520107" sldId="264"/>
        </pc:sldMkLst>
        <pc:spChg chg="mod">
          <ac:chgData name="Greg Bulmash" userId="90973910de46daed" providerId="LiveId" clId="{56D521A3-7A98-41EE-B121-D8FC18FE9D74}" dt="2019-11-02T04:44:00.479" v="1332" actId="20577"/>
          <ac:spMkLst>
            <pc:docMk/>
            <pc:sldMk cId="2721520107" sldId="264"/>
            <ac:spMk id="2" creationId="{58A59161-4808-4BDE-8680-799A7736103D}"/>
          </ac:spMkLst>
        </pc:spChg>
        <pc:spChg chg="del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3" creationId="{9937C99E-86A8-4310-91A2-10B321AAA6FD}"/>
          </ac:spMkLst>
        </pc:spChg>
        <pc:spChg chg="add mod">
          <ac:chgData name="Greg Bulmash" userId="90973910de46daed" providerId="LiveId" clId="{56D521A3-7A98-41EE-B121-D8FC18FE9D74}" dt="2019-11-02T05:07:24.474" v="1509" actId="113"/>
          <ac:spMkLst>
            <pc:docMk/>
            <pc:sldMk cId="2721520107" sldId="264"/>
            <ac:spMk id="7" creationId="{CE3CFA69-2FE3-4DB0-BDA1-81F782AABDF8}"/>
          </ac:spMkLst>
        </pc:spChg>
        <pc:spChg chg="del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8" creationId="{A6D2253C-C8E4-48F8-9EB8-3AD6F2CA01FD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9" creationId="{FA8C2A36-0DC9-458D-81A6-97BD84574D62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15" creationId="{BDAD8E3D-4651-48FC-A4EA-645175596ECB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0" creationId="{B0D3921B-8AA7-4007-B58A-92A47E74D123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1" creationId="{5E6BECC8-7F31-4CE7-B59F-0F881D3BB32D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2" creationId="{4C58F368-E871-4FFE-B4DE-B8CB0944FB6B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3" creationId="{B8966017-57EE-4166-BBF8-860D9B33152A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4" creationId="{7313C1E4-C6EA-4B5B-86CA-B750BCBCCB9C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5" creationId="{4BB63BE7-7E57-43E9-AF0A-997DD0DFB333}"/>
          </ac:spMkLst>
        </pc:spChg>
        <pc:picChg chg="add mod">
          <ac:chgData name="Greg Bulmash" userId="90973910de46daed" providerId="LiveId" clId="{56D521A3-7A98-41EE-B121-D8FC18FE9D74}" dt="2019-11-02T04:50:19.455" v="1374" actId="14100"/>
          <ac:picMkLst>
            <pc:docMk/>
            <pc:sldMk cId="2721520107" sldId="264"/>
            <ac:picMk id="6" creationId="{89A33F9B-A464-4CE6-B157-5092CF5B4EDA}"/>
          </ac:picMkLst>
        </pc:picChg>
        <pc:picChg chg="add mod">
          <ac:chgData name="Greg Bulmash" userId="90973910de46daed" providerId="LiveId" clId="{56D521A3-7A98-41EE-B121-D8FC18FE9D74}" dt="2019-11-02T04:44:36.024" v="1341" actId="571"/>
          <ac:picMkLst>
            <pc:docMk/>
            <pc:sldMk cId="2721520107" sldId="264"/>
            <ac:picMk id="26" creationId="{12DD211C-C935-4199-B872-2AC4A3B7C31D}"/>
          </ac:picMkLst>
        </pc:picChg>
        <pc:picChg chg="del">
          <ac:chgData name="Greg Bulmash" userId="90973910de46daed" providerId="LiveId" clId="{56D521A3-7A98-41EE-B121-D8FC18FE9D74}" dt="2019-11-02T04:44:03.960" v="1333" actId="478"/>
          <ac:picMkLst>
            <pc:docMk/>
            <pc:sldMk cId="2721520107" sldId="264"/>
            <ac:picMk id="3074" creationId="{2F9B6315-41A0-4DC4-81D6-18000287657D}"/>
          </ac:picMkLst>
        </pc:picChg>
        <pc:cxnChg chg="add del mod">
          <ac:chgData name="Greg Bulmash" userId="90973910de46daed" providerId="LiveId" clId="{56D521A3-7A98-41EE-B121-D8FC18FE9D74}" dt="2019-11-02T04:44:08.149" v="1334" actId="478"/>
          <ac:cxnSpMkLst>
            <pc:docMk/>
            <pc:sldMk cId="2721520107" sldId="264"/>
            <ac:cxnSpMk id="5" creationId="{F917D338-F056-4C52-8110-502F5E0EAE3E}"/>
          </ac:cxnSpMkLst>
        </pc:cxnChg>
        <pc:cxnChg chg="add del mod">
          <ac:chgData name="Greg Bulmash" userId="90973910de46daed" providerId="LiveId" clId="{56D521A3-7A98-41EE-B121-D8FC18FE9D74}" dt="2019-11-02T04:44:08.149" v="1334" actId="478"/>
          <ac:cxnSpMkLst>
            <pc:docMk/>
            <pc:sldMk cId="2721520107" sldId="264"/>
            <ac:cxnSpMk id="13" creationId="{4B56C0E2-96B4-4FB7-9F9E-DECE2325B588}"/>
          </ac:cxnSpMkLst>
        </pc:cxnChg>
        <pc:cxnChg chg="add del mod">
          <ac:chgData name="Greg Bulmash" userId="90973910de46daed" providerId="LiveId" clId="{56D521A3-7A98-41EE-B121-D8FC18FE9D74}" dt="2019-11-02T04:44:08.149" v="1334" actId="478"/>
          <ac:cxnSpMkLst>
            <pc:docMk/>
            <pc:sldMk cId="2721520107" sldId="264"/>
            <ac:cxnSpMk id="16" creationId="{3125FCB4-24EE-4842-8A56-4F84474E1A5C}"/>
          </ac:cxnSpMkLst>
        </pc:cxnChg>
      </pc:sldChg>
      <pc:sldChg chg="addSp delSp modSp add del ord">
        <pc:chgData name="Greg Bulmash" userId="90973910de46daed" providerId="LiveId" clId="{56D521A3-7A98-41EE-B121-D8FC18FE9D74}" dt="2019-11-02T04:43:26.449" v="1309" actId="47"/>
        <pc:sldMkLst>
          <pc:docMk/>
          <pc:sldMk cId="2460618967" sldId="265"/>
        </pc:sldMkLst>
        <pc:spChg chg="mod">
          <ac:chgData name="Greg Bulmash" userId="90973910de46daed" providerId="LiveId" clId="{56D521A3-7A98-41EE-B121-D8FC18FE9D74}" dt="2019-11-02T03:51:36.166" v="518" actId="20577"/>
          <ac:spMkLst>
            <pc:docMk/>
            <pc:sldMk cId="2460618967" sldId="265"/>
            <ac:spMk id="2" creationId="{58A59161-4808-4BDE-8680-799A7736103D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3" creationId="{9937C99E-86A8-4310-91A2-10B321AAA6FD}"/>
          </ac:spMkLst>
        </pc:spChg>
        <pc:spChg chg="add mod">
          <ac:chgData name="Greg Bulmash" userId="90973910de46daed" providerId="LiveId" clId="{56D521A3-7A98-41EE-B121-D8FC18FE9D74}" dt="2019-11-02T03:52:59.658" v="654" actId="113"/>
          <ac:spMkLst>
            <pc:docMk/>
            <pc:sldMk cId="2460618967" sldId="265"/>
            <ac:spMk id="4" creationId="{51DD7B82-6ACD-4907-B799-42E1529C6FE5}"/>
          </ac:spMkLst>
        </pc:spChg>
        <pc:spChg chg="add mod">
          <ac:chgData name="Greg Bulmash" userId="90973910de46daed" providerId="LiveId" clId="{56D521A3-7A98-41EE-B121-D8FC18FE9D74}" dt="2019-11-02T04:09:34.791" v="1083" actId="20577"/>
          <ac:spMkLst>
            <pc:docMk/>
            <pc:sldMk cId="2460618967" sldId="265"/>
            <ac:spMk id="6" creationId="{C588F257-F566-4A64-B5A8-5A48672280D1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8" creationId="{A6D2253C-C8E4-48F8-9EB8-3AD6F2CA01FD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9" creationId="{FA8C2A36-0DC9-458D-81A6-97BD84574D62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15" creationId="{BDAD8E3D-4651-48FC-A4EA-645175596ECB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0" creationId="{B0D3921B-8AA7-4007-B58A-92A47E74D123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1" creationId="{5E6BECC8-7F31-4CE7-B59F-0F881D3BB32D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2" creationId="{4C58F368-E871-4FFE-B4DE-B8CB0944FB6B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3" creationId="{B8966017-57EE-4166-BBF8-860D9B33152A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4" creationId="{7313C1E4-C6EA-4B5B-86CA-B750BCBCCB9C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5" creationId="{4BB63BE7-7E57-43E9-AF0A-997DD0DFB333}"/>
          </ac:spMkLst>
        </pc:spChg>
        <pc:spChg chg="add mod">
          <ac:chgData name="Greg Bulmash" userId="90973910de46daed" providerId="LiveId" clId="{56D521A3-7A98-41EE-B121-D8FC18FE9D74}" dt="2019-11-02T04:06:55.846" v="1061" actId="20577"/>
          <ac:spMkLst>
            <pc:docMk/>
            <pc:sldMk cId="2460618967" sldId="265"/>
            <ac:spMk id="26" creationId="{F2857D57-CD05-465C-8657-549CC20C74D1}"/>
          </ac:spMkLst>
        </pc:spChg>
        <pc:picChg chg="del">
          <ac:chgData name="Greg Bulmash" userId="90973910de46daed" providerId="LiveId" clId="{56D521A3-7A98-41EE-B121-D8FC18FE9D74}" dt="2019-11-02T03:44:29.162" v="507" actId="478"/>
          <ac:picMkLst>
            <pc:docMk/>
            <pc:sldMk cId="2460618967" sldId="265"/>
            <ac:picMk id="3074" creationId="{2F9B6315-41A0-4DC4-81D6-18000287657D}"/>
          </ac:picMkLst>
        </pc:picChg>
        <pc:cxnChg chg="del">
          <ac:chgData name="Greg Bulmash" userId="90973910de46daed" providerId="LiveId" clId="{56D521A3-7A98-41EE-B121-D8FC18FE9D74}" dt="2019-11-02T03:44:29.162" v="507" actId="478"/>
          <ac:cxnSpMkLst>
            <pc:docMk/>
            <pc:sldMk cId="2460618967" sldId="265"/>
            <ac:cxnSpMk id="5" creationId="{F917D338-F056-4C52-8110-502F5E0EAE3E}"/>
          </ac:cxnSpMkLst>
        </pc:cxnChg>
        <pc:cxnChg chg="del">
          <ac:chgData name="Greg Bulmash" userId="90973910de46daed" providerId="LiveId" clId="{56D521A3-7A98-41EE-B121-D8FC18FE9D74}" dt="2019-11-02T03:44:29.162" v="507" actId="478"/>
          <ac:cxnSpMkLst>
            <pc:docMk/>
            <pc:sldMk cId="2460618967" sldId="265"/>
            <ac:cxnSpMk id="13" creationId="{4B56C0E2-96B4-4FB7-9F9E-DECE2325B588}"/>
          </ac:cxnSpMkLst>
        </pc:cxnChg>
        <pc:cxnChg chg="del">
          <ac:chgData name="Greg Bulmash" userId="90973910de46daed" providerId="LiveId" clId="{56D521A3-7A98-41EE-B121-D8FC18FE9D74}" dt="2019-11-02T03:44:29.162" v="507" actId="478"/>
          <ac:cxnSpMkLst>
            <pc:docMk/>
            <pc:sldMk cId="2460618967" sldId="265"/>
            <ac:cxnSpMk id="16" creationId="{3125FCB4-24EE-4842-8A56-4F84474E1A5C}"/>
          </ac:cxnSpMkLst>
        </pc:cxnChg>
      </pc:sldChg>
      <pc:sldChg chg="add del">
        <pc:chgData name="Greg Bulmash" userId="90973910de46daed" providerId="LiveId" clId="{56D521A3-7A98-41EE-B121-D8FC18FE9D74}" dt="2019-11-02T04:43:30.954" v="1310" actId="2696"/>
        <pc:sldMkLst>
          <pc:docMk/>
          <pc:sldMk cId="961781350" sldId="266"/>
        </pc:sldMkLst>
      </pc:sldChg>
      <pc:sldChg chg="modSp add">
        <pc:chgData name="Greg Bulmash" userId="90973910de46daed" providerId="LiveId" clId="{56D521A3-7A98-41EE-B121-D8FC18FE9D74}" dt="2019-11-02T04:18:21.202" v="1145" actId="1076"/>
        <pc:sldMkLst>
          <pc:docMk/>
          <pc:sldMk cId="4220277366" sldId="267"/>
        </pc:sldMkLst>
        <pc:picChg chg="mod">
          <ac:chgData name="Greg Bulmash" userId="90973910de46daed" providerId="LiveId" clId="{56D521A3-7A98-41EE-B121-D8FC18FE9D74}" dt="2019-11-02T04:18:21.202" v="1145" actId="1076"/>
          <ac:picMkLst>
            <pc:docMk/>
            <pc:sldMk cId="4220277366" sldId="267"/>
            <ac:picMk id="8" creationId="{5303438A-F5E4-420A-B512-5820352BD5CB}"/>
          </ac:picMkLst>
        </pc:picChg>
      </pc:sldChg>
      <pc:sldChg chg="addSp delSp modSp add del">
        <pc:chgData name="Greg Bulmash" userId="90973910de46daed" providerId="LiveId" clId="{56D521A3-7A98-41EE-B121-D8FC18FE9D74}" dt="2019-11-02T04:22:13.883" v="1190" actId="2696"/>
        <pc:sldMkLst>
          <pc:docMk/>
          <pc:sldMk cId="1873086915" sldId="268"/>
        </pc:sldMkLst>
        <pc:spChg chg="mod">
          <ac:chgData name="Greg Bulmash" userId="90973910de46daed" providerId="LiveId" clId="{56D521A3-7A98-41EE-B121-D8FC18FE9D74}" dt="2019-11-02T04:19:25.108" v="1171" actId="20577"/>
          <ac:spMkLst>
            <pc:docMk/>
            <pc:sldMk cId="1873086915" sldId="268"/>
            <ac:spMk id="2" creationId="{58A59161-4808-4BDE-8680-799A7736103D}"/>
          </ac:spMkLst>
        </pc:spChg>
        <pc:spChg chg="add del">
          <ac:chgData name="Greg Bulmash" userId="90973910de46daed" providerId="LiveId" clId="{56D521A3-7A98-41EE-B121-D8FC18FE9D74}" dt="2019-11-02T04:20:10.326" v="1180"/>
          <ac:spMkLst>
            <pc:docMk/>
            <pc:sldMk cId="1873086915" sldId="268"/>
            <ac:spMk id="3" creationId="{4215A400-7591-4F1C-A0D1-D7CB09054F46}"/>
          </ac:spMkLst>
        </pc:spChg>
        <pc:spChg chg="del">
          <ac:chgData name="Greg Bulmash" userId="90973910de46daed" providerId="LiveId" clId="{56D521A3-7A98-41EE-B121-D8FC18FE9D74}" dt="2019-11-02T04:19:32.424" v="1172" actId="478"/>
          <ac:spMkLst>
            <pc:docMk/>
            <pc:sldMk cId="1873086915" sldId="268"/>
            <ac:spMk id="4" creationId="{51DD7B82-6ACD-4907-B799-42E1529C6FE5}"/>
          </ac:spMkLst>
        </pc:spChg>
        <pc:spChg chg="add del">
          <ac:chgData name="Greg Bulmash" userId="90973910de46daed" providerId="LiveId" clId="{56D521A3-7A98-41EE-B121-D8FC18FE9D74}" dt="2019-11-02T04:20:17.547" v="1183"/>
          <ac:spMkLst>
            <pc:docMk/>
            <pc:sldMk cId="1873086915" sldId="268"/>
            <ac:spMk id="5" creationId="{71FEFBC2-A599-47F7-9B76-001C390A6CE6}"/>
          </ac:spMkLst>
        </pc:spChg>
        <pc:spChg chg="del mod">
          <ac:chgData name="Greg Bulmash" userId="90973910de46daed" providerId="LiveId" clId="{56D521A3-7A98-41EE-B121-D8FC18FE9D74}" dt="2019-11-02T04:22:09.210" v="1189"/>
          <ac:spMkLst>
            <pc:docMk/>
            <pc:sldMk cId="1873086915" sldId="268"/>
            <ac:spMk id="6" creationId="{C588F257-F566-4A64-B5A8-5A48672280D1}"/>
          </ac:spMkLst>
        </pc:spChg>
        <pc:spChg chg="del mod">
          <ac:chgData name="Greg Bulmash" userId="90973910de46daed" providerId="LiveId" clId="{56D521A3-7A98-41EE-B121-D8FC18FE9D74}" dt="2019-11-02T04:19:44.167" v="1175" actId="478"/>
          <ac:spMkLst>
            <pc:docMk/>
            <pc:sldMk cId="1873086915" sldId="268"/>
            <ac:spMk id="26" creationId="{F2857D57-CD05-465C-8657-549CC20C74D1}"/>
          </ac:spMkLst>
        </pc:spChg>
      </pc:sldChg>
      <pc:sldChg chg="addSp delSp modSp add">
        <pc:chgData name="Greg Bulmash" userId="90973910de46daed" providerId="LiveId" clId="{56D521A3-7A98-41EE-B121-D8FC18FE9D74}" dt="2019-11-02T05:05:35.748" v="1434" actId="113"/>
        <pc:sldMkLst>
          <pc:docMk/>
          <pc:sldMk cId="2248988288" sldId="268"/>
        </pc:sldMkLst>
        <pc:spChg chg="del">
          <ac:chgData name="Greg Bulmash" userId="90973910de46daed" providerId="LiveId" clId="{56D521A3-7A98-41EE-B121-D8FC18FE9D74}" dt="2019-11-02T04:22:22.655" v="1192" actId="478"/>
          <ac:spMkLst>
            <pc:docMk/>
            <pc:sldMk cId="2248988288" sldId="268"/>
            <ac:spMk id="2" creationId="{45E9F1AB-7EFE-442A-9264-11C48C39DA92}"/>
          </ac:spMkLst>
        </pc:spChg>
        <pc:spChg chg="del">
          <ac:chgData name="Greg Bulmash" userId="90973910de46daed" providerId="LiveId" clId="{56D521A3-7A98-41EE-B121-D8FC18FE9D74}" dt="2019-11-02T04:22:22.655" v="1192" actId="478"/>
          <ac:spMkLst>
            <pc:docMk/>
            <pc:sldMk cId="2248988288" sldId="268"/>
            <ac:spMk id="3" creationId="{0D8FD7DA-B634-4150-86E7-58C887728014}"/>
          </ac:spMkLst>
        </pc:spChg>
        <pc:spChg chg="add mod">
          <ac:chgData name="Greg Bulmash" userId="90973910de46daed" providerId="LiveId" clId="{56D521A3-7A98-41EE-B121-D8FC18FE9D74}" dt="2019-11-02T05:05:35.748" v="1434" actId="113"/>
          <ac:spMkLst>
            <pc:docMk/>
            <pc:sldMk cId="2248988288" sldId="268"/>
            <ac:spMk id="4" creationId="{ACE0A587-4FFE-4C34-B968-CF5DF37FE127}"/>
          </ac:spMkLst>
        </pc:spChg>
      </pc:sldChg>
      <pc:sldChg chg="add">
        <pc:chgData name="Greg Bulmash" userId="90973910de46daed" providerId="LiveId" clId="{56D521A3-7A98-41EE-B121-D8FC18FE9D74}" dt="2019-11-02T04:43:47.032" v="1311"/>
        <pc:sldMkLst>
          <pc:docMk/>
          <pc:sldMk cId="2008573994" sldId="269"/>
        </pc:sldMkLst>
      </pc:sldChg>
      <pc:sldChg chg="addSp delSp modSp add">
        <pc:chgData name="Greg Bulmash" userId="90973910de46daed" providerId="LiveId" clId="{56D521A3-7A98-41EE-B121-D8FC18FE9D74}" dt="2019-11-02T05:05:23.443" v="1433" actId="255"/>
        <pc:sldMkLst>
          <pc:docMk/>
          <pc:sldMk cId="1562568191" sldId="270"/>
        </pc:sldMkLst>
        <pc:spChg chg="del">
          <ac:chgData name="Greg Bulmash" userId="90973910de46daed" providerId="LiveId" clId="{56D521A3-7A98-41EE-B121-D8FC18FE9D74}" dt="2019-11-02T04:51:27.515" v="1376" actId="478"/>
          <ac:spMkLst>
            <pc:docMk/>
            <pc:sldMk cId="1562568191" sldId="270"/>
            <ac:spMk id="2" creationId="{07173A9B-F793-493C-9BFB-917DFA2704B2}"/>
          </ac:spMkLst>
        </pc:spChg>
        <pc:spChg chg="del">
          <ac:chgData name="Greg Bulmash" userId="90973910de46daed" providerId="LiveId" clId="{56D521A3-7A98-41EE-B121-D8FC18FE9D74}" dt="2019-11-02T04:51:27.515" v="1376" actId="478"/>
          <ac:spMkLst>
            <pc:docMk/>
            <pc:sldMk cId="1562568191" sldId="270"/>
            <ac:spMk id="3" creationId="{1EE85686-7CED-4BA7-B5FD-53F103CD0E68}"/>
          </ac:spMkLst>
        </pc:spChg>
        <pc:spChg chg="add mod">
          <ac:chgData name="Greg Bulmash" userId="90973910de46daed" providerId="LiveId" clId="{56D521A3-7A98-41EE-B121-D8FC18FE9D74}" dt="2019-11-02T05:05:23.443" v="1433" actId="255"/>
          <ac:spMkLst>
            <pc:docMk/>
            <pc:sldMk cId="1562568191" sldId="270"/>
            <ac:spMk id="4" creationId="{A09657A5-E742-4CB1-B66B-204312E5D6FA}"/>
          </ac:spMkLst>
        </pc:spChg>
      </pc:sldChg>
      <pc:sldChg chg="add del">
        <pc:chgData name="Greg Bulmash" userId="90973910de46daed" providerId="LiveId" clId="{56D521A3-7A98-41EE-B121-D8FC18FE9D74}" dt="2019-11-02T05:05:55.662" v="1436"/>
        <pc:sldMkLst>
          <pc:docMk/>
          <pc:sldMk cId="108118885" sldId="271"/>
        </pc:sldMkLst>
      </pc:sldChg>
      <pc:sldChg chg="addSp delSp modSp add ord">
        <pc:chgData name="Greg Bulmash" userId="90973910de46daed" providerId="LiveId" clId="{56D521A3-7A98-41EE-B121-D8FC18FE9D74}" dt="2019-11-02T05:07:31.059" v="1510"/>
        <pc:sldMkLst>
          <pc:docMk/>
          <pc:sldMk cId="2932499789" sldId="271"/>
        </pc:sldMkLst>
        <pc:spChg chg="mod">
          <ac:chgData name="Greg Bulmash" userId="90973910de46daed" providerId="LiveId" clId="{56D521A3-7A98-41EE-B121-D8FC18FE9D74}" dt="2019-11-02T05:06:13.359" v="1446" actId="20577"/>
          <ac:spMkLst>
            <pc:docMk/>
            <pc:sldMk cId="2932499789" sldId="271"/>
            <ac:spMk id="2" creationId="{58A59161-4808-4BDE-8680-799A7736103D}"/>
          </ac:spMkLst>
        </pc:spChg>
        <pc:spChg chg="mod">
          <ac:chgData name="Greg Bulmash" userId="90973910de46daed" providerId="LiveId" clId="{56D521A3-7A98-41EE-B121-D8FC18FE9D74}" dt="2019-11-02T05:07:17.328" v="1508" actId="113"/>
          <ac:spMkLst>
            <pc:docMk/>
            <pc:sldMk cId="2932499789" sldId="271"/>
            <ac:spMk id="7" creationId="{CE3CFA69-2FE3-4DB0-BDA1-81F782AABDF8}"/>
          </ac:spMkLst>
        </pc:spChg>
        <pc:picChg chg="add mod">
          <ac:chgData name="Greg Bulmash" userId="90973910de46daed" providerId="LiveId" clId="{56D521A3-7A98-41EE-B121-D8FC18FE9D74}" dt="2019-11-02T05:07:12.028" v="1507" actId="1076"/>
          <ac:picMkLst>
            <pc:docMk/>
            <pc:sldMk cId="2932499789" sldId="271"/>
            <ac:picMk id="4" creationId="{A9188330-2B27-4497-9594-62331806BD60}"/>
          </ac:picMkLst>
        </pc:picChg>
        <pc:picChg chg="del">
          <ac:chgData name="Greg Bulmash" userId="90973910de46daed" providerId="LiveId" clId="{56D521A3-7A98-41EE-B121-D8FC18FE9D74}" dt="2019-11-02T05:06:16.735" v="1447" actId="478"/>
          <ac:picMkLst>
            <pc:docMk/>
            <pc:sldMk cId="2932499789" sldId="271"/>
            <ac:picMk id="6" creationId="{89A33F9B-A464-4CE6-B157-5092CF5B4EDA}"/>
          </ac:picMkLst>
        </pc:picChg>
      </pc:sldChg>
      <pc:sldChg chg="addSp delSp modSp add">
        <pc:chgData name="Greg Bulmash" userId="90973910de46daed" providerId="LiveId" clId="{56D521A3-7A98-41EE-B121-D8FC18FE9D74}" dt="2019-11-02T05:20:25.359" v="1541" actId="20577"/>
        <pc:sldMkLst>
          <pc:docMk/>
          <pc:sldMk cId="2115260168" sldId="272"/>
        </pc:sldMkLst>
        <pc:spChg chg="del">
          <ac:chgData name="Greg Bulmash" userId="90973910de46daed" providerId="LiveId" clId="{56D521A3-7A98-41EE-B121-D8FC18FE9D74}" dt="2019-11-02T05:19:40.862" v="1512" actId="478"/>
          <ac:spMkLst>
            <pc:docMk/>
            <pc:sldMk cId="2115260168" sldId="272"/>
            <ac:spMk id="2" creationId="{0EA2C83D-BD64-477E-AE03-B8E40FD6348C}"/>
          </ac:spMkLst>
        </pc:spChg>
        <pc:spChg chg="del">
          <ac:chgData name="Greg Bulmash" userId="90973910de46daed" providerId="LiveId" clId="{56D521A3-7A98-41EE-B121-D8FC18FE9D74}" dt="2019-11-02T05:19:40.862" v="1512" actId="478"/>
          <ac:spMkLst>
            <pc:docMk/>
            <pc:sldMk cId="2115260168" sldId="272"/>
            <ac:spMk id="3" creationId="{8758D947-A3F2-4AB7-A8EF-7CAC418D8B15}"/>
          </ac:spMkLst>
        </pc:spChg>
        <pc:spChg chg="add mod">
          <ac:chgData name="Greg Bulmash" userId="90973910de46daed" providerId="LiveId" clId="{56D521A3-7A98-41EE-B121-D8FC18FE9D74}" dt="2019-11-02T05:20:25.359" v="1541" actId="20577"/>
          <ac:spMkLst>
            <pc:docMk/>
            <pc:sldMk cId="2115260168" sldId="272"/>
            <ac:spMk id="4" creationId="{D47C482D-7615-4EE3-A8B0-F3613D9E26CB}"/>
          </ac:spMkLst>
        </pc:spChg>
      </pc:sldChg>
      <pc:sldChg chg="addSp delSp modSp add ord">
        <pc:chgData name="Greg Bulmash" userId="90973910de46daed" providerId="LiveId" clId="{56D521A3-7A98-41EE-B121-D8FC18FE9D74}" dt="2019-11-02T06:01:31.507" v="1709" actId="478"/>
        <pc:sldMkLst>
          <pc:docMk/>
          <pc:sldMk cId="3937377197" sldId="273"/>
        </pc:sldMkLst>
        <pc:spChg chg="mod">
          <ac:chgData name="Greg Bulmash" userId="90973910de46daed" providerId="LiveId" clId="{56D521A3-7A98-41EE-B121-D8FC18FE9D74}" dt="2019-11-02T05:32:25.302" v="1705" actId="20577"/>
          <ac:spMkLst>
            <pc:docMk/>
            <pc:sldMk cId="3937377197" sldId="273"/>
            <ac:spMk id="2" creationId="{58A59161-4808-4BDE-8680-799A7736103D}"/>
          </ac:spMkLst>
        </pc:spChg>
        <pc:spChg chg="mod">
          <ac:chgData name="Greg Bulmash" userId="90973910de46daed" providerId="LiveId" clId="{56D521A3-7A98-41EE-B121-D8FC18FE9D74}" dt="2019-11-02T05:25:15.728" v="1590" actId="1076"/>
          <ac:spMkLst>
            <pc:docMk/>
            <pc:sldMk cId="3937377197" sldId="273"/>
            <ac:spMk id="7" creationId="{CE3CFA69-2FE3-4DB0-BDA1-81F782AABDF8}"/>
          </ac:spMkLst>
        </pc:spChg>
        <pc:picChg chg="del">
          <ac:chgData name="Greg Bulmash" userId="90973910de46daed" providerId="LiveId" clId="{56D521A3-7A98-41EE-B121-D8FC18FE9D74}" dt="2019-11-02T05:24:16.478" v="1560" actId="478"/>
          <ac:picMkLst>
            <pc:docMk/>
            <pc:sldMk cId="3937377197" sldId="273"/>
            <ac:picMk id="4" creationId="{A9188330-2B27-4497-9594-62331806BD60}"/>
          </ac:picMkLst>
        </pc:picChg>
        <pc:picChg chg="add mod">
          <ac:chgData name="Greg Bulmash" userId="90973910de46daed" providerId="LiveId" clId="{56D521A3-7A98-41EE-B121-D8FC18FE9D74}" dt="2019-11-02T05:25:15.728" v="1590" actId="1076"/>
          <ac:picMkLst>
            <pc:docMk/>
            <pc:sldMk cId="3937377197" sldId="273"/>
            <ac:picMk id="5" creationId="{D982DD45-4797-452A-8565-2576C7A81CA5}"/>
          </ac:picMkLst>
        </pc:picChg>
        <pc:picChg chg="add mod">
          <ac:chgData name="Greg Bulmash" userId="90973910de46daed" providerId="LiveId" clId="{56D521A3-7A98-41EE-B121-D8FC18FE9D74}" dt="2019-11-02T05:29:16.519" v="1604" actId="14100"/>
          <ac:picMkLst>
            <pc:docMk/>
            <pc:sldMk cId="3937377197" sldId="273"/>
            <ac:picMk id="8" creationId="{2B5660FE-7968-4439-870B-9D8CD319262C}"/>
          </ac:picMkLst>
        </pc:picChg>
        <pc:picChg chg="add del mod">
          <ac:chgData name="Greg Bulmash" userId="90973910de46daed" providerId="LiveId" clId="{56D521A3-7A98-41EE-B121-D8FC18FE9D74}" dt="2019-11-02T06:01:30.006" v="1708" actId="478"/>
          <ac:picMkLst>
            <pc:docMk/>
            <pc:sldMk cId="3937377197" sldId="273"/>
            <ac:picMk id="10" creationId="{18656355-7DD9-4E55-A6F1-5EEE27683068}"/>
          </ac:picMkLst>
        </pc:picChg>
        <pc:picChg chg="add del mod">
          <ac:chgData name="Greg Bulmash" userId="90973910de46daed" providerId="LiveId" clId="{56D521A3-7A98-41EE-B121-D8FC18FE9D74}" dt="2019-11-02T06:01:28.292" v="1707" actId="478"/>
          <ac:picMkLst>
            <pc:docMk/>
            <pc:sldMk cId="3937377197" sldId="273"/>
            <ac:picMk id="13" creationId="{B304FB30-E318-4D02-A169-A6A29EC4A337}"/>
          </ac:picMkLst>
        </pc:picChg>
        <pc:picChg chg="add del mod">
          <ac:chgData name="Greg Bulmash" userId="90973910de46daed" providerId="LiveId" clId="{56D521A3-7A98-41EE-B121-D8FC18FE9D74}" dt="2019-11-02T06:01:31.507" v="1709" actId="478"/>
          <ac:picMkLst>
            <pc:docMk/>
            <pc:sldMk cId="3937377197" sldId="273"/>
            <ac:picMk id="14" creationId="{5AE5E96B-319F-461C-A81C-D74F764BFED2}"/>
          </ac:picMkLst>
        </pc:picChg>
      </pc:sldChg>
      <pc:sldChg chg="add">
        <pc:chgData name="Greg Bulmash" userId="90973910de46daed" providerId="LiveId" clId="{56D521A3-7A98-41EE-B121-D8FC18FE9D74}" dt="2019-11-02T06:01:21.270" v="1706"/>
        <pc:sldMkLst>
          <pc:docMk/>
          <pc:sldMk cId="664669317" sldId="274"/>
        </pc:sldMkLst>
      </pc:sldChg>
      <pc:sldChg chg="modSp add ord">
        <pc:chgData name="Greg Bulmash" userId="90973910de46daed" providerId="LiveId" clId="{56D521A3-7A98-41EE-B121-D8FC18FE9D74}" dt="2019-11-02T06:10:30.120" v="1723" actId="1076"/>
        <pc:sldMkLst>
          <pc:docMk/>
          <pc:sldMk cId="3257851727" sldId="275"/>
        </pc:sldMkLst>
        <pc:spChg chg="mod">
          <ac:chgData name="Greg Bulmash" userId="90973910de46daed" providerId="LiveId" clId="{56D521A3-7A98-41EE-B121-D8FC18FE9D74}" dt="2019-11-02T06:10:30.120" v="1723" actId="1076"/>
          <ac:spMkLst>
            <pc:docMk/>
            <pc:sldMk cId="3257851727" sldId="275"/>
            <ac:spMk id="4" creationId="{D47C482D-7615-4EE3-A8B0-F3613D9E26CB}"/>
          </ac:spMkLst>
        </pc:spChg>
      </pc:sldChg>
      <pc:sldChg chg="addSp delSp modSp add">
        <pc:chgData name="Greg Bulmash" userId="90973910de46daed" providerId="LiveId" clId="{56D521A3-7A98-41EE-B121-D8FC18FE9D74}" dt="2019-11-02T06:19:17.351" v="1733" actId="1076"/>
        <pc:sldMkLst>
          <pc:docMk/>
          <pc:sldMk cId="84477150" sldId="276"/>
        </pc:sldMkLst>
        <pc:spChg chg="del">
          <ac:chgData name="Greg Bulmash" userId="90973910de46daed" providerId="LiveId" clId="{56D521A3-7A98-41EE-B121-D8FC18FE9D74}" dt="2019-11-02T06:18:47.042" v="1725" actId="478"/>
          <ac:spMkLst>
            <pc:docMk/>
            <pc:sldMk cId="84477150" sldId="276"/>
            <ac:spMk id="2" creationId="{53177089-CFDF-4EA6-977E-5DB9C55F28ED}"/>
          </ac:spMkLst>
        </pc:spChg>
        <pc:spChg chg="del">
          <ac:chgData name="Greg Bulmash" userId="90973910de46daed" providerId="LiveId" clId="{56D521A3-7A98-41EE-B121-D8FC18FE9D74}" dt="2019-11-02T06:18:47.042" v="1725" actId="478"/>
          <ac:spMkLst>
            <pc:docMk/>
            <pc:sldMk cId="84477150" sldId="276"/>
            <ac:spMk id="3" creationId="{69058606-8E0E-4B1F-AE85-8371C503FCC7}"/>
          </ac:spMkLst>
        </pc:spChg>
        <pc:spChg chg="add mod">
          <ac:chgData name="Greg Bulmash" userId="90973910de46daed" providerId="LiveId" clId="{56D521A3-7A98-41EE-B121-D8FC18FE9D74}" dt="2019-11-02T06:19:17.351" v="1733" actId="1076"/>
          <ac:spMkLst>
            <pc:docMk/>
            <pc:sldMk cId="84477150" sldId="276"/>
            <ac:spMk id="4" creationId="{00106100-8FE5-4EF5-A409-8110A54355BB}"/>
          </ac:spMkLst>
        </pc:spChg>
      </pc:sldChg>
      <pc:sldChg chg="modSp add">
        <pc:chgData name="Greg Bulmash" userId="90973910de46daed" providerId="LiveId" clId="{56D521A3-7A98-41EE-B121-D8FC18FE9D74}" dt="2019-11-02T06:51:37.603" v="1746" actId="20577"/>
        <pc:sldMkLst>
          <pc:docMk/>
          <pc:sldMk cId="184816207" sldId="277"/>
        </pc:sldMkLst>
        <pc:spChg chg="mod">
          <ac:chgData name="Greg Bulmash" userId="90973910de46daed" providerId="LiveId" clId="{56D521A3-7A98-41EE-B121-D8FC18FE9D74}" dt="2019-11-02T06:51:37.603" v="1746" actId="20577"/>
          <ac:spMkLst>
            <pc:docMk/>
            <pc:sldMk cId="184816207" sldId="277"/>
            <ac:spMk id="4" creationId="{00106100-8FE5-4EF5-A409-8110A54355BB}"/>
          </ac:spMkLst>
        </pc:spChg>
      </pc:sldChg>
      <pc:sldChg chg="modSp add">
        <pc:chgData name="Greg Bulmash" userId="90973910de46daed" providerId="LiveId" clId="{56D521A3-7A98-41EE-B121-D8FC18FE9D74}" dt="2019-11-02T07:07:40.289" v="1760" actId="404"/>
        <pc:sldMkLst>
          <pc:docMk/>
          <pc:sldMk cId="1411104358" sldId="278"/>
        </pc:sldMkLst>
        <pc:spChg chg="mod">
          <ac:chgData name="Greg Bulmash" userId="90973910de46daed" providerId="LiveId" clId="{56D521A3-7A98-41EE-B121-D8FC18FE9D74}" dt="2019-11-02T07:07:40.289" v="1760" actId="404"/>
          <ac:spMkLst>
            <pc:docMk/>
            <pc:sldMk cId="1411104358" sldId="278"/>
            <ac:spMk id="4" creationId="{00106100-8FE5-4EF5-A409-8110A54355BB}"/>
          </ac:spMkLst>
        </pc:spChg>
      </pc:sldChg>
      <pc:sldChg chg="modSp add">
        <pc:chgData name="Greg Bulmash" userId="90973910de46daed" providerId="LiveId" clId="{56D521A3-7A98-41EE-B121-D8FC18FE9D74}" dt="2019-11-02T07:11:38.467" v="1774" actId="1038"/>
        <pc:sldMkLst>
          <pc:docMk/>
          <pc:sldMk cId="696381447" sldId="279"/>
        </pc:sldMkLst>
        <pc:spChg chg="mod">
          <ac:chgData name="Greg Bulmash" userId="90973910de46daed" providerId="LiveId" clId="{56D521A3-7A98-41EE-B121-D8FC18FE9D74}" dt="2019-11-02T07:11:38.467" v="1774" actId="1038"/>
          <ac:spMkLst>
            <pc:docMk/>
            <pc:sldMk cId="696381447" sldId="279"/>
            <ac:spMk id="4" creationId="{00106100-8FE5-4EF5-A409-8110A54355BB}"/>
          </ac:spMkLst>
        </pc:spChg>
      </pc:sldChg>
      <pc:sldChg chg="add del">
        <pc:chgData name="Greg Bulmash" userId="90973910de46daed" providerId="LiveId" clId="{56D521A3-7A98-41EE-B121-D8FC18FE9D74}" dt="2019-11-02T07:11:11.611" v="1762"/>
        <pc:sldMkLst>
          <pc:docMk/>
          <pc:sldMk cId="1406850303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EAE8-2BC4-4C4B-A571-4E8A171B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A88E7-7099-44F6-86ED-8B2746CB2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5226-4410-4713-89F2-A018120F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B205C-FE7C-4A53-A503-5F46EEEE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2452-736F-4F27-B1FB-98866C60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69B1-A7FC-48A0-91AA-3A3868AB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AD9D9-CB27-4C19-99AD-5C4001205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434A-ACB8-4960-B279-463950CA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C560-6889-4D11-968A-08595892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B901-6AC2-442F-89F2-F5FB287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2AA51-449A-46E2-98F2-1B86E05A6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664D3-8FEC-4F85-B5FB-114B8AA71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B8F4-42DD-41EB-A9BD-4E0C4F50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A9BB-6789-42AE-9CD1-0F17644C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27DC-F367-488B-A509-605223A7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C8E1-94F6-43F8-B94A-7D0A141B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C3FC-DC48-4231-95F8-19631B2D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A6BB-7BEC-45AC-A164-4DD7DA13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1E38-0909-4841-ADAF-E8F71FA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AC0B-35E2-41CB-936F-340BB4A2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8443-5CE8-48DC-8768-9EAFCFF1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46E3-EB57-47F3-AD23-CC42ED28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E68E-C332-47D5-87A6-789A6DEF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07BB-0457-47FE-A7C5-8E3E380F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61AB-6F0C-42CB-804E-71A6E0E9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AC8E-8AB1-4420-B729-A0435457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F100-2F4E-4477-A1B4-D2133DDC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4DC4-FC5C-4128-8D0D-F57317C0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AEF7-95FB-4245-BE69-229DC719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6A93-C244-4D34-8C7F-7FA6243C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DD9-A285-4FF2-9C60-E5F10FE1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9C5C-313B-4D3B-BD2C-95D9449C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E160-67D5-48A4-883B-41A1478E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4A4D1-3E28-4118-8CC1-B0EB0BDE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31CBD-7D6C-4C71-813B-25B74B2A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6D497-7C50-42EF-AD7F-2A615A53A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6A127-90DA-4FB6-A95C-DD8E59D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2B63A-B50E-4593-9029-863CFEAA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8BCFC-A300-4820-A9B7-9FA93195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83-BAAC-4958-8D89-703BE3D5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BA604-9759-4268-B67F-440570D2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1162C-FAD8-4705-AAF4-F0A961EE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221FB-3940-4760-A676-E2965419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08002-B60D-43D1-97A9-20365D95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3C4F2-48AA-4E7D-A7D1-A468BB2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763B2-4EC2-4A6E-9BFE-2BD93591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E7E-B24E-449D-A620-809A5C89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2751-5B46-47E3-9D30-EF49F559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8C61E-F65E-467D-85CB-268809BE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3104-7ECB-4C05-B1CA-ABA5A498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4207-8420-4FAF-863B-39C3E15B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2CB6-692A-4EB6-BA2E-FB03117C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F161-CC05-4413-88BC-FEEFCB63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AD19C-3C50-4855-9E48-480BEF23D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AB777-82B4-4893-A72E-9A51EE72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6F0E-85F9-4DD3-9FDA-1DCA6DFE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E0B3-F09A-4BD5-BF74-D26BC4CB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A31CF-5B3C-427A-BE9C-79F657A7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87539-994A-4EF8-BE50-CF6C176B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66CA-371B-4423-8E57-E8EC9753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1A1A-0BD2-47AB-95E4-436130968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A7B2-7EC6-4558-B475-4BE7B4868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07D7-E739-4EF6-91AC-698DDAC82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scp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ventwithpython.com/invent4the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E5A0F-B287-48A3-A6C3-D7EFE07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  <a:t>Python Day Intermediate</a:t>
            </a:r>
            <a:b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</a:br>
            <a: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  <a:t>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CEA4E-125F-4222-B207-2F3CBDF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58373"/>
            <a:ext cx="7188199" cy="3737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CFBAB-2BFF-45B8-9208-AF4C6244F0E9}"/>
              </a:ext>
            </a:extLst>
          </p:cNvPr>
          <p:cNvSpPr txBox="1"/>
          <p:nvPr/>
        </p:nvSpPr>
        <p:spPr>
          <a:xfrm>
            <a:off x="2396913" y="5572784"/>
            <a:ext cx="9411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merican Typewriter Std Cn" panose="02090506020205020304" pitchFamily="18" charset="0"/>
              </a:rPr>
              <a:t>WiFi</a:t>
            </a:r>
            <a:r>
              <a:rPr lang="en-US" sz="2400" b="1" dirty="0">
                <a:latin typeface="American Typewriter Std Cn" panose="02090506020205020304" pitchFamily="18" charset="0"/>
              </a:rPr>
              <a:t> Network: Guest  |  No Password</a:t>
            </a:r>
          </a:p>
          <a:p>
            <a:pPr algn="ctr"/>
            <a:r>
              <a:rPr lang="en-US" sz="2400" b="1" dirty="0">
                <a:latin typeface="American Typewriter Std Cn" panose="02090506020205020304" pitchFamily="18" charset="0"/>
              </a:rPr>
              <a:t>Please open </a:t>
            </a:r>
            <a:r>
              <a:rPr lang="en-US" sz="2400" b="1" dirty="0">
                <a:latin typeface="American Typewriter Std Cn" panose="02090506020205020304" pitchFamily="18" charset="0"/>
                <a:hlinkClick r:id="rId3"/>
              </a:rPr>
              <a:t>https://repl.it</a:t>
            </a:r>
            <a:r>
              <a:rPr lang="en-US" sz="2400" b="1" dirty="0">
                <a:latin typeface="American Typewriter Std Cn" panose="02090506020205020304" pitchFamily="18" charset="0"/>
              </a:rPr>
              <a:t> and </a:t>
            </a:r>
            <a:r>
              <a:rPr lang="en-US" sz="2400" b="1" dirty="0">
                <a:latin typeface="American Typewriter Std Cn" panose="02090506020205020304" pitchFamily="18" charset="0"/>
                <a:hlinkClick r:id="rId4"/>
              </a:rPr>
              <a:t>http://bit.ly/scpdi</a:t>
            </a:r>
            <a:endParaRPr lang="en-US" sz="2400" b="1" dirty="0">
              <a:latin typeface="American Typewriter Std Cn" panose="0209050602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2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Raw Ocean</a:t>
            </a:r>
          </a:p>
        </p:txBody>
      </p:sp>
      <p:pic>
        <p:nvPicPr>
          <p:cNvPr id="6" name="Picture 5" descr="A picture containing white, large, door, group&#10;&#10;Description automatically generated">
            <a:extLst>
              <a:ext uri="{FF2B5EF4-FFF2-40B4-BE49-F238E27FC236}">
                <a16:creationId xmlns:a16="http://schemas.microsoft.com/office/drawing/2014/main" id="{89A33F9B-A464-4CE6-B157-5092CF5B4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3" y="909717"/>
            <a:ext cx="6666909" cy="5882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CFA69-2FE3-4DB0-BDA1-81F782AABDF8}"/>
              </a:ext>
            </a:extLst>
          </p:cNvPr>
          <p:cNvSpPr txBox="1"/>
          <p:nvPr/>
        </p:nvSpPr>
        <p:spPr>
          <a:xfrm>
            <a:off x="3961701" y="386498"/>
            <a:ext cx="707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print(</a:t>
            </a:r>
            <a:r>
              <a:rPr lang="en-US" sz="2800" b="1" dirty="0" err="1">
                <a:latin typeface="Consolas" panose="020B0609020204030204" pitchFamily="49" charset="0"/>
              </a:rPr>
              <a:t>getNewBoard</a:t>
            </a:r>
            <a:r>
              <a:rPr lang="en-US" sz="2800" b="1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2152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657A5-E742-4CB1-B66B-204312E5D6FA}"/>
              </a:ext>
            </a:extLst>
          </p:cNvPr>
          <p:cNvSpPr txBox="1"/>
          <p:nvPr/>
        </p:nvSpPr>
        <p:spPr>
          <a:xfrm>
            <a:off x="160867" y="135467"/>
            <a:ext cx="11785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def </a:t>
            </a:r>
            <a:r>
              <a:rPr lang="en-US" sz="1300" b="1" dirty="0" err="1">
                <a:latin typeface="Consolas" panose="020B0609020204030204" pitchFamily="49" charset="0"/>
              </a:rPr>
              <a:t>drawBoard</a:t>
            </a:r>
            <a:r>
              <a:rPr lang="en-US" sz="1300" b="1" dirty="0">
                <a:latin typeface="Consolas" panose="020B0609020204030204" pitchFamily="49" charset="0"/>
              </a:rPr>
              <a:t>(board):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# Draw the board data structure.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latin typeface="Consolas" panose="020B0609020204030204" pitchFamily="49" charset="0"/>
              </a:rPr>
              <a:t>tensDigitsLine</a:t>
            </a:r>
            <a:r>
              <a:rPr lang="en-US" sz="1300" b="1" dirty="0">
                <a:latin typeface="Consolas" panose="020B0609020204030204" pitchFamily="49" charset="0"/>
              </a:rPr>
              <a:t> = '    ' # Initial space for the numbers down the left side of the board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for 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 in range(1, 6):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latin typeface="Consolas" panose="020B0609020204030204" pitchFamily="49" charset="0"/>
              </a:rPr>
              <a:t>tensDigitsLine</a:t>
            </a:r>
            <a:r>
              <a:rPr lang="en-US" sz="1300" b="1" dirty="0">
                <a:latin typeface="Consolas" panose="020B0609020204030204" pitchFamily="49" charset="0"/>
              </a:rPr>
              <a:t> += (' ' * 9) + str(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)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# Print the numbers across the top of the board.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</a:t>
            </a:r>
            <a:r>
              <a:rPr lang="en-US" sz="1300" b="1" dirty="0" err="1">
                <a:latin typeface="Consolas" panose="020B0609020204030204" pitchFamily="49" charset="0"/>
              </a:rPr>
              <a:t>tensDigitsLine</a:t>
            </a:r>
            <a:r>
              <a:rPr lang="en-US" sz="13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print('   ' + ('0123456789' * 6))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print()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# Print each of the 15 rows.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for row in range(15):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# Single-digit numbers need to be padded with an extra space.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if row &lt; 10: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    </a:t>
            </a:r>
            <a:r>
              <a:rPr lang="en-US" sz="1300" b="1" dirty="0" err="1">
                <a:latin typeface="Consolas" panose="020B0609020204030204" pitchFamily="49" charset="0"/>
              </a:rPr>
              <a:t>extraSpace</a:t>
            </a:r>
            <a:r>
              <a:rPr lang="en-US" sz="1300" b="1" dirty="0">
                <a:latin typeface="Consolas" panose="020B0609020204030204" pitchFamily="49" charset="0"/>
              </a:rPr>
              <a:t> = ' '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    </a:t>
            </a:r>
            <a:r>
              <a:rPr lang="en-US" sz="1300" b="1" dirty="0" err="1">
                <a:latin typeface="Consolas" panose="020B0609020204030204" pitchFamily="49" charset="0"/>
              </a:rPr>
              <a:t>extraSpace</a:t>
            </a:r>
            <a:r>
              <a:rPr lang="en-US" sz="1300" b="1" dirty="0">
                <a:latin typeface="Consolas" panose="020B0609020204030204" pitchFamily="49" charset="0"/>
              </a:rPr>
              <a:t> = ''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    # Create the string for this row on the board.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latin typeface="Consolas" panose="020B0609020204030204" pitchFamily="49" charset="0"/>
              </a:rPr>
              <a:t>boardRow</a:t>
            </a:r>
            <a:r>
              <a:rPr lang="en-US" sz="1300" b="1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for column in range(60):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    </a:t>
            </a:r>
            <a:r>
              <a:rPr lang="en-US" sz="1300" b="1" dirty="0" err="1">
                <a:latin typeface="Consolas" panose="020B0609020204030204" pitchFamily="49" charset="0"/>
              </a:rPr>
              <a:t>boardRow</a:t>
            </a:r>
            <a:r>
              <a:rPr lang="en-US" sz="1300" b="1" dirty="0">
                <a:latin typeface="Consolas" panose="020B0609020204030204" pitchFamily="49" charset="0"/>
              </a:rPr>
              <a:t> += board[column][row]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    print('%</a:t>
            </a:r>
            <a:r>
              <a:rPr lang="en-US" sz="1300" b="1" dirty="0" err="1">
                <a:latin typeface="Consolas" panose="020B0609020204030204" pitchFamily="49" charset="0"/>
              </a:rPr>
              <a:t>s%s</a:t>
            </a:r>
            <a:r>
              <a:rPr lang="en-US" sz="1300" b="1" dirty="0">
                <a:latin typeface="Consolas" panose="020B0609020204030204" pitchFamily="49" charset="0"/>
              </a:rPr>
              <a:t> %s %s' % (</a:t>
            </a:r>
            <a:r>
              <a:rPr lang="en-US" sz="1300" b="1" dirty="0" err="1">
                <a:latin typeface="Consolas" panose="020B0609020204030204" pitchFamily="49" charset="0"/>
              </a:rPr>
              <a:t>extraSpace</a:t>
            </a:r>
            <a:r>
              <a:rPr lang="en-US" sz="1300" b="1" dirty="0">
                <a:latin typeface="Consolas" panose="020B0609020204030204" pitchFamily="49" charset="0"/>
              </a:rPr>
              <a:t>, row, </a:t>
            </a:r>
            <a:r>
              <a:rPr lang="en-US" sz="1300" b="1" dirty="0" err="1">
                <a:latin typeface="Consolas" panose="020B0609020204030204" pitchFamily="49" charset="0"/>
              </a:rPr>
              <a:t>boardRow</a:t>
            </a:r>
            <a:r>
              <a:rPr lang="en-US" sz="1300" b="1" dirty="0">
                <a:latin typeface="Consolas" panose="020B0609020204030204" pitchFamily="49" charset="0"/>
              </a:rPr>
              <a:t>, row))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# Print the numbers across the bottom of the board.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print('   ' + ('0123456789' * 6))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</a:t>
            </a:r>
            <a:r>
              <a:rPr lang="en-US" sz="1300" b="1" dirty="0" err="1">
                <a:latin typeface="Consolas" panose="020B0609020204030204" pitchFamily="49" charset="0"/>
              </a:rPr>
              <a:t>tensDigitsLine</a:t>
            </a:r>
            <a:r>
              <a:rPr lang="en-US" sz="1300" b="1" dirty="0">
                <a:latin typeface="Consolas" panose="020B0609020204030204" pitchFamily="49" charset="0"/>
              </a:rPr>
              <a:t>)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# How could you print the game board?</a:t>
            </a:r>
          </a:p>
        </p:txBody>
      </p:sp>
    </p:spTree>
    <p:extLst>
      <p:ext uri="{BB962C8B-B14F-4D97-AF65-F5344CB8AC3E}">
        <p14:creationId xmlns:p14="http://schemas.microsoft.com/office/powerpoint/2010/main" val="156256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Formatted Ocean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CFA69-2FE3-4DB0-BDA1-81F782AABDF8}"/>
              </a:ext>
            </a:extLst>
          </p:cNvPr>
          <p:cNvSpPr txBox="1"/>
          <p:nvPr/>
        </p:nvSpPr>
        <p:spPr>
          <a:xfrm>
            <a:off x="3961701" y="386498"/>
            <a:ext cx="7077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board = </a:t>
            </a:r>
            <a:r>
              <a:rPr lang="en-US" sz="2800" b="1" dirty="0" err="1">
                <a:latin typeface="Consolas" panose="020B0609020204030204" pitchFamily="49" charset="0"/>
              </a:rPr>
              <a:t>getNewBoard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print(</a:t>
            </a:r>
            <a:r>
              <a:rPr lang="en-US" sz="2800" b="1" dirty="0" err="1">
                <a:latin typeface="Consolas" panose="020B0609020204030204" pitchFamily="49" charset="0"/>
              </a:rPr>
              <a:t>drawBoard</a:t>
            </a:r>
            <a:r>
              <a:rPr lang="en-US" sz="2800" b="1" dirty="0">
                <a:latin typeface="Consolas" panose="020B0609020204030204" pitchFamily="49" charset="0"/>
              </a:rPr>
              <a:t>(board))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88330-2B27-4497-9594-62331806B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95" y="1528027"/>
            <a:ext cx="7858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7C482D-7615-4EE3-A8B0-F3613D9E26CB}"/>
              </a:ext>
            </a:extLst>
          </p:cNvPr>
          <p:cNvSpPr/>
          <p:nvPr/>
        </p:nvSpPr>
        <p:spPr>
          <a:xfrm>
            <a:off x="567267" y="513140"/>
            <a:ext cx="113114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getRandomChests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numChests</a:t>
            </a:r>
            <a:r>
              <a:rPr lang="en-US" b="1" dirty="0"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# Create a list of chest data structures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# (two-item lists of x, y int coordinates).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chests = []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while </a:t>
            </a:r>
            <a:r>
              <a:rPr lang="en-US" b="1" dirty="0" err="1">
                <a:latin typeface="Consolas" panose="020B06090202040302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</a:rPr>
              <a:t>(chests) &lt; </a:t>
            </a:r>
            <a:r>
              <a:rPr lang="en-US" b="1" dirty="0" err="1">
                <a:latin typeface="Consolas" panose="020B0609020204030204" pitchFamily="49" charset="0"/>
              </a:rPr>
              <a:t>numChests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newChest</a:t>
            </a:r>
            <a:r>
              <a:rPr lang="en-US" b="1" dirty="0">
                <a:latin typeface="Consolas" panose="020B0609020204030204" pitchFamily="49" charset="0"/>
              </a:rPr>
              <a:t> = [</a:t>
            </a:r>
            <a:r>
              <a:rPr lang="en-US" b="1" dirty="0" err="1">
                <a:latin typeface="Consolas" panose="020B0609020204030204" pitchFamily="49" charset="0"/>
              </a:rPr>
              <a:t>random.randint</a:t>
            </a:r>
            <a:r>
              <a:rPr lang="en-US" b="1" dirty="0">
                <a:latin typeface="Consolas" panose="020B0609020204030204" pitchFamily="49" charset="0"/>
              </a:rPr>
              <a:t>(0, 59), </a:t>
            </a:r>
            <a:r>
              <a:rPr lang="en-US" b="1" dirty="0" err="1">
                <a:latin typeface="Consolas" panose="020B0609020204030204" pitchFamily="49" charset="0"/>
              </a:rPr>
              <a:t>random.randint</a:t>
            </a:r>
            <a:r>
              <a:rPr lang="en-US" b="1" dirty="0">
                <a:latin typeface="Consolas" panose="020B0609020204030204" pitchFamily="49" charset="0"/>
              </a:rPr>
              <a:t>(0, 14)]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if </a:t>
            </a:r>
            <a:r>
              <a:rPr lang="en-US" b="1" dirty="0" err="1">
                <a:latin typeface="Consolas" panose="020B0609020204030204" pitchFamily="49" charset="0"/>
              </a:rPr>
              <a:t>newChest</a:t>
            </a:r>
            <a:r>
              <a:rPr lang="en-US" b="1" dirty="0">
                <a:latin typeface="Consolas" panose="020B0609020204030204" pitchFamily="49" charset="0"/>
              </a:rPr>
              <a:t> not in chests: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# Make sure a chest is not already here.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chests.append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newChest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chests</a:t>
            </a:r>
          </a:p>
        </p:txBody>
      </p:sp>
    </p:spTree>
    <p:extLst>
      <p:ext uri="{BB962C8B-B14F-4D97-AF65-F5344CB8AC3E}">
        <p14:creationId xmlns:p14="http://schemas.microsoft.com/office/powerpoint/2010/main" val="211526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 the Chests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CFA69-2FE3-4DB0-BDA1-81F782AABDF8}"/>
              </a:ext>
            </a:extLst>
          </p:cNvPr>
          <p:cNvSpPr txBox="1"/>
          <p:nvPr/>
        </p:nvSpPr>
        <p:spPr>
          <a:xfrm>
            <a:off x="4732168" y="301832"/>
            <a:ext cx="707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print(</a:t>
            </a:r>
            <a:r>
              <a:rPr lang="en-US" sz="2800" b="1" dirty="0" err="1">
                <a:latin typeface="Consolas" panose="020B0609020204030204" pitchFamily="49" charset="0"/>
              </a:rPr>
              <a:t>getRandomChests</a:t>
            </a:r>
            <a:r>
              <a:rPr lang="en-US" sz="2800" b="1" dirty="0">
                <a:latin typeface="Consolas" panose="020B0609020204030204" pitchFamily="49" charset="0"/>
              </a:rPr>
              <a:t>(3))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DD45-4797-452A-8565-2576C7A8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1" y="912812"/>
            <a:ext cx="741997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660FE-7968-4439-870B-9D8CD3192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54" y="1257747"/>
            <a:ext cx="8565671" cy="538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7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 the Chests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CFA69-2FE3-4DB0-BDA1-81F782AABDF8}"/>
              </a:ext>
            </a:extLst>
          </p:cNvPr>
          <p:cNvSpPr txBox="1"/>
          <p:nvPr/>
        </p:nvSpPr>
        <p:spPr>
          <a:xfrm>
            <a:off x="4732168" y="301832"/>
            <a:ext cx="707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print(</a:t>
            </a:r>
            <a:r>
              <a:rPr lang="en-US" sz="2800" b="1" dirty="0" err="1">
                <a:latin typeface="Consolas" panose="020B0609020204030204" pitchFamily="49" charset="0"/>
              </a:rPr>
              <a:t>getRandomChests</a:t>
            </a:r>
            <a:r>
              <a:rPr lang="en-US" sz="2800" b="1" dirty="0">
                <a:latin typeface="Consolas" panose="020B0609020204030204" pitchFamily="49" charset="0"/>
              </a:rPr>
              <a:t>(3))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DD45-4797-452A-8565-2576C7A8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1" y="912812"/>
            <a:ext cx="741997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660FE-7968-4439-870B-9D8CD3192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54" y="1257747"/>
            <a:ext cx="8565671" cy="5388586"/>
          </a:xfrm>
          <a:prstGeom prst="rect">
            <a:avLst/>
          </a:prstGeom>
        </p:spPr>
      </p:pic>
      <p:pic>
        <p:nvPicPr>
          <p:cNvPr id="10" name="Picture 9" descr="A picture containing monitor, sitting, screen, large&#10;&#10;Description automatically generated">
            <a:extLst>
              <a:ext uri="{FF2B5EF4-FFF2-40B4-BE49-F238E27FC236}">
                <a16:creationId xmlns:a16="http://schemas.microsoft.com/office/drawing/2014/main" id="{18656355-7DD9-4E55-A6F1-5EEE27683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843" y="3361268"/>
            <a:ext cx="211460" cy="203200"/>
          </a:xfrm>
          <a:prstGeom prst="rect">
            <a:avLst/>
          </a:prstGeom>
        </p:spPr>
      </p:pic>
      <p:pic>
        <p:nvPicPr>
          <p:cNvPr id="13" name="Picture 12" descr="A picture containing monitor, sitting, screen, large&#10;&#10;Description automatically generated">
            <a:extLst>
              <a:ext uri="{FF2B5EF4-FFF2-40B4-BE49-F238E27FC236}">
                <a16:creationId xmlns:a16="http://schemas.microsoft.com/office/drawing/2014/main" id="{B304FB30-E318-4D02-A169-A6A29EC4A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20" y="3115737"/>
            <a:ext cx="211460" cy="203200"/>
          </a:xfrm>
          <a:prstGeom prst="rect">
            <a:avLst/>
          </a:prstGeom>
        </p:spPr>
      </p:pic>
      <p:pic>
        <p:nvPicPr>
          <p:cNvPr id="14" name="Picture 13" descr="A picture containing monitor, sitting, screen, large&#10;&#10;Description automatically generated">
            <a:extLst>
              <a:ext uri="{FF2B5EF4-FFF2-40B4-BE49-F238E27FC236}">
                <a16:creationId xmlns:a16="http://schemas.microsoft.com/office/drawing/2014/main" id="{5AE5E96B-319F-461C-A81C-D74F764B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86" y="4131739"/>
            <a:ext cx="21146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7C482D-7615-4EE3-A8B0-F3613D9E26CB}"/>
              </a:ext>
            </a:extLst>
          </p:cNvPr>
          <p:cNvSpPr/>
          <p:nvPr/>
        </p:nvSpPr>
        <p:spPr>
          <a:xfrm>
            <a:off x="880534" y="2494340"/>
            <a:ext cx="113114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isOnBoard</a:t>
            </a:r>
            <a:r>
              <a:rPr lang="en-US" b="1" dirty="0">
                <a:latin typeface="Consolas" panose="020B0609020204030204" pitchFamily="49" charset="0"/>
              </a:rPr>
              <a:t>(x, y):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# Return True if the coordinates are on the board; otherwise, return False.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x &gt;= 0 and x &lt;= 59 and y &gt;= 0 and y &lt;= 14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5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Pythagorean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2253C-C8E4-48F8-9EB8-3AD6F2CA01FD}"/>
              </a:ext>
            </a:extLst>
          </p:cNvPr>
          <p:cNvSpPr/>
          <p:nvPr/>
        </p:nvSpPr>
        <p:spPr>
          <a:xfrm>
            <a:off x="8391428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8C2A36-0DC9-458D-81A6-97BD84574D62}"/>
              </a:ext>
            </a:extLst>
          </p:cNvPr>
          <p:cNvSpPr/>
          <p:nvPr/>
        </p:nvSpPr>
        <p:spPr>
          <a:xfrm>
            <a:off x="6975486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17D338-F056-4C52-8110-502F5E0EAE3E}"/>
              </a:ext>
            </a:extLst>
          </p:cNvPr>
          <p:cNvCxnSpPr>
            <a:cxnSpLocks/>
          </p:cNvCxnSpPr>
          <p:nvPr/>
        </p:nvCxnSpPr>
        <p:spPr>
          <a:xfrm flipV="1">
            <a:off x="7102778" y="1723885"/>
            <a:ext cx="0" cy="19141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56C0E2-96B4-4FB7-9F9E-DECE2325B588}"/>
              </a:ext>
            </a:extLst>
          </p:cNvPr>
          <p:cNvCxnSpPr>
            <a:cxnSpLocks/>
          </p:cNvCxnSpPr>
          <p:nvPr/>
        </p:nvCxnSpPr>
        <p:spPr>
          <a:xfrm flipH="1">
            <a:off x="7099317" y="1735341"/>
            <a:ext cx="14194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25FCB4-24EE-4842-8A56-4F84474E1A5C}"/>
              </a:ext>
            </a:extLst>
          </p:cNvPr>
          <p:cNvCxnSpPr>
            <a:cxnSpLocks/>
          </p:cNvCxnSpPr>
          <p:nvPr/>
        </p:nvCxnSpPr>
        <p:spPr>
          <a:xfrm flipV="1">
            <a:off x="7099317" y="1735341"/>
            <a:ext cx="1419403" cy="19026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D8E3D-4651-48FC-A4EA-645175596ECB}"/>
              </a:ext>
            </a:extLst>
          </p:cNvPr>
          <p:cNvSpPr txBox="1"/>
          <p:nvPr/>
        </p:nvSpPr>
        <p:spPr>
          <a:xfrm>
            <a:off x="7039134" y="2490929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3921B-8AA7-4007-B58A-92A47E74D123}"/>
              </a:ext>
            </a:extLst>
          </p:cNvPr>
          <p:cNvSpPr txBox="1"/>
          <p:nvPr/>
        </p:nvSpPr>
        <p:spPr>
          <a:xfrm>
            <a:off x="7647796" y="1705031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BECC8-7F31-4CE7-B59F-0F881D3BB32D}"/>
              </a:ext>
            </a:extLst>
          </p:cNvPr>
          <p:cNvSpPr txBox="1"/>
          <p:nvPr/>
        </p:nvSpPr>
        <p:spPr>
          <a:xfrm>
            <a:off x="7902377" y="2501997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8F368-E871-4FFE-B4DE-B8CB0944FB6B}"/>
              </a:ext>
            </a:extLst>
          </p:cNvPr>
          <p:cNvSpPr txBox="1"/>
          <p:nvPr/>
        </p:nvSpPr>
        <p:spPr>
          <a:xfrm>
            <a:off x="10255245" y="1354553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2</a:t>
            </a:r>
            <a:r>
              <a:rPr lang="en-US" dirty="0"/>
              <a:t> + 3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966017-57EE-4166-BBF8-860D9B33152A}"/>
              </a:ext>
            </a:extLst>
          </p:cNvPr>
          <p:cNvSpPr txBox="1"/>
          <p:nvPr/>
        </p:nvSpPr>
        <p:spPr>
          <a:xfrm>
            <a:off x="10247371" y="1652837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+ 9 = 25</a:t>
            </a:r>
            <a:endParaRPr lang="en-US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13C1E4-C6EA-4B5B-86CA-B750BCBCCB9C}"/>
              </a:ext>
            </a:extLst>
          </p:cNvPr>
          <p:cNvSpPr txBox="1"/>
          <p:nvPr/>
        </p:nvSpPr>
        <p:spPr>
          <a:xfrm>
            <a:off x="10247371" y="1049491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B63BE7-7E57-43E9-AF0A-997DD0DFB333}"/>
              </a:ext>
            </a:extLst>
          </p:cNvPr>
          <p:cNvSpPr txBox="1"/>
          <p:nvPr/>
        </p:nvSpPr>
        <p:spPr>
          <a:xfrm>
            <a:off x="10255245" y="2127552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2</a:t>
            </a:r>
            <a:r>
              <a:rPr lang="en-US" dirty="0"/>
              <a:t> + 3</a:t>
            </a:r>
            <a:r>
              <a:rPr lang="en-US" baseline="30000" dirty="0"/>
              <a:t>2</a:t>
            </a:r>
            <a:r>
              <a:rPr lang="en-US" dirty="0"/>
              <a:t> = 5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57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06100-8FE5-4EF5-A409-8110A54355BB}"/>
              </a:ext>
            </a:extLst>
          </p:cNvPr>
          <p:cNvSpPr txBox="1"/>
          <p:nvPr/>
        </p:nvSpPr>
        <p:spPr>
          <a:xfrm>
            <a:off x="287867" y="685800"/>
            <a:ext cx="1160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def </a:t>
            </a:r>
            <a:r>
              <a:rPr lang="en-US" sz="1600" b="1" dirty="0" err="1">
                <a:latin typeface="Consolas" panose="020B0609020204030204" pitchFamily="49" charset="0"/>
              </a:rPr>
              <a:t>makeMove</a:t>
            </a:r>
            <a:r>
              <a:rPr lang="en-US" sz="1600" b="1" dirty="0">
                <a:latin typeface="Consolas" panose="020B0609020204030204" pitchFamily="49" charset="0"/>
              </a:rPr>
              <a:t>(board, chests, x, y):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 = 100 # Any chest will be closer than 100.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for cx, cy in chests: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distance = </a:t>
            </a:r>
            <a:r>
              <a:rPr lang="en-US" sz="1600" b="1" dirty="0" err="1">
                <a:latin typeface="Consolas" panose="020B0609020204030204" pitchFamily="49" charset="0"/>
              </a:rPr>
              <a:t>math.sqrt</a:t>
            </a:r>
            <a:r>
              <a:rPr lang="en-US" sz="1600" b="1" dirty="0">
                <a:latin typeface="Consolas" panose="020B0609020204030204" pitchFamily="49" charset="0"/>
              </a:rPr>
              <a:t>((cx - x) * (cx - x) + (cy - y) * (cy - y))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    if distance &lt; 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: # We want the closest treasure chest.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 = distance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 = round(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if 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 == 0: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# </a:t>
            </a:r>
            <a:r>
              <a:rPr lang="en-US" sz="1600" b="1" dirty="0" err="1">
                <a:latin typeface="Consolas" panose="020B0609020204030204" pitchFamily="49" charset="0"/>
              </a:rPr>
              <a:t>xy</a:t>
            </a:r>
            <a:r>
              <a:rPr lang="en-US" sz="1600" b="1" dirty="0">
                <a:latin typeface="Consolas" panose="020B0609020204030204" pitchFamily="49" charset="0"/>
              </a:rPr>
              <a:t> is directly on a treasure chest!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chests.remove</a:t>
            </a:r>
            <a:r>
              <a:rPr lang="en-US" sz="1600" b="1" dirty="0">
                <a:latin typeface="Consolas" panose="020B0609020204030204" pitchFamily="49" charset="0"/>
              </a:rPr>
              <a:t>([x, y])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return 'You have found a sunken treasure chest!'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if 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 &lt; 10: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board[x][y] = str(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return 'Treasure detected at a distance of %s from the sonar device.' % (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board[x][y] = 'X'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return 'Sonar did not detect anything. All treasure chests out of range.'</a:t>
            </a:r>
          </a:p>
        </p:txBody>
      </p:sp>
    </p:spTree>
    <p:extLst>
      <p:ext uri="{BB962C8B-B14F-4D97-AF65-F5344CB8AC3E}">
        <p14:creationId xmlns:p14="http://schemas.microsoft.com/office/powerpoint/2010/main" val="8447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06100-8FE5-4EF5-A409-8110A54355BB}"/>
              </a:ext>
            </a:extLst>
          </p:cNvPr>
          <p:cNvSpPr txBox="1"/>
          <p:nvPr/>
        </p:nvSpPr>
        <p:spPr>
          <a:xfrm>
            <a:off x="287867" y="685800"/>
            <a:ext cx="1160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def </a:t>
            </a:r>
            <a:r>
              <a:rPr lang="en-US" sz="1600" b="1" dirty="0" err="1">
                <a:latin typeface="Consolas" panose="020B0609020204030204" pitchFamily="49" charset="0"/>
              </a:rPr>
              <a:t>enterPlayerMove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previousMoves</a:t>
            </a:r>
            <a:r>
              <a:rPr lang="en-US" sz="1600" b="1" dirty="0">
                <a:latin typeface="Consolas" panose="020B0609020204030204" pitchFamily="49" charset="0"/>
              </a:rPr>
              <a:t>):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# Let the player enter their move. Return a two-item list of int </a:t>
            </a:r>
            <a:r>
              <a:rPr lang="en-US" sz="1600" b="1" dirty="0" err="1">
                <a:latin typeface="Consolas" panose="020B0609020204030204" pitchFamily="49" charset="0"/>
              </a:rPr>
              <a:t>xy</a:t>
            </a:r>
            <a:r>
              <a:rPr lang="en-US" sz="1600" b="1" dirty="0">
                <a:latin typeface="Consolas" panose="020B0609020204030204" pitchFamily="49" charset="0"/>
              </a:rPr>
              <a:t> coordinates.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print('Where do you want to drop the next sonar device? (0-59 0-14) (or type quit)')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while True: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move = input()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if </a:t>
            </a:r>
            <a:r>
              <a:rPr lang="en-US" sz="1600" b="1" dirty="0" err="1">
                <a:latin typeface="Consolas" panose="020B0609020204030204" pitchFamily="49" charset="0"/>
              </a:rPr>
              <a:t>move.lower</a:t>
            </a:r>
            <a:r>
              <a:rPr lang="en-US" sz="1600" b="1" dirty="0">
                <a:latin typeface="Consolas" panose="020B0609020204030204" pitchFamily="49" charset="0"/>
              </a:rPr>
              <a:t>() == 'quit':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print('Thanks for playing!')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latin typeface="Consolas" panose="020B0609020204030204" pitchFamily="49" charset="0"/>
              </a:rPr>
              <a:t>sys.exit</a:t>
            </a:r>
            <a:r>
              <a:rPr lang="en-US" sz="1600" b="1" dirty="0">
                <a:latin typeface="Consolas" panose="020B0609020204030204" pitchFamily="49" charset="0"/>
              </a:rPr>
              <a:t>()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    move = </a:t>
            </a:r>
            <a:r>
              <a:rPr lang="en-US" sz="1600" b="1" dirty="0" err="1">
                <a:latin typeface="Consolas" panose="020B0609020204030204" pitchFamily="49" charset="0"/>
              </a:rPr>
              <a:t>move.split</a:t>
            </a:r>
            <a:r>
              <a:rPr lang="en-US" sz="16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if </a:t>
            </a:r>
            <a:r>
              <a:rPr lang="en-US" sz="1600" b="1" dirty="0" err="1">
                <a:latin typeface="Consolas" panose="020B0609020204030204" pitchFamily="49" charset="0"/>
              </a:rPr>
              <a:t>len</a:t>
            </a:r>
            <a:r>
              <a:rPr lang="en-US" sz="1600" b="1" dirty="0">
                <a:latin typeface="Consolas" panose="020B0609020204030204" pitchFamily="49" charset="0"/>
              </a:rPr>
              <a:t>(move) == 2 and move[0].</a:t>
            </a:r>
            <a:r>
              <a:rPr lang="en-US" sz="1600" b="1" dirty="0" err="1">
                <a:latin typeface="Consolas" panose="020B0609020204030204" pitchFamily="49" charset="0"/>
              </a:rPr>
              <a:t>isdigit</a:t>
            </a:r>
            <a:r>
              <a:rPr lang="en-US" sz="1600" b="1" dirty="0">
                <a:latin typeface="Consolas" panose="020B0609020204030204" pitchFamily="49" charset="0"/>
              </a:rPr>
              <a:t>() and move[1].</a:t>
            </a:r>
            <a:r>
              <a:rPr lang="en-US" sz="1600" b="1" dirty="0" err="1">
                <a:latin typeface="Consolas" panose="020B0609020204030204" pitchFamily="49" charset="0"/>
              </a:rPr>
              <a:t>isdigit</a:t>
            </a:r>
            <a:r>
              <a:rPr lang="en-US" sz="1600" b="1" dirty="0">
                <a:latin typeface="Consolas" panose="020B0609020204030204" pitchFamily="49" charset="0"/>
              </a:rPr>
              <a:t>() and </a:t>
            </a:r>
            <a:r>
              <a:rPr lang="en-US" sz="1600" b="1" dirty="0" err="1">
                <a:latin typeface="Consolas" panose="020B0609020204030204" pitchFamily="49" charset="0"/>
              </a:rPr>
              <a:t>isOnBoard</a:t>
            </a:r>
            <a:r>
              <a:rPr lang="en-US" sz="1600" b="1" dirty="0">
                <a:latin typeface="Consolas" panose="020B0609020204030204" pitchFamily="49" charset="0"/>
              </a:rPr>
              <a:t>(int(move[0]), int(move[1])):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if [int(move[0]), int(move[1])] in </a:t>
            </a:r>
            <a:r>
              <a:rPr lang="en-US" sz="1600" b="1" dirty="0" err="1">
                <a:latin typeface="Consolas" panose="020B0609020204030204" pitchFamily="49" charset="0"/>
              </a:rPr>
              <a:t>previousMoves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    print('You already moved there.')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    continue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return [int(move[0]), int(move[1])]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    print('Enter a number from 0 to 59, a space, then a number from 0 to 14.')</a:t>
            </a:r>
          </a:p>
        </p:txBody>
      </p:sp>
    </p:spTree>
    <p:extLst>
      <p:ext uri="{BB962C8B-B14F-4D97-AF65-F5344CB8AC3E}">
        <p14:creationId xmlns:p14="http://schemas.microsoft.com/office/powerpoint/2010/main" val="18481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5A0F-B287-48A3-A6C3-D7EFE07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01" y="237506"/>
            <a:ext cx="10999508" cy="11348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merican Typewriter Std Cn" panose="02090506020205020304" pitchFamily="18" charset="0"/>
              </a:rPr>
              <a:t>Python Day – Intermediate 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CEA4E-125F-4222-B207-2F3CBDF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1" y="1478488"/>
            <a:ext cx="7996518" cy="4156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0BA393-61DE-4E0E-B076-A8F18C8F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0" y="5410436"/>
            <a:ext cx="914402" cy="1210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8A0E1-5578-413D-AC4D-0E2B34394D9F}"/>
              </a:ext>
            </a:extLst>
          </p:cNvPr>
          <p:cNvSpPr txBox="1"/>
          <p:nvPr/>
        </p:nvSpPr>
        <p:spPr>
          <a:xfrm>
            <a:off x="1970201" y="5692299"/>
            <a:ext cx="970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“Invent Your Own Computer Games with Python” – Chapter 13</a:t>
            </a:r>
          </a:p>
          <a:p>
            <a:r>
              <a:rPr lang="en-US" dirty="0"/>
              <a:t>Get the full book (or read it free online) at </a:t>
            </a:r>
            <a:r>
              <a:rPr lang="en-US" dirty="0">
                <a:hlinkClick r:id="rId4"/>
              </a:rPr>
              <a:t>https://inventwithpython.com/invent4thed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1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06100-8FE5-4EF5-A409-8110A54355BB}"/>
              </a:ext>
            </a:extLst>
          </p:cNvPr>
          <p:cNvSpPr txBox="1"/>
          <p:nvPr/>
        </p:nvSpPr>
        <p:spPr>
          <a:xfrm>
            <a:off x="292100" y="177800"/>
            <a:ext cx="11607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Consolas" panose="020B0609020204030204" pitchFamily="49" charset="0"/>
              </a:rPr>
              <a:t>def </a:t>
            </a:r>
            <a:r>
              <a:rPr lang="en-US" sz="800" b="1" dirty="0" err="1">
                <a:latin typeface="Consolas" panose="020B0609020204030204" pitchFamily="49" charset="0"/>
              </a:rPr>
              <a:t>showInstructions</a:t>
            </a:r>
            <a:r>
              <a:rPr lang="en-US" sz="800" b="1" dirty="0">
                <a:latin typeface="Consolas" panose="020B0609020204030204" pitchFamily="49" charset="0"/>
              </a:rPr>
              <a:t>():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print('''Instructions: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You are the captain of the Simon, a treasure-hunting ship. Your current mission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is to use sonar devices to find three sunken treasure chests at the bottom of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the ocean. But you only have cheap sonar that finds distance, not direction.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Enter the coordinates to drop a sonar device. The ocean map will be marked with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how far away the nearest chest is, or an X if it is beyond the sonar device's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range. For example, the C marks are where chests are. The sonar device shows a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3 because the closest chest is 3 spaces away.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1 2 3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012345678901234567890123456789012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0 ~~~~`~```~`~``~~~``~`~~``~~~``~`~ 0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1 ~`~`~``~~`~```~~~```~~`~`~~~`~~~~ 1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2 `~`C``3`~~~~`C`~~~~`````~~``~~~`` 2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3 ````````~~~`````~~~`~`````~`~``~` 3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4 ~`~~~~`~~`~~`C`~``~~`~~~`~```~``~ 4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012345678901234567890123456789012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1 2 3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(In the real game, the chests are not visible in the ocean.)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Press enter to continue...''')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input()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    print('''When you drop a sonar device directly on a chest, you retrieve it and the other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sonar devices update to show how far away the next nearest chest is. The chests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are beyond the range of the sonar device on the left, so it shows an X.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1 2 3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012345678901234567890123456789012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0 ~~~~`~```~`~``~~~``~`~~``~~~``~`~ 0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1 ~`~`~``~~`~```~~~```~~`~`~~~`~~~~ 1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2 `~`X``7`~~~~`C`~~~~`````~~``~~~`` 2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3 ````````~~~`````~~~`~`````~`~``~` 3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4 ~`~~~~`~~`~~`C`~``~~`~~~`~```~``~ 4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012345678901234567890123456789012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1 2 3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The treasure chests don't move around. Sonar devices can detect treasure chests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up to a distance of 9 spaces. Try to collect all 3 chests before running out of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sonar devices. Good luck!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Press enter to continue...''')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input()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104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06100-8FE5-4EF5-A409-8110A54355BB}"/>
              </a:ext>
            </a:extLst>
          </p:cNvPr>
          <p:cNvSpPr txBox="1"/>
          <p:nvPr/>
        </p:nvSpPr>
        <p:spPr>
          <a:xfrm>
            <a:off x="300567" y="118531"/>
            <a:ext cx="11607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nsolas" panose="020B0609020204030204" pitchFamily="49" charset="0"/>
              </a:rPr>
              <a:t>print('S O N A R !')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print()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print('Would you like to view the instructions? (yes/no)')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if input().lower().</a:t>
            </a:r>
            <a:r>
              <a:rPr lang="en-US" sz="900" b="1" dirty="0" err="1">
                <a:latin typeface="Consolas" panose="020B0609020204030204" pitchFamily="49" charset="0"/>
              </a:rPr>
              <a:t>startswith</a:t>
            </a:r>
            <a:r>
              <a:rPr lang="en-US" sz="900" b="1" dirty="0">
                <a:latin typeface="Consolas" panose="020B0609020204030204" pitchFamily="49" charset="0"/>
              </a:rPr>
              <a:t>('y'):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</a:rPr>
              <a:t>showInstructions</a:t>
            </a:r>
            <a:r>
              <a:rPr lang="en-US" sz="900" b="1" dirty="0">
                <a:latin typeface="Consolas" panose="020B0609020204030204" pitchFamily="49" charset="0"/>
              </a:rPr>
              <a:t>()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# Game setup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</a:rPr>
              <a:t>sonarDevices</a:t>
            </a:r>
            <a:r>
              <a:rPr lang="en-US" sz="900" b="1" dirty="0">
                <a:latin typeface="Consolas" panose="020B0609020204030204" pitchFamily="49" charset="0"/>
              </a:rPr>
              <a:t> = 20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</a:rPr>
              <a:t>theBoard</a:t>
            </a:r>
            <a:r>
              <a:rPr lang="en-US" sz="900" b="1" dirty="0">
                <a:latin typeface="Consolas" panose="020B0609020204030204" pitchFamily="49" charset="0"/>
              </a:rPr>
              <a:t> = </a:t>
            </a:r>
            <a:r>
              <a:rPr lang="en-US" sz="900" b="1" dirty="0" err="1">
                <a:latin typeface="Consolas" panose="020B0609020204030204" pitchFamily="49" charset="0"/>
              </a:rPr>
              <a:t>getNewBoard</a:t>
            </a:r>
            <a:r>
              <a:rPr lang="en-US" sz="9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</a:rPr>
              <a:t>theChests</a:t>
            </a:r>
            <a:r>
              <a:rPr lang="en-US" sz="900" b="1" dirty="0">
                <a:latin typeface="Consolas" panose="020B0609020204030204" pitchFamily="49" charset="0"/>
              </a:rPr>
              <a:t> = </a:t>
            </a:r>
            <a:r>
              <a:rPr lang="en-US" sz="900" b="1" dirty="0" err="1">
                <a:latin typeface="Consolas" panose="020B0609020204030204" pitchFamily="49" charset="0"/>
              </a:rPr>
              <a:t>getRandomChests</a:t>
            </a:r>
            <a:r>
              <a:rPr lang="en-US" sz="900" b="1" dirty="0">
                <a:latin typeface="Consolas" panose="020B0609020204030204" pitchFamily="49" charset="0"/>
              </a:rPr>
              <a:t>(3)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</a:rPr>
              <a:t>drawBoard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theBoard</a:t>
            </a:r>
            <a:r>
              <a:rPr lang="en-US" sz="9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</a:rPr>
              <a:t>previousMoves</a:t>
            </a:r>
            <a:r>
              <a:rPr lang="en-US" sz="900" b="1" dirty="0">
                <a:latin typeface="Consolas" panose="020B0609020204030204" pitchFamily="49" charset="0"/>
              </a:rPr>
              <a:t> = []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while </a:t>
            </a:r>
            <a:r>
              <a:rPr lang="en-US" sz="900" b="1" dirty="0" err="1">
                <a:latin typeface="Consolas" panose="020B0609020204030204" pitchFamily="49" charset="0"/>
              </a:rPr>
              <a:t>sonarDevices</a:t>
            </a:r>
            <a:r>
              <a:rPr lang="en-US" sz="900" b="1" dirty="0">
                <a:latin typeface="Consolas" panose="020B0609020204030204" pitchFamily="49" charset="0"/>
              </a:rPr>
              <a:t> &gt; 0: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 Show sonar device and chest statuses.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print('You have %s sonar device(s) left. %s treasure chest(s) remaining.' % (</a:t>
            </a:r>
            <a:r>
              <a:rPr lang="en-US" sz="900" b="1" dirty="0" err="1">
                <a:latin typeface="Consolas" panose="020B0609020204030204" pitchFamily="49" charset="0"/>
              </a:rPr>
              <a:t>sonarDevices</a:t>
            </a:r>
            <a:r>
              <a:rPr lang="en-US" sz="900" b="1" dirty="0"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latin typeface="Consolas" panose="020B0609020204030204" pitchFamily="49" charset="0"/>
              </a:rPr>
              <a:t>len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theChests</a:t>
            </a:r>
            <a:r>
              <a:rPr lang="en-US" sz="900" b="1" dirty="0">
                <a:latin typeface="Consolas" panose="020B0609020204030204" pitchFamily="49" charset="0"/>
              </a:rPr>
              <a:t>)))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    x, y = </a:t>
            </a:r>
            <a:r>
              <a:rPr lang="en-US" sz="900" b="1" dirty="0" err="1">
                <a:latin typeface="Consolas" panose="020B0609020204030204" pitchFamily="49" charset="0"/>
              </a:rPr>
              <a:t>enterPlayerMove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previousMoves</a:t>
            </a:r>
            <a:r>
              <a:rPr lang="en-US" sz="9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</a:t>
            </a:r>
            <a:r>
              <a:rPr lang="en-US" sz="900" b="1" dirty="0" err="1">
                <a:latin typeface="Consolas" panose="020B0609020204030204" pitchFamily="49" charset="0"/>
              </a:rPr>
              <a:t>previousMoves.append</a:t>
            </a:r>
            <a:r>
              <a:rPr lang="en-US" sz="900" b="1" dirty="0">
                <a:latin typeface="Consolas" panose="020B0609020204030204" pitchFamily="49" charset="0"/>
              </a:rPr>
              <a:t>([x, y]) # We must track all moves so that sonar devices can be updated.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    </a:t>
            </a:r>
            <a:r>
              <a:rPr lang="en-US" sz="900" b="1" dirty="0" err="1">
                <a:latin typeface="Consolas" panose="020B0609020204030204" pitchFamily="49" charset="0"/>
              </a:rPr>
              <a:t>moveResult</a:t>
            </a:r>
            <a:r>
              <a:rPr lang="en-US" sz="900" b="1" dirty="0">
                <a:latin typeface="Consolas" panose="020B0609020204030204" pitchFamily="49" charset="0"/>
              </a:rPr>
              <a:t> = </a:t>
            </a:r>
            <a:r>
              <a:rPr lang="en-US" sz="900" b="1" dirty="0" err="1">
                <a:latin typeface="Consolas" panose="020B0609020204030204" pitchFamily="49" charset="0"/>
              </a:rPr>
              <a:t>makeMove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theBoard</a:t>
            </a:r>
            <a:r>
              <a:rPr lang="en-US" sz="900" b="1" dirty="0"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latin typeface="Consolas" panose="020B0609020204030204" pitchFamily="49" charset="0"/>
              </a:rPr>
              <a:t>theChests</a:t>
            </a:r>
            <a:r>
              <a:rPr lang="en-US" sz="900" b="1" dirty="0">
                <a:latin typeface="Consolas" panose="020B0609020204030204" pitchFamily="49" charset="0"/>
              </a:rPr>
              <a:t>, x, y)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if </a:t>
            </a:r>
            <a:r>
              <a:rPr lang="en-US" sz="900" b="1" dirty="0" err="1">
                <a:latin typeface="Consolas" panose="020B0609020204030204" pitchFamily="49" charset="0"/>
              </a:rPr>
              <a:t>moveResult</a:t>
            </a:r>
            <a:r>
              <a:rPr lang="en-US" sz="900" b="1" dirty="0">
                <a:latin typeface="Consolas" panose="020B0609020204030204" pitchFamily="49" charset="0"/>
              </a:rPr>
              <a:t> == False: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continue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if </a:t>
            </a:r>
            <a:r>
              <a:rPr lang="en-US" sz="900" b="1" dirty="0" err="1">
                <a:latin typeface="Consolas" panose="020B0609020204030204" pitchFamily="49" charset="0"/>
              </a:rPr>
              <a:t>moveResult</a:t>
            </a:r>
            <a:r>
              <a:rPr lang="en-US" sz="900" b="1" dirty="0">
                <a:latin typeface="Consolas" panose="020B0609020204030204" pitchFamily="49" charset="0"/>
              </a:rPr>
              <a:t> == 'You have found a sunken treasure chest!':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    # Update all the sonar devices currently on the map.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    for x, y in </a:t>
            </a:r>
            <a:r>
              <a:rPr lang="en-US" sz="900" b="1" dirty="0" err="1">
                <a:latin typeface="Consolas" panose="020B0609020204030204" pitchFamily="49" charset="0"/>
              </a:rPr>
              <a:t>previousMoves</a:t>
            </a:r>
            <a:r>
              <a:rPr lang="en-US" sz="9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        </a:t>
            </a:r>
            <a:r>
              <a:rPr lang="en-US" sz="900" b="1" dirty="0" err="1">
                <a:latin typeface="Consolas" panose="020B0609020204030204" pitchFamily="49" charset="0"/>
              </a:rPr>
              <a:t>makeMove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theBoard</a:t>
            </a:r>
            <a:r>
              <a:rPr lang="en-US" sz="900" b="1" dirty="0"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latin typeface="Consolas" panose="020B0609020204030204" pitchFamily="49" charset="0"/>
              </a:rPr>
              <a:t>theChests</a:t>
            </a:r>
            <a:r>
              <a:rPr lang="en-US" sz="900" b="1" dirty="0">
                <a:latin typeface="Consolas" panose="020B0609020204030204" pitchFamily="49" charset="0"/>
              </a:rPr>
              <a:t>, x, y)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b="1" dirty="0" err="1">
                <a:latin typeface="Consolas" panose="020B0609020204030204" pitchFamily="49" charset="0"/>
              </a:rPr>
              <a:t>drawBoard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theBoard</a:t>
            </a:r>
            <a:r>
              <a:rPr lang="en-US" sz="9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print(</a:t>
            </a:r>
            <a:r>
              <a:rPr lang="en-US" sz="900" b="1" dirty="0" err="1">
                <a:latin typeface="Consolas" panose="020B0609020204030204" pitchFamily="49" charset="0"/>
              </a:rPr>
              <a:t>moveResult</a:t>
            </a:r>
            <a:r>
              <a:rPr lang="en-US" sz="900" b="1" dirty="0">
                <a:latin typeface="Consolas" panose="020B0609020204030204" pitchFamily="49" charset="0"/>
              </a:rPr>
              <a:t>)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    if </a:t>
            </a:r>
            <a:r>
              <a:rPr lang="en-US" sz="900" b="1" dirty="0" err="1">
                <a:latin typeface="Consolas" panose="020B0609020204030204" pitchFamily="49" charset="0"/>
              </a:rPr>
              <a:t>len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theChests</a:t>
            </a:r>
            <a:r>
              <a:rPr lang="en-US" sz="900" b="1" dirty="0">
                <a:latin typeface="Consolas" panose="020B0609020204030204" pitchFamily="49" charset="0"/>
              </a:rPr>
              <a:t>) == 0: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print('You have found all the sunken treasure chests! Congratulations and good game!')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break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    </a:t>
            </a:r>
            <a:r>
              <a:rPr lang="en-US" sz="900" b="1" dirty="0" err="1">
                <a:latin typeface="Consolas" panose="020B0609020204030204" pitchFamily="49" charset="0"/>
              </a:rPr>
              <a:t>sonarDevices</a:t>
            </a:r>
            <a:r>
              <a:rPr lang="en-US" sz="900" b="1" dirty="0">
                <a:latin typeface="Consolas" panose="020B0609020204030204" pitchFamily="49" charset="0"/>
              </a:rPr>
              <a:t> -= 1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if </a:t>
            </a:r>
            <a:r>
              <a:rPr lang="en-US" sz="900" b="1" dirty="0" err="1">
                <a:latin typeface="Consolas" panose="020B0609020204030204" pitchFamily="49" charset="0"/>
              </a:rPr>
              <a:t>sonarDevices</a:t>
            </a:r>
            <a:r>
              <a:rPr lang="en-US" sz="900" b="1" dirty="0">
                <a:latin typeface="Consolas" panose="020B0609020204030204" pitchFamily="49" charset="0"/>
              </a:rPr>
              <a:t> == 0: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print('We\'ve run out of sonar devices! Now we have to turn the ship around and head')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print('for home with treasure chests still out there! Game over.')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print(' The remaining chests were here:')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for x, y in </a:t>
            </a:r>
            <a:r>
              <a:rPr lang="en-US" sz="900" b="1" dirty="0" err="1">
                <a:latin typeface="Consolas" panose="020B0609020204030204" pitchFamily="49" charset="0"/>
              </a:rPr>
              <a:t>theChests</a:t>
            </a:r>
            <a:r>
              <a:rPr lang="en-US" sz="9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print(' %s, %s' % (x, y))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print('Do you want to play again? (yes or no)')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if not input().lower().</a:t>
            </a:r>
            <a:r>
              <a:rPr lang="en-US" sz="900" b="1" dirty="0" err="1">
                <a:latin typeface="Consolas" panose="020B0609020204030204" pitchFamily="49" charset="0"/>
              </a:rPr>
              <a:t>startswith</a:t>
            </a:r>
            <a:r>
              <a:rPr lang="en-US" sz="900" b="1" dirty="0">
                <a:latin typeface="Consolas" panose="020B0609020204030204" pitchFamily="49" charset="0"/>
              </a:rPr>
              <a:t>('y'):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</a:t>
            </a:r>
            <a:r>
              <a:rPr lang="en-US" sz="900" b="1" dirty="0" err="1">
                <a:latin typeface="Consolas" panose="020B0609020204030204" pitchFamily="49" charset="0"/>
              </a:rPr>
              <a:t>sys.exit</a:t>
            </a:r>
            <a:r>
              <a:rPr lang="en-US" sz="9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9638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E6F39-32A6-4CC9-B118-C547B537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19" y="-7778"/>
            <a:ext cx="9512362" cy="68657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7A2444-B768-49F0-819D-1570438B9BFE}"/>
              </a:ext>
            </a:extLst>
          </p:cNvPr>
          <p:cNvSpPr/>
          <p:nvPr/>
        </p:nvSpPr>
        <p:spPr>
          <a:xfrm>
            <a:off x="9186883" y="10695"/>
            <a:ext cx="990050" cy="446505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1040CEC8-B9CA-4665-912C-4D939E7C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1242" y="694267"/>
            <a:ext cx="1040075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Treasure Hunt</a:t>
            </a:r>
          </a:p>
        </p:txBody>
      </p:sp>
    </p:spTree>
    <p:extLst>
      <p:ext uri="{BB962C8B-B14F-4D97-AF65-F5344CB8AC3E}">
        <p14:creationId xmlns:p14="http://schemas.microsoft.com/office/powerpoint/2010/main" val="244006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5303438A-F5E4-420A-B512-5820352B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24" y="694944"/>
            <a:ext cx="1040768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Treasure Hunt</a:t>
            </a:r>
          </a:p>
        </p:txBody>
      </p:sp>
    </p:spTree>
    <p:extLst>
      <p:ext uri="{BB962C8B-B14F-4D97-AF65-F5344CB8AC3E}">
        <p14:creationId xmlns:p14="http://schemas.microsoft.com/office/powerpoint/2010/main" val="422027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Cartesian Coordinates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Cartesian Coordinates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2253C-C8E4-48F8-9EB8-3AD6F2CA01FD}"/>
              </a:ext>
            </a:extLst>
          </p:cNvPr>
          <p:cNvSpPr/>
          <p:nvPr/>
        </p:nvSpPr>
        <p:spPr>
          <a:xfrm>
            <a:off x="8391428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D7B82-6ACD-4907-B799-42E1529C6FE5}"/>
              </a:ext>
            </a:extLst>
          </p:cNvPr>
          <p:cNvSpPr txBox="1"/>
          <p:nvPr/>
        </p:nvSpPr>
        <p:spPr>
          <a:xfrm>
            <a:off x="3217334" y="2794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 Python a list is a variable that can hold </a:t>
            </a:r>
          </a:p>
          <a:p>
            <a:r>
              <a:rPr lang="en-US" sz="3200" b="1" dirty="0"/>
              <a:t>multiple other variables... including other lists.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8F257-F566-4A64-B5A8-5A48672280D1}"/>
              </a:ext>
            </a:extLst>
          </p:cNvPr>
          <p:cNvSpPr txBox="1"/>
          <p:nvPr/>
        </p:nvSpPr>
        <p:spPr>
          <a:xfrm>
            <a:off x="4123268" y="1792644"/>
            <a:ext cx="692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[] # empty list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y = [ "potato" , 78 , "hut" , "hike" 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z = [ [ 1 , 2 ] , ["apple" , "orange"] 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57D57-CD05-465C-8657-549CC20C74D1}"/>
              </a:ext>
            </a:extLst>
          </p:cNvPr>
          <p:cNvSpPr txBox="1"/>
          <p:nvPr/>
        </p:nvSpPr>
        <p:spPr>
          <a:xfrm>
            <a:off x="4980608" y="3429000"/>
            <a:ext cx="6063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Lists start counting at </a:t>
            </a:r>
            <a:r>
              <a:rPr lang="en-US" sz="3200" b="1" dirty="0">
                <a:latin typeface="Consolas" panose="020B0609020204030204" pitchFamily="49" charset="0"/>
              </a:rPr>
              <a:t>0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y[0]</a:t>
            </a:r>
            <a:r>
              <a:rPr lang="en-US" sz="3200" b="1" dirty="0"/>
              <a:t>’s value is “potato”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z[1][0]</a:t>
            </a:r>
            <a:r>
              <a:rPr lang="en-US" sz="3200" b="1" dirty="0"/>
              <a:t>’s value is “apple”</a:t>
            </a:r>
          </a:p>
        </p:txBody>
      </p:sp>
    </p:spTree>
    <p:extLst>
      <p:ext uri="{BB962C8B-B14F-4D97-AF65-F5344CB8AC3E}">
        <p14:creationId xmlns:p14="http://schemas.microsoft.com/office/powerpoint/2010/main" val="246061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A587-4FFE-4C34-B968-CF5DF37FE127}"/>
              </a:ext>
            </a:extLst>
          </p:cNvPr>
          <p:cNvSpPr txBox="1"/>
          <p:nvPr/>
        </p:nvSpPr>
        <p:spPr>
          <a:xfrm>
            <a:off x="246058" y="205451"/>
            <a:ext cx="115007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# Sonar Treasure Hunt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import random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 sys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def </a:t>
            </a:r>
            <a:r>
              <a:rPr lang="en-US" sz="2000" b="1" dirty="0" err="1">
                <a:latin typeface="Consolas" panose="020B0609020204030204" pitchFamily="49" charset="0"/>
              </a:rPr>
              <a:t>getNewBoard</a:t>
            </a:r>
            <a:r>
              <a:rPr lang="en-US" sz="2000" b="1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# Create a new 60x15 board data structure.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board = []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for x in range(60): # The main list is a list of 60 lists.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board.append</a:t>
            </a:r>
            <a:r>
              <a:rPr lang="en-US" sz="2000" b="1" dirty="0">
                <a:latin typeface="Consolas" panose="020B0609020204030204" pitchFamily="49" charset="0"/>
              </a:rPr>
              <a:t>([])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for y in range(15):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# Each list in the main list has 15 single-character strings.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# Use different characters for the ocean to make it more readable.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if </a:t>
            </a:r>
            <a:r>
              <a:rPr lang="en-US" sz="2000" b="1" dirty="0" err="1">
                <a:latin typeface="Consolas" panose="020B0609020204030204" pitchFamily="49" charset="0"/>
              </a:rPr>
              <a:t>random.randint</a:t>
            </a:r>
            <a:r>
              <a:rPr lang="en-US" sz="2000" b="1" dirty="0">
                <a:latin typeface="Consolas" panose="020B0609020204030204" pitchFamily="49" charset="0"/>
              </a:rPr>
              <a:t>(0, 1) == 0: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    board[x].append('~')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else: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    board[x].append('`')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board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# try a line that shows the list we just created</a:t>
            </a:r>
          </a:p>
        </p:txBody>
      </p:sp>
    </p:spTree>
    <p:extLst>
      <p:ext uri="{BB962C8B-B14F-4D97-AF65-F5344CB8AC3E}">
        <p14:creationId xmlns:p14="http://schemas.microsoft.com/office/powerpoint/2010/main" val="224898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1753</Words>
  <Application>Microsoft Office PowerPoint</Application>
  <PresentationFormat>Widescreen</PresentationFormat>
  <Paragraphs>240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American Typewriter Std Cn</vt:lpstr>
      <vt:lpstr>Arial</vt:lpstr>
      <vt:lpstr>Calibri</vt:lpstr>
      <vt:lpstr>Calibri Light</vt:lpstr>
      <vt:lpstr>Consolas</vt:lpstr>
      <vt:lpstr>Office Theme</vt:lpstr>
      <vt:lpstr>Python Day Intermediate Workshop</vt:lpstr>
      <vt:lpstr>Python Day – Intermediate Workshop</vt:lpstr>
      <vt:lpstr>PowerPoint Presentation</vt:lpstr>
      <vt:lpstr>The Treasure Hunt</vt:lpstr>
      <vt:lpstr>The Treasure Hunt</vt:lpstr>
      <vt:lpstr>Concept: Cartesian Coordinates</vt:lpstr>
      <vt:lpstr>Concept: Cartesian Coordinates</vt:lpstr>
      <vt:lpstr>Concept: Lists</vt:lpstr>
      <vt:lpstr>PowerPoint Presentation</vt:lpstr>
      <vt:lpstr>The Raw Ocean</vt:lpstr>
      <vt:lpstr>PowerPoint Presentation</vt:lpstr>
      <vt:lpstr>The Formatted Ocean</vt:lpstr>
      <vt:lpstr>PowerPoint Presentation</vt:lpstr>
      <vt:lpstr>Show the Chests</vt:lpstr>
      <vt:lpstr>Show the Chests</vt:lpstr>
      <vt:lpstr>PowerPoint Presentation</vt:lpstr>
      <vt:lpstr>Concept: Pythagorean Theorem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Intermediate Workshop</dc:title>
  <dc:creator>Greg Bulmash</dc:creator>
  <cp:lastModifiedBy>Greg Bulmash</cp:lastModifiedBy>
  <cp:revision>1</cp:revision>
  <dcterms:created xsi:type="dcterms:W3CDTF">2019-11-02T03:15:17Z</dcterms:created>
  <dcterms:modified xsi:type="dcterms:W3CDTF">2019-11-02T07:11:44Z</dcterms:modified>
</cp:coreProperties>
</file>