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C6BA595-E001-4EFE-847A-FE3C82A308CE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860D4B0-C100-4B10-B225-2423104D11C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6BA595-E001-4EFE-847A-FE3C82A308CE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60D4B0-C100-4B10-B225-2423104D11C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6BA595-E001-4EFE-847A-FE3C82A308CE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60D4B0-C100-4B10-B225-2423104D11C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6BA595-E001-4EFE-847A-FE3C82A308CE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60D4B0-C100-4B10-B225-2423104D11C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6BA595-E001-4EFE-847A-FE3C82A308CE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60D4B0-C100-4B10-B225-2423104D11C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6BA595-E001-4EFE-847A-FE3C82A308CE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60D4B0-C100-4B10-B225-2423104D11C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6BA595-E001-4EFE-847A-FE3C82A308CE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60D4B0-C100-4B10-B225-2423104D11C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6BA595-E001-4EFE-847A-FE3C82A308CE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60D4B0-C100-4B10-B225-2423104D11C7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6BA595-E001-4EFE-847A-FE3C82A308CE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60D4B0-C100-4B10-B225-2423104D11C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C6BA595-E001-4EFE-847A-FE3C82A308CE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60D4B0-C100-4B10-B225-2423104D11C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C6BA595-E001-4EFE-847A-FE3C82A308CE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860D4B0-C100-4B10-B225-2423104D11C7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C6BA595-E001-4EFE-847A-FE3C82A308CE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860D4B0-C100-4B10-B225-2423104D11C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57400" lvl="8" indent="0">
              <a:buNone/>
            </a:pPr>
            <a:endParaRPr lang="en-IN" dirty="0"/>
          </a:p>
          <a:p>
            <a:pPr marL="2057400" lvl="8" indent="0">
              <a:buNone/>
            </a:pPr>
            <a:endParaRPr lang="en-IN" dirty="0" smtClean="0"/>
          </a:p>
          <a:p>
            <a:pPr marL="2057400" lvl="8" indent="0">
              <a:buNone/>
            </a:pPr>
            <a:endParaRPr lang="en-IN" dirty="0"/>
          </a:p>
          <a:p>
            <a:pPr marL="2057400" lvl="8" indent="0">
              <a:buNone/>
            </a:pPr>
            <a:endParaRPr lang="en-IN" dirty="0" smtClean="0"/>
          </a:p>
          <a:p>
            <a:pPr marL="2057400" lvl="8" indent="0">
              <a:buNone/>
            </a:pPr>
            <a:endParaRPr lang="en-IN" dirty="0"/>
          </a:p>
          <a:p>
            <a:pPr marL="2057400" lvl="8" indent="0">
              <a:buNone/>
            </a:pPr>
            <a:endParaRPr lang="en-IN" dirty="0" smtClean="0"/>
          </a:p>
          <a:p>
            <a:pPr marL="2057400" lvl="8" indent="0">
              <a:buNone/>
            </a:pPr>
            <a:endParaRPr lang="en-IN" dirty="0"/>
          </a:p>
          <a:p>
            <a:pPr marL="2057400" lvl="8" indent="0">
              <a:buNone/>
            </a:pPr>
            <a:endParaRPr lang="en-IN" dirty="0" smtClean="0"/>
          </a:p>
          <a:p>
            <a:pPr marL="2057400" lvl="8" indent="0">
              <a:buNone/>
            </a:pPr>
            <a:endParaRPr lang="en-IN" dirty="0"/>
          </a:p>
          <a:p>
            <a:pPr marL="2057400" lvl="8" indent="0">
              <a:buNone/>
            </a:pPr>
            <a:endParaRPr lang="en-IN" dirty="0" smtClean="0"/>
          </a:p>
          <a:p>
            <a:pPr marL="2057400" lvl="8" indent="0">
              <a:buNone/>
            </a:pPr>
            <a:endParaRPr lang="en-IN" dirty="0"/>
          </a:p>
          <a:p>
            <a:pPr marL="2057400" lvl="8" indent="0">
              <a:buNone/>
            </a:pPr>
            <a:r>
              <a:rPr lang="en-IN" dirty="0" smtClean="0"/>
              <a:t> 					 By</a:t>
            </a:r>
          </a:p>
          <a:p>
            <a:pPr lvl="8"/>
            <a:r>
              <a:rPr lang="en-IN" dirty="0" smtClean="0"/>
              <a:t>                                                               </a:t>
            </a:r>
            <a:r>
              <a:rPr lang="en-IN" dirty="0" err="1" smtClean="0"/>
              <a:t>Namrata</a:t>
            </a:r>
            <a:r>
              <a:rPr lang="en-IN" dirty="0" smtClean="0"/>
              <a:t> Kamble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Wallet 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7787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Admin View after Login</a:t>
            </a:r>
            <a:endParaRPr lang="en-IN" dirty="0"/>
          </a:p>
        </p:txBody>
      </p:sp>
      <p:pic>
        <p:nvPicPr>
          <p:cNvPr id="6146" name="Picture 2" descr="C:\Users\Dell\Pictures\Screenshots\List of Custome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8" y="1481138"/>
            <a:ext cx="8050083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729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1640" y="2632163"/>
            <a:ext cx="56166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 smtClean="0">
                <a:solidFill>
                  <a:schemeClr val="bg2">
                    <a:lumMod val="75000"/>
                  </a:schemeClr>
                </a:solidFill>
              </a:rPr>
              <a:t>Thank You</a:t>
            </a:r>
            <a:endParaRPr lang="en-IN" sz="60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79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payment wallet application for XYZ bank. </a:t>
            </a:r>
          </a:p>
          <a:p>
            <a:r>
              <a:rPr lang="en-US" dirty="0"/>
              <a:t>Customers will be able to park their money in the wallet.</a:t>
            </a:r>
          </a:p>
          <a:p>
            <a:r>
              <a:rPr lang="en-US" dirty="0"/>
              <a:t>Application should allow customers to check the balance, deposit money etc.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5718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Create Account</a:t>
            </a:r>
          </a:p>
          <a:p>
            <a:r>
              <a:rPr lang="en-IN" dirty="0" smtClean="0"/>
              <a:t>Show Balance</a:t>
            </a:r>
          </a:p>
          <a:p>
            <a:r>
              <a:rPr lang="en-IN" dirty="0" smtClean="0"/>
              <a:t>Deposit</a:t>
            </a:r>
          </a:p>
          <a:p>
            <a:r>
              <a:rPr lang="en-IN" dirty="0" smtClean="0"/>
              <a:t>Withdraw</a:t>
            </a:r>
          </a:p>
          <a:p>
            <a:r>
              <a:rPr lang="en-IN" dirty="0" smtClean="0"/>
              <a:t>Fund-Transfer</a:t>
            </a:r>
          </a:p>
          <a:p>
            <a:r>
              <a:rPr lang="en-IN" dirty="0" smtClean="0"/>
              <a:t>Print Transaction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9143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Front End- Angular</a:t>
            </a:r>
          </a:p>
          <a:p>
            <a:r>
              <a:rPr lang="en-IN" dirty="0" smtClean="0"/>
              <a:t>Back End – Spring Boot</a:t>
            </a:r>
          </a:p>
          <a:p>
            <a:r>
              <a:rPr lang="en-IN" dirty="0" smtClean="0"/>
              <a:t>Database-Oracle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Technology Used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05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Screenshots of the Application</a:t>
            </a:r>
            <a:endParaRPr lang="en-IN" dirty="0"/>
          </a:p>
        </p:txBody>
      </p:sp>
      <p:pic>
        <p:nvPicPr>
          <p:cNvPr id="1026" name="Picture 2" descr="C:\Users\Dell\Pictures\Screenshots\Creat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8" y="1268760"/>
            <a:ext cx="8050083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364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Login</a:t>
            </a:r>
            <a:endParaRPr lang="en-IN" dirty="0"/>
          </a:p>
        </p:txBody>
      </p:sp>
      <p:pic>
        <p:nvPicPr>
          <p:cNvPr id="2050" name="Picture 2" descr="C:\Users\Dell\Pictures\Screenshots\Customer Logi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8" y="1481138"/>
            <a:ext cx="8050083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993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Customer View After Login</a:t>
            </a:r>
            <a:endParaRPr lang="en-IN" dirty="0"/>
          </a:p>
        </p:txBody>
      </p:sp>
      <p:pic>
        <p:nvPicPr>
          <p:cNvPr id="3074" name="Picture 2" descr="C:\Users\Dell\Pictures\Screenshots\AFter LOgi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1138"/>
            <a:ext cx="8201505" cy="5044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649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Transaction History after Doing some transaction</a:t>
            </a:r>
            <a:endParaRPr lang="en-IN" dirty="0"/>
          </a:p>
        </p:txBody>
      </p:sp>
      <p:pic>
        <p:nvPicPr>
          <p:cNvPr id="4098" name="Picture 2" descr="C:\Users\Dell\Pictures\Screenshots\Transaction History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1138"/>
            <a:ext cx="8201505" cy="497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364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Check Balance</a:t>
            </a:r>
            <a:endParaRPr lang="en-IN" dirty="0"/>
          </a:p>
        </p:txBody>
      </p:sp>
      <p:pic>
        <p:nvPicPr>
          <p:cNvPr id="5122" name="Picture 2" descr="C:\Users\Dell\Pictures\Screenshots\Check Balanc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1138"/>
            <a:ext cx="8568952" cy="511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530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</TotalTime>
  <Words>83</Words>
  <Application>Microsoft Office PowerPoint</Application>
  <PresentationFormat>On-screen Show (4:3)</PresentationFormat>
  <Paragraphs>36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Wallet Application</vt:lpstr>
      <vt:lpstr>Problem Statement</vt:lpstr>
      <vt:lpstr>Modules</vt:lpstr>
      <vt:lpstr>Technology Used</vt:lpstr>
      <vt:lpstr>Screenshots of the Application</vt:lpstr>
      <vt:lpstr>Login</vt:lpstr>
      <vt:lpstr>Customer View After Login</vt:lpstr>
      <vt:lpstr>Transaction History after Doing some transaction</vt:lpstr>
      <vt:lpstr>Check Balance</vt:lpstr>
      <vt:lpstr>Admin View after Login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Wallet Application</dc:title>
  <dc:creator>Windows User</dc:creator>
  <cp:lastModifiedBy>Windows User</cp:lastModifiedBy>
  <cp:revision>23</cp:revision>
  <dcterms:created xsi:type="dcterms:W3CDTF">2020-05-05T20:24:21Z</dcterms:created>
  <dcterms:modified xsi:type="dcterms:W3CDTF">2020-05-05T20:53:50Z</dcterms:modified>
</cp:coreProperties>
</file>