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511615-100F-46C7-884E-932E3978EA01}">
          <p14:sldIdLst>
            <p14:sldId id="256"/>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571E9-CDBB-471F-B46C-70961161CE52}" type="datetimeFigureOut">
              <a:rPr lang="en-IN" smtClean="0"/>
              <a:t>02-06-2018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AC5C7-E0B1-4F6B-B127-9E9E29521355}" type="slidenum">
              <a:rPr lang="en-IN" smtClean="0"/>
              <a:t>‹#›</a:t>
            </a:fld>
            <a:endParaRPr lang="en-IN"/>
          </a:p>
        </p:txBody>
      </p:sp>
    </p:spTree>
    <p:extLst>
      <p:ext uri="{BB962C8B-B14F-4D97-AF65-F5344CB8AC3E}">
        <p14:creationId xmlns:p14="http://schemas.microsoft.com/office/powerpoint/2010/main" val="373737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6D7AC5C7-E0B1-4F6B-B127-9E9E29521355}" type="slidenum">
              <a:rPr lang="en-IN" smtClean="0"/>
              <a:t>1</a:t>
            </a:fld>
            <a:endParaRPr lang="en-IN"/>
          </a:p>
        </p:txBody>
      </p:sp>
    </p:spTree>
    <p:extLst>
      <p:ext uri="{BB962C8B-B14F-4D97-AF65-F5344CB8AC3E}">
        <p14:creationId xmlns:p14="http://schemas.microsoft.com/office/powerpoint/2010/main" val="243997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6191D8-6162-4CDA-B9FA-6E11ED708E68}" type="datetimeFigureOut">
              <a:rPr lang="en-IN" smtClean="0"/>
              <a:t>02-06-2018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382548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191D8-6162-4CDA-B9FA-6E11ED708E68}" type="datetimeFigureOut">
              <a:rPr lang="en-IN" smtClean="0"/>
              <a:t>02-06-2018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312845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191D8-6162-4CDA-B9FA-6E11ED708E68}" type="datetimeFigureOut">
              <a:rPr lang="en-IN" smtClean="0"/>
              <a:t>02-06-2018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7241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191D8-6162-4CDA-B9FA-6E11ED708E68}" type="datetimeFigureOut">
              <a:rPr lang="en-IN" smtClean="0"/>
              <a:t>02-06-2018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369872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6191D8-6162-4CDA-B9FA-6E11ED708E68}" type="datetimeFigureOut">
              <a:rPr lang="en-IN" smtClean="0"/>
              <a:t>02-06-2018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413487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6191D8-6162-4CDA-B9FA-6E11ED708E68}" type="datetimeFigureOut">
              <a:rPr lang="en-IN" smtClean="0"/>
              <a:t>02-06-2018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247082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6191D8-6162-4CDA-B9FA-6E11ED708E68}" type="datetimeFigureOut">
              <a:rPr lang="en-IN" smtClean="0"/>
              <a:t>02-06-2018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157386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6191D8-6162-4CDA-B9FA-6E11ED708E68}" type="datetimeFigureOut">
              <a:rPr lang="en-IN" smtClean="0"/>
              <a:t>02-06-2018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86590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191D8-6162-4CDA-B9FA-6E11ED708E68}" type="datetimeFigureOut">
              <a:rPr lang="en-IN" smtClean="0"/>
              <a:t>02-06-2018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244577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191D8-6162-4CDA-B9FA-6E11ED708E68}" type="datetimeFigureOut">
              <a:rPr lang="en-IN" smtClean="0"/>
              <a:t>02-06-2018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163398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191D8-6162-4CDA-B9FA-6E11ED708E68}" type="datetimeFigureOut">
              <a:rPr lang="en-IN" smtClean="0"/>
              <a:t>02-06-2018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6B46D-51EF-40A3-B26E-149B8BDAAC0E}" type="slidenum">
              <a:rPr lang="en-IN" smtClean="0"/>
              <a:t>‹#›</a:t>
            </a:fld>
            <a:endParaRPr lang="en-IN"/>
          </a:p>
        </p:txBody>
      </p:sp>
    </p:spTree>
    <p:extLst>
      <p:ext uri="{BB962C8B-B14F-4D97-AF65-F5344CB8AC3E}">
        <p14:creationId xmlns:p14="http://schemas.microsoft.com/office/powerpoint/2010/main" val="193645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191D8-6162-4CDA-B9FA-6E11ED708E68}" type="datetimeFigureOut">
              <a:rPr lang="en-IN" smtClean="0"/>
              <a:t>02-06-2018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6B46D-51EF-40A3-B26E-149B8BDAAC0E}" type="slidenum">
              <a:rPr lang="en-IN" smtClean="0"/>
              <a:t>‹#›</a:t>
            </a:fld>
            <a:endParaRPr lang="en-IN"/>
          </a:p>
        </p:txBody>
      </p:sp>
    </p:spTree>
    <p:extLst>
      <p:ext uri="{BB962C8B-B14F-4D97-AF65-F5344CB8AC3E}">
        <p14:creationId xmlns:p14="http://schemas.microsoft.com/office/powerpoint/2010/main" val="100579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21296"/>
            <a:ext cx="6446417" cy="2016224"/>
          </a:xfrm>
        </p:spPr>
        <p:txBody>
          <a:bodyPr>
            <a:noAutofit/>
          </a:bodyPr>
          <a:lstStyle/>
          <a:p>
            <a:pPr algn="l"/>
            <a:r>
              <a:rPr lang="en-IN" sz="1800" dirty="0"/>
              <a:t>Akshargyan is a social fraternity with an unparalleled vision to bridge the gap between education and the underprivileged kids. It comprises a dedicated team of volunteers who make sure with utmost sincerity that every day we become closer to our goal. Unquestionably, it’s a place to learn ,to grow and to celebrate with children who can leave an indelible impression in our hearts in ways more than one.</a:t>
            </a:r>
            <a:br>
              <a:rPr lang="en-IN" sz="1800" dirty="0"/>
            </a:br>
            <a:endParaRPr lang="en-IN"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8313" y="-1899592"/>
            <a:ext cx="4848301" cy="6858000"/>
          </a:xfrm>
          <a:prstGeom prst="rect">
            <a:avLst/>
          </a:prstGeom>
        </p:spPr>
      </p:pic>
      <p:sp>
        <p:nvSpPr>
          <p:cNvPr id="5" name="Rectangle 4"/>
          <p:cNvSpPr/>
          <p:nvPr/>
        </p:nvSpPr>
        <p:spPr>
          <a:xfrm>
            <a:off x="395536" y="2610683"/>
            <a:ext cx="8352928" cy="4801314"/>
          </a:xfrm>
          <a:prstGeom prst="rect">
            <a:avLst/>
          </a:prstGeom>
        </p:spPr>
        <p:txBody>
          <a:bodyPr wrap="square">
            <a:spAutoFit/>
          </a:bodyPr>
          <a:lstStyle/>
          <a:p>
            <a:r>
              <a:rPr lang="en-IN" dirty="0" smtClean="0"/>
              <a:t>A </a:t>
            </a:r>
            <a:r>
              <a:rPr lang="en-IN" dirty="0"/>
              <a:t>typical day at Akshargyan begins at 5.30 in the evening with prayers and exercises to make sure that kids who still aren’t enrolled in school do not miss out on one of the most important activities of the day. This is followed by a studying time wherein a group of kids are assigned a teacher who makes sure that each student is well versed with something as basic as the English alphabets or tables in maths.  Stationery is often distributed including textbooks to all children, specifically benefitting the non-school goers. Saturdays are usually reserved for playing to provide a conducive environment to the children</a:t>
            </a:r>
            <a:r>
              <a:rPr lang="en-IN" dirty="0" smtClean="0"/>
              <a:t>.</a:t>
            </a:r>
          </a:p>
          <a:p>
            <a:endParaRPr lang="en-IN" dirty="0" smtClean="0"/>
          </a:p>
          <a:p>
            <a:r>
              <a:rPr lang="en-IN" dirty="0"/>
              <a:t>Celebration of festivals is perhaps the most important aspect of being at </a:t>
            </a:r>
            <a:r>
              <a:rPr lang="en-IN" dirty="0" err="1"/>
              <a:t>Akshargyaan</a:t>
            </a:r>
            <a:r>
              <a:rPr lang="en-IN" dirty="0"/>
              <a:t>. Republic Day and Independence day has children dancing and singing on songs with absolute zeal. Diwali at Akshargyan is a major highlight of the year with kids beautifully painting </a:t>
            </a:r>
            <a:r>
              <a:rPr lang="en-IN" dirty="0" err="1"/>
              <a:t>diyas</a:t>
            </a:r>
            <a:r>
              <a:rPr lang="en-IN" dirty="0"/>
              <a:t> followed by a meal given to every child where everyone makes sure that children go back to their home with a full stomach and a wide smile. </a:t>
            </a:r>
            <a:r>
              <a:rPr lang="en-IN" dirty="0" err="1"/>
              <a:t>Holi</a:t>
            </a:r>
            <a:r>
              <a:rPr lang="en-IN" dirty="0"/>
              <a:t> is celebrated with equal vigour and a lot of colours</a:t>
            </a:r>
          </a:p>
          <a:p>
            <a:endParaRPr lang="en-IN" dirty="0"/>
          </a:p>
          <a:p>
            <a:endParaRPr lang="en-IN" dirty="0"/>
          </a:p>
        </p:txBody>
      </p:sp>
      <p:sp>
        <p:nvSpPr>
          <p:cNvPr id="7" name="Rectangle 6"/>
          <p:cNvSpPr/>
          <p:nvPr/>
        </p:nvSpPr>
        <p:spPr>
          <a:xfrm>
            <a:off x="6876256" y="2324337"/>
            <a:ext cx="2039341" cy="369332"/>
          </a:xfrm>
          <a:prstGeom prst="rect">
            <a:avLst/>
          </a:prstGeom>
        </p:spPr>
        <p:txBody>
          <a:bodyPr wrap="none">
            <a:spAutoFit/>
          </a:bodyPr>
          <a:lstStyle/>
          <a:p>
            <a:r>
              <a:rPr lang="en-IN" dirty="0" smtClean="0"/>
              <a:t> </a:t>
            </a:r>
            <a:r>
              <a:rPr lang="hi-IN" dirty="0" smtClean="0"/>
              <a:t>सा विद्या या विमुक्तये</a:t>
            </a:r>
            <a:endParaRPr lang="en-IN" dirty="0"/>
          </a:p>
        </p:txBody>
      </p:sp>
    </p:spTree>
    <p:extLst>
      <p:ext uri="{BB962C8B-B14F-4D97-AF65-F5344CB8AC3E}">
        <p14:creationId xmlns:p14="http://schemas.microsoft.com/office/powerpoint/2010/main" val="268673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4525963"/>
          </a:xfrm>
        </p:spPr>
        <p:txBody>
          <a:bodyPr>
            <a:normAutofit/>
          </a:bodyPr>
          <a:lstStyle/>
          <a:p>
            <a:pPr marL="0" indent="0">
              <a:buNone/>
            </a:pPr>
            <a:r>
              <a:rPr lang="en-IN" sz="1800" dirty="0"/>
              <a:t>Akshargyan makes sure that everyone who is associated with it, volunteers and kids alike, go back satisfied after spending an hour at the temple. It’s about nurturing the children to make sure that they can at least read and write, ready to face the world. It’s about the infinite happiness the volunteers gain by helping out these children. The vision at akshargyan is one that requires patience and sincerity from the part of the volunteers. But the enthusiasm of the children coming here makes it an easy ride ,making sure they strive hard with equal zeal to fulfil  what they have set out for.</a:t>
            </a:r>
          </a:p>
          <a:p>
            <a:pPr marL="0" indent="0">
              <a:buNone/>
            </a:pPr>
            <a:endParaRPr lang="en-IN" sz="1800" dirty="0" smtClean="0"/>
          </a:p>
          <a:p>
            <a:pPr marL="0" indent="0">
              <a:buNone/>
            </a:pPr>
            <a:r>
              <a:rPr lang="en-IN" sz="1800" dirty="0" smtClean="0"/>
              <a:t>Some students at </a:t>
            </a:r>
            <a:r>
              <a:rPr lang="en-IN" sz="1800" dirty="0" smtClean="0"/>
              <a:t>Akshargyan </a:t>
            </a:r>
            <a:r>
              <a:rPr lang="en-IN" sz="1800" dirty="0" smtClean="0"/>
              <a:t>have shown </a:t>
            </a:r>
            <a:r>
              <a:rPr lang="en-IN" sz="1800" dirty="0" smtClean="0"/>
              <a:t>exceptional </a:t>
            </a:r>
            <a:r>
              <a:rPr lang="en-IN" sz="1800" dirty="0" smtClean="0"/>
              <a:t>performance even </a:t>
            </a:r>
            <a:r>
              <a:rPr lang="en-IN" sz="1800" dirty="0" smtClean="0"/>
              <a:t>t </a:t>
            </a:r>
            <a:r>
              <a:rPr lang="en-IN" sz="1800" dirty="0" smtClean="0"/>
              <a:t>school.</a:t>
            </a:r>
          </a:p>
          <a:p>
            <a:pPr marL="0" indent="0">
              <a:buNone/>
            </a:pPr>
            <a:r>
              <a:rPr lang="en-IN" sz="1800" dirty="0" smtClean="0"/>
              <a:t>MUSKAN </a:t>
            </a:r>
            <a:r>
              <a:rPr lang="en-IN" sz="1800" dirty="0" smtClean="0"/>
              <a:t>scored </a:t>
            </a:r>
            <a:r>
              <a:rPr lang="en-IN" sz="1800" dirty="0" smtClean="0"/>
              <a:t>a percentage of 85% and a class rank of 2,Ankit achieved a class rank of 1 and a percentage of 78%.The </a:t>
            </a:r>
            <a:r>
              <a:rPr lang="en-IN" sz="1800" dirty="0" err="1" smtClean="0"/>
              <a:t>perseverence</a:t>
            </a:r>
            <a:r>
              <a:rPr lang="en-IN" sz="1800" dirty="0" smtClean="0"/>
              <a:t> </a:t>
            </a:r>
            <a:r>
              <a:rPr lang="en-IN" sz="1800" dirty="0" smtClean="0"/>
              <a:t>showed by them is motivational or everyone at AKSHARGYAN.</a:t>
            </a:r>
            <a:endParaRPr lang="en-IN" sz="1800" dirty="0"/>
          </a:p>
        </p:txBody>
      </p:sp>
    </p:spTree>
    <p:extLst>
      <p:ext uri="{BB962C8B-B14F-4D97-AF65-F5344CB8AC3E}">
        <p14:creationId xmlns:p14="http://schemas.microsoft.com/office/powerpoint/2010/main" val="317011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435</Words>
  <Application>Microsoft Office PowerPoint</Application>
  <PresentationFormat>On-screen Show (4:3)</PresentationFormat>
  <Paragraphs>10</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Akshargyan is a social fraternity with an unparalleled vision to bridge the gap between education and the underprivileged kids. It comprises a dedicated team of volunteers who make sure with utmost sincerity that every day we become closer to our goal. Unquestionably, it’s a place to learn ,to grow and to celebrate with children who can leave an indelible impression in our hearts in ways more than one.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Akshargyan is a social fraternity with an unparalleled vision to bridge the gap between education and the underprivileged kids. It comprises a dedicated team of volunteers who make sure with utmost sincerity that every day we become closer to our goal. Unquestionably, it’s a place to learn ,to grow and to celebrate with children who can leave an indelible impression in our hearts in ways more than one.</dc:title>
  <dc:creator>NAMRATA SINGH</dc:creator>
  <cp:lastModifiedBy>NAMRATA SINGH</cp:lastModifiedBy>
  <cp:revision>3</cp:revision>
  <dcterms:created xsi:type="dcterms:W3CDTF">2018-06-01T11:29:52Z</dcterms:created>
  <dcterms:modified xsi:type="dcterms:W3CDTF">2018-06-02T03:42:39Z</dcterms:modified>
</cp:coreProperties>
</file>