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04/11/2022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04/11/2022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11/4/2022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ttulaManish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11017" y="358618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 e-Vehicle-Service and Enquiry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Created a Enquiry management system with spring boot as backend along with swagger for testing .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React as frontend, used HTML5 ,CSS ,ES6 and bootstrap for designing responsive web pages .  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/>
              <a:t>Mumbai</a:t>
            </a:r>
            <a:endParaRPr lang="nl-NL" altLang="nl-NL" dirty="0"/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namrata.a.naik@capgemini.com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91 7008406906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6704" y="2998808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of my skill and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 </a:t>
            </a:r>
            <a:r>
              <a:rPr lang="en-US" altLang="en-US" sz="1100" dirty="0" err="1"/>
              <a:t>Sql</a:t>
            </a:r>
            <a:r>
              <a:rPr lang="en-US" altLang="en-US" sz="1100" dirty="0"/>
              <a:t>, React and Java Development using Spring framework on an intermediate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endParaRPr lang="en-US" altLang="en-US" sz="1100" dirty="0"/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&amp; Engineering: 2016-2020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Core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Backend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Spring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Rest API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PostgreSQL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Javascript,ES6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Gradle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Swagger,Eclipse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Proficient Communication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player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NAMRATA NAIK</a:t>
            </a:r>
          </a:p>
          <a:p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29A645D-2FAA-41B6-A591-996622455E0C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5" b="14635"/>
          <a:stretch/>
        </p:blipFill>
        <p:spPr>
          <a:xfrm>
            <a:off x="386704" y="326290"/>
            <a:ext cx="1734208" cy="1735628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155935-B6A1-4C56-BE5F-347A82305E4A}"/>
              </a:ext>
            </a:extLst>
          </p:cNvPr>
          <p:cNvSpPr txBox="1"/>
          <p:nvPr/>
        </p:nvSpPr>
        <p:spPr>
          <a:xfrm>
            <a:off x="1030202" y="5603652"/>
            <a:ext cx="5065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https://github.com/namrata44/UpdatedResume.git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41169</TotalTime>
  <Words>185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Naik, Namrata</cp:lastModifiedBy>
  <cp:revision>135</cp:revision>
  <dcterms:created xsi:type="dcterms:W3CDTF">2017-12-08T05:27:40Z</dcterms:created>
  <dcterms:modified xsi:type="dcterms:W3CDTF">2022-11-04T04:09:49Z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