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EBEBEB"/>
    <a:srgbClr val="F9F9F9"/>
    <a:srgbClr val="0070AD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 varScale="1">
        <p:scale>
          <a:sx n="67" d="100"/>
          <a:sy n="67" d="100"/>
        </p:scale>
        <p:origin x="644" y="44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14/08/2022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14/08/2022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6E774-7929-443D-927A-D7EE355F642D}" type="datetimeFigureOut">
              <a:rPr lang="en-US" smtClean="0"/>
              <a:pPr/>
              <a:t>8/14/2022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337C7-EEDD-4920-895C-AC0882C8EC5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  <p:sldLayoutId id="2147483677" r:id="rId4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ttulaManish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3003564"/>
            <a:ext cx="4008437" cy="3621087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b="1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 e-Vehicle-Service and Enquiry system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dirty="0"/>
              <a:t>Created a Enquiry management system with spring boot as backend along with swagger for testing .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dirty="0"/>
              <a:t>React as frontend, used HTML5 ,CSS ,ES6 and bootstrap for designing responsive web pages .  </a:t>
            </a:r>
          </a:p>
          <a:p>
            <a:pPr eaLnBrk="1" hangingPunct="1">
              <a:lnSpc>
                <a:spcPct val="114000"/>
              </a:lnSpc>
            </a:pPr>
            <a:endParaRPr lang="en-IN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 dirty="0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649663" y="1279525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Bangalore</a:t>
            </a:r>
          </a:p>
          <a:p>
            <a:pPr eaLnBrk="1" hangingPunct="1"/>
            <a:endParaRPr lang="nl-NL" altLang="nl-NL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73425" y="1511300"/>
            <a:ext cx="2822575" cy="325438"/>
          </a:xfrm>
        </p:spPr>
        <p:txBody>
          <a:bodyPr/>
          <a:lstStyle/>
          <a:p>
            <a:pPr eaLnBrk="1" hangingPunct="1"/>
            <a:r>
              <a:rPr lang="nl-NL" altLang="nl-NL" dirty="0"/>
              <a:t>namrata.a.naik@capgemini.com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48038" y="1770063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91 7008406906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86704" y="2998808"/>
            <a:ext cx="4057650" cy="3621087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Ready to learn new technologies and implement them to further improve of my skill and knowledge.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Has working knowledge on  </a:t>
            </a:r>
            <a:r>
              <a:rPr lang="en-US" altLang="en-US" sz="1100" dirty="0" err="1"/>
              <a:t>Sql</a:t>
            </a:r>
            <a:r>
              <a:rPr lang="en-US" altLang="en-US" sz="1100" dirty="0"/>
              <a:t>, React and Java Development using Spring framework on an intermediate level.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Software Engineer who is Strong in design and integration with intuitive problem-solving skills. Passionate about implementing and launching new projects.</a:t>
            </a:r>
          </a:p>
          <a:p>
            <a:endParaRPr lang="en-US" altLang="en-US" sz="1100" dirty="0"/>
          </a:p>
          <a:p>
            <a:pPr marL="171450" indent="-171450"/>
            <a:br>
              <a:rPr lang="en-US" altLang="nl-NL" dirty="0"/>
            </a:br>
            <a:endParaRPr lang="en-US" altLang="nl-NL" dirty="0"/>
          </a:p>
          <a:p>
            <a:pPr marL="171450" indent="-171450"/>
            <a:r>
              <a:rPr lang="en-US" altLang="nl-NL" dirty="0"/>
              <a:t>			</a:t>
            </a:r>
          </a:p>
          <a:p>
            <a:pPr marL="171450" indent="-171450"/>
            <a:r>
              <a:rPr lang="en-US" altLang="nl-NL" dirty="0"/>
              <a:t>	</a:t>
            </a:r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0181" y="559594"/>
            <a:ext cx="2717800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Bachelor of Technology 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Computer Science &amp; Engineering: 2016-2020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</a:t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en-US" sz="1000" dirty="0"/>
              <a:t>Java 8 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Boot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Core</a:t>
            </a:r>
          </a:p>
          <a:p>
            <a:pPr eaLnBrk="1" hangingPunct="1">
              <a:lnSpc>
                <a:spcPct val="114000"/>
              </a:lnSpc>
            </a:pPr>
            <a:endParaRPr lang="en-US" altLang="en-US" sz="1000" b="1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Backend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Spring Boot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Spring Core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Rest API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Database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SQL database 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PostgreSQL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 err="1"/>
              <a:t>mongoDB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Web Technologies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HTML5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CSS3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Javascript,ES6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Bootstrap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AddOns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Github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Gradle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Swagger,Eclipse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Additional Details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Leadership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Proficient Communication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Team player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52413"/>
            <a:ext cx="6223000" cy="306387"/>
          </a:xfrm>
        </p:spPr>
        <p:txBody>
          <a:bodyPr/>
          <a:lstStyle/>
          <a:p>
            <a:r>
              <a:rPr lang="en-IN" altLang="en-US" dirty="0"/>
              <a:t>NAMRATA NAIK</a:t>
            </a:r>
          </a:p>
          <a:p>
            <a:endParaRPr lang="en-IN" altLang="en-US" dirty="0"/>
          </a:p>
        </p:txBody>
      </p:sp>
      <p:pic>
        <p:nvPicPr>
          <p:cNvPr id="7179" name="Picture 7">
            <a:hlinkClick r:id="rId3"/>
            <a:extLst>
              <a:ext uri="{FF2B5EF4-FFF2-40B4-BE49-F238E27FC236}">
                <a16:creationId xmlns:a16="http://schemas.microsoft.com/office/drawing/2014/main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309522" y="5500702"/>
            <a:ext cx="47148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TextBox 3">
            <a:extLst>
              <a:ext uri="{FF2B5EF4-FFF2-40B4-BE49-F238E27FC236}">
                <a16:creationId xmlns:a16="http://schemas.microsoft.com/office/drawing/2014/main" id="{273FF0AF-5E94-435C-8A2A-7A7CA0FE3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28" y="6357958"/>
            <a:ext cx="34099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IN" altLang="en-US" sz="1100" dirty="0"/>
          </a:p>
        </p:txBody>
      </p:sp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4988" y="1989138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20" name="Picture 4" descr="Free icon download | Linkedin">
            <a:extLst>
              <a:ext uri="{FF2B5EF4-FFF2-40B4-BE49-F238E27FC236}">
                <a16:creationId xmlns:a16="http://schemas.microsoft.com/office/drawing/2014/main" id="{89622B52-B834-40D0-9BA5-24EF14F2A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550" y="1608139"/>
            <a:ext cx="325438" cy="32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B29A645D-2FAA-41B6-A591-996622455E0C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35" b="14635"/>
          <a:stretch/>
        </p:blipFill>
        <p:spPr>
          <a:xfrm>
            <a:off x="386704" y="326290"/>
            <a:ext cx="1734208" cy="1735628"/>
          </a:xfr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2ACB8F81EC8489A4DF17045E90748" ma:contentTypeVersion="7" ma:contentTypeDescription="Create a new document." ma:contentTypeScope="" ma:versionID="14eca6baf0dc776edd3b59ffa3a025ba">
  <xsd:schema xmlns:xsd="http://www.w3.org/2001/XMLSchema" xmlns:xs="http://www.w3.org/2001/XMLSchema" xmlns:p="http://schemas.microsoft.com/office/2006/metadata/properties" xmlns:ns3="fd33c62d-2c11-46e7-88a2-e90fa986d9d0" xmlns:ns4="47da6acf-edf2-43bc-9595-f721a214a14e" targetNamespace="http://schemas.microsoft.com/office/2006/metadata/properties" ma:root="true" ma:fieldsID="5aa4caa8a8c18e5332c88e7cf95cf085" ns3:_="" ns4:_="">
    <xsd:import namespace="fd33c62d-2c11-46e7-88a2-e90fa986d9d0"/>
    <xsd:import namespace="47da6acf-edf2-43bc-9595-f721a214a14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3c62d-2c11-46e7-88a2-e90fa986d9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a6acf-edf2-43bc-9595-f721a214a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2EFE742-3A8E-4E5A-B843-9354826E598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4D25D96-23E3-4774-8182-19BEEAF42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33c62d-2c11-46e7-88a2-e90fa986d9d0"/>
    <ds:schemaRef ds:uri="47da6acf-edf2-43bc-9595-f721a214a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41168</TotalTime>
  <Words>174</Words>
  <Application>Microsoft Office PowerPoint</Application>
  <PresentationFormat>Widescreen</PresentationFormat>
  <Paragraphs>69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Segoe UI</vt:lpstr>
      <vt:lpstr>Verdana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Naik, Namrata</cp:lastModifiedBy>
  <cp:revision>134</cp:revision>
  <dcterms:created xsi:type="dcterms:W3CDTF">2017-12-08T05:27:40Z</dcterms:created>
  <dcterms:modified xsi:type="dcterms:W3CDTF">2022-08-14T04:37:13Z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0x0101005002ACB8F81EC8489A4DF17045E90748</vt:lpwstr>
  </property>
</Properties>
</file>