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67" r:id="rId4"/>
    <p:sldId id="261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EB5BD-A07D-411E-95C2-8C393F78ED33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CE813-B7B8-498E-9759-4E59F32CD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E813-B7B8-498E-9759-4E59F32CD1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F7E2BF3-E416-4080-A1A1-D25D2AF2DAEF}" type="datetimeFigureOut">
              <a:rPr lang="en-US" smtClean="0"/>
              <a:pPr/>
              <a:t>18/09/2019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42" y="0"/>
            <a:ext cx="6840760" cy="2520280"/>
          </a:xfrm>
        </p:spPr>
        <p:txBody>
          <a:bodyPr>
            <a:normAutofit fontScale="90000"/>
          </a:bodyPr>
          <a:lstStyle/>
          <a:p>
            <a:r>
              <a:rPr lang="en-IN" b="0" dirty="0" smtClean="0">
                <a:latin typeface="Times" pitchFamily="18" charset="0"/>
              </a:rPr>
              <a:t>Team-2</a:t>
            </a:r>
            <a:br>
              <a:rPr lang="en-IN" b="0" dirty="0" smtClean="0">
                <a:latin typeface="Times" pitchFamily="18" charset="0"/>
              </a:rPr>
            </a:br>
            <a:r>
              <a:rPr lang="en-IN" b="0" dirty="0" smtClean="0">
                <a:latin typeface="Times" pitchFamily="18" charset="0"/>
              </a:rPr>
              <a:t/>
            </a:r>
            <a:br>
              <a:rPr lang="en-IN" b="0" dirty="0" smtClean="0">
                <a:latin typeface="Times" pitchFamily="18" charset="0"/>
              </a:rPr>
            </a:br>
            <a:r>
              <a:rPr lang="en-IN" b="0" dirty="0" smtClean="0">
                <a:latin typeface="Times" pitchFamily="18" charset="0"/>
              </a:rPr>
              <a:t/>
            </a:r>
            <a:br>
              <a:rPr lang="en-IN" b="0" dirty="0" smtClean="0">
                <a:latin typeface="Times" pitchFamily="18" charset="0"/>
              </a:rPr>
            </a:br>
            <a:r>
              <a:rPr lang="en-IN" b="0" dirty="0" smtClean="0">
                <a:latin typeface="Times" pitchFamily="18" charset="0"/>
              </a:rPr>
              <a:t>                    </a:t>
            </a:r>
            <a:r>
              <a:rPr lang="en-IN" sz="3600" dirty="0" smtClean="0">
                <a:latin typeface="Times" pitchFamily="18" charset="0"/>
              </a:rPr>
              <a:t>SAMS</a:t>
            </a:r>
            <a:br>
              <a:rPr lang="en-IN" sz="3600" dirty="0" smtClean="0">
                <a:latin typeface="Times" pitchFamily="18" charset="0"/>
              </a:rPr>
            </a:br>
            <a:r>
              <a:rPr lang="en-IN" sz="3600" dirty="0" smtClean="0">
                <a:latin typeface="Times" pitchFamily="18" charset="0"/>
              </a:rPr>
              <a:t>        (Snooze at my space)</a:t>
            </a:r>
            <a:endParaRPr lang="en-US" sz="3600" dirty="0">
              <a:latin typeface="Times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000636"/>
            <a:ext cx="2571752" cy="1659468"/>
          </a:xfrm>
        </p:spPr>
        <p:txBody>
          <a:bodyPr>
            <a:normAutofit fontScale="85000" lnSpcReduction="20000"/>
          </a:bodyPr>
          <a:lstStyle/>
          <a:p>
            <a:r>
              <a:rPr lang="en-IN" sz="2800" b="0" u="sng" dirty="0" smtClean="0">
                <a:latin typeface="Times" pitchFamily="18" charset="0"/>
                <a:ea typeface="Tahoma" pitchFamily="34" charset="0"/>
                <a:cs typeface="Tahoma" pitchFamily="34" charset="0"/>
              </a:rPr>
              <a:t>Team Members</a:t>
            </a:r>
            <a:r>
              <a:rPr lang="en-IN" sz="2800" b="0" dirty="0" smtClean="0">
                <a:latin typeface="Times" pitchFamily="18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IN" dirty="0" smtClean="0"/>
          </a:p>
          <a:p>
            <a:r>
              <a:rPr lang="en-IN" sz="2400" b="0" dirty="0" err="1" smtClean="0">
                <a:latin typeface="Times" pitchFamily="18" charset="0"/>
              </a:rPr>
              <a:t>Akhilesh</a:t>
            </a:r>
            <a:r>
              <a:rPr lang="en-IN" sz="2400" b="0" dirty="0" smtClean="0">
                <a:latin typeface="Times" pitchFamily="18" charset="0"/>
              </a:rPr>
              <a:t> M </a:t>
            </a:r>
            <a:r>
              <a:rPr lang="en-IN" sz="2400" b="0" dirty="0" err="1" smtClean="0">
                <a:latin typeface="Times" pitchFamily="18" charset="0"/>
              </a:rPr>
              <a:t>M</a:t>
            </a:r>
            <a:endParaRPr lang="en-IN" sz="2400" b="0" dirty="0" smtClean="0">
              <a:latin typeface="Times" pitchFamily="18" charset="0"/>
            </a:endParaRPr>
          </a:p>
          <a:p>
            <a:r>
              <a:rPr lang="en-IN" sz="2400" b="0" dirty="0" err="1" smtClean="0">
                <a:latin typeface="Times" pitchFamily="18" charset="0"/>
              </a:rPr>
              <a:t>Namrata</a:t>
            </a:r>
            <a:r>
              <a:rPr lang="en-IN" sz="2400" b="0" dirty="0" smtClean="0">
                <a:latin typeface="Times" pitchFamily="18" charset="0"/>
              </a:rPr>
              <a:t> S P</a:t>
            </a:r>
          </a:p>
          <a:p>
            <a:r>
              <a:rPr lang="en-IN" sz="2400" b="0" dirty="0" err="1" smtClean="0">
                <a:latin typeface="Times" pitchFamily="18" charset="0"/>
              </a:rPr>
              <a:t>Shriranjini</a:t>
            </a:r>
            <a:r>
              <a:rPr lang="en-IN" sz="2400" b="0" dirty="0" smtClean="0">
                <a:latin typeface="Times" pitchFamily="18" charset="0"/>
              </a:rPr>
              <a:t> R N</a:t>
            </a:r>
            <a:endParaRPr lang="en-US" sz="2400" b="0" dirty="0">
              <a:latin typeface="Times" pitchFamily="18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u="sng" dirty="0" smtClean="0">
                <a:latin typeface="Times" pitchFamily="18" charset="0"/>
              </a:rPr>
              <a:t>Prospective</a:t>
            </a:r>
            <a:r>
              <a:rPr lang="en-IN" sz="4800" b="1" dirty="0" smtClean="0">
                <a:latin typeface="Times" pitchFamily="18" charset="0"/>
              </a:rPr>
              <a:t>:</a:t>
            </a:r>
            <a:endParaRPr lang="en-US" sz="48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" pitchFamily="18" charset="0"/>
              </a:rPr>
              <a:t>Availability</a:t>
            </a:r>
          </a:p>
          <a:p>
            <a:pPr lvl="3"/>
            <a:r>
              <a:rPr lang="en-IN" sz="3200" dirty="0" smtClean="0">
                <a:latin typeface="Times" pitchFamily="18" charset="0"/>
              </a:rPr>
              <a:t>Present and Ready for use.</a:t>
            </a:r>
          </a:p>
          <a:p>
            <a:r>
              <a:rPr lang="en-IN" sz="4400" dirty="0" smtClean="0">
                <a:latin typeface="Times" pitchFamily="18" charset="0"/>
              </a:rPr>
              <a:t>Location</a:t>
            </a:r>
          </a:p>
          <a:p>
            <a:pPr lvl="3"/>
            <a:r>
              <a:rPr lang="en-IN" sz="3200" dirty="0" smtClean="0">
                <a:latin typeface="Times" pitchFamily="18" charset="0"/>
              </a:rPr>
              <a:t>Tracking of nearby PODS.</a:t>
            </a:r>
          </a:p>
          <a:p>
            <a:r>
              <a:rPr lang="en-IN" sz="4400" dirty="0" smtClean="0">
                <a:latin typeface="Times" pitchFamily="18" charset="0"/>
              </a:rPr>
              <a:t>Quality of service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>
                <a:latin typeface="Times" pitchFamily="18" charset="0"/>
              </a:rPr>
              <a:t>Opportunity</a:t>
            </a:r>
            <a:r>
              <a:rPr lang="en-IN" sz="4800" b="1" dirty="0" smtClean="0">
                <a:latin typeface="Times" pitchFamily="18" charset="0"/>
              </a:rPr>
              <a:t>:</a:t>
            </a:r>
            <a:endParaRPr lang="en-US" sz="4800" b="1" u="sng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latin typeface="Times" pitchFamily="18" charset="0"/>
              </a:rPr>
              <a:t>Assurance of providing occupancy above the average level.</a:t>
            </a:r>
          </a:p>
          <a:p>
            <a:endParaRPr lang="en-IN" sz="3200" dirty="0" smtClean="0">
              <a:latin typeface="Times" pitchFamily="18" charset="0"/>
            </a:endParaRPr>
          </a:p>
          <a:p>
            <a:r>
              <a:rPr lang="en-IN" sz="3200" dirty="0" smtClean="0">
                <a:latin typeface="Times" pitchFamily="18" charset="0"/>
              </a:rPr>
              <a:t>Occasional raise and seasonal profit.</a:t>
            </a:r>
          </a:p>
          <a:p>
            <a:endParaRPr lang="en-IN" sz="3200" dirty="0" smtClean="0">
              <a:latin typeface="Times" pitchFamily="18" charset="0"/>
            </a:endParaRPr>
          </a:p>
          <a:p>
            <a:r>
              <a:rPr lang="en-IN" sz="3200" dirty="0" smtClean="0">
                <a:latin typeface="Times" pitchFamily="18" charset="0"/>
              </a:rPr>
              <a:t>Strategic partnership firm with </a:t>
            </a:r>
            <a:r>
              <a:rPr lang="en-IN" sz="3200" dirty="0" smtClean="0">
                <a:latin typeface="Times" pitchFamily="18" charset="0"/>
              </a:rPr>
              <a:t>local </a:t>
            </a:r>
            <a:r>
              <a:rPr lang="en-IN" sz="3200" smtClean="0">
                <a:latin typeface="Times" pitchFamily="18" charset="0"/>
              </a:rPr>
              <a:t>business partners.</a:t>
            </a:r>
            <a:endParaRPr lang="en-US" sz="3200" dirty="0" smtClean="0">
              <a:latin typeface="Times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u="sng" dirty="0" smtClean="0">
                <a:latin typeface="Times" pitchFamily="18" charset="0"/>
              </a:rPr>
              <a:t>Customer Acquisition</a:t>
            </a:r>
            <a:r>
              <a:rPr lang="en-IN" sz="4800" b="1" dirty="0" smtClean="0">
                <a:latin typeface="Times" pitchFamily="18" charset="0"/>
              </a:rPr>
              <a:t>:</a:t>
            </a:r>
            <a:endParaRPr lang="en-US" sz="4800" b="1" u="sng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4000" dirty="0" smtClean="0">
                <a:latin typeface="Times" pitchFamily="18" charset="0"/>
              </a:rPr>
              <a:t>Communication media</a:t>
            </a:r>
          </a:p>
          <a:p>
            <a:r>
              <a:rPr lang="en-IN" sz="4000" dirty="0" smtClean="0">
                <a:latin typeface="Times" pitchFamily="18" charset="0"/>
              </a:rPr>
              <a:t>Word of mouth</a:t>
            </a:r>
          </a:p>
          <a:p>
            <a:r>
              <a:rPr lang="en-IN" sz="4000" dirty="0" smtClean="0">
                <a:latin typeface="Times" pitchFamily="18" charset="0"/>
              </a:rPr>
              <a:t>Social media</a:t>
            </a:r>
          </a:p>
          <a:p>
            <a:r>
              <a:rPr lang="en-US" sz="4000" dirty="0" smtClean="0">
                <a:latin typeface="Times" pitchFamily="18" charset="0"/>
              </a:rPr>
              <a:t>Backlit display and Banners</a:t>
            </a:r>
          </a:p>
          <a:p>
            <a:r>
              <a:rPr lang="en-US" sz="4000" dirty="0" smtClean="0">
                <a:latin typeface="Times" pitchFamily="18" charset="0"/>
              </a:rPr>
              <a:t>Wi-Fi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996952"/>
            <a:ext cx="9144000" cy="16561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8000" dirty="0" smtClean="0">
                <a:latin typeface="Times" pitchFamily="18" charset="0"/>
              </a:rPr>
              <a:t>Thank You..!</a:t>
            </a:r>
            <a:endParaRPr lang="en-US" sz="8000" dirty="0">
              <a:latin typeface="Times" pitchFamily="18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963</TotalTime>
  <Words>75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Team-2                       SAMS         (Snooze at my space)</vt:lpstr>
      <vt:lpstr>Prospective:</vt:lpstr>
      <vt:lpstr>Opportunity:</vt:lpstr>
      <vt:lpstr>Customer Acquisition: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POD BOOKING</dc:title>
  <dc:creator>Windows User</dc:creator>
  <cp:lastModifiedBy>user</cp:lastModifiedBy>
  <cp:revision>90</cp:revision>
  <dcterms:created xsi:type="dcterms:W3CDTF">2019-09-10T09:30:06Z</dcterms:created>
  <dcterms:modified xsi:type="dcterms:W3CDTF">2019-09-18T05:12:07Z</dcterms:modified>
</cp:coreProperties>
</file>