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E3DAF4D6-5CC0-4249-B4EB-4583D0943EE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A57961E-8B54-4D23-9C86-4C7F0A6864A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11/07/25 11:13:35 pm IST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5" id="2" name="slide2">
            <a:extLst>
              <a:ext uri="{FF2B5EF4-FFF2-40B4-BE49-F238E27FC236}">
                <a16:creationId xmlns:a16="http://schemas.microsoft.com/office/drawing/2014/main" id="{6DA9EB3E-F5E6-41E0-9C1E-2145C65B63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2025-07-11T17:43:35Z</dcterms:created>
  <dcterms:modified xsi:type="dcterms:W3CDTF">2025-07-11T17:43:35Z</dcterms:modified>
</cp:coreProperties>
</file>