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1CC45E-2313-41B3-8C79-06522CFEEE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096A420-BD89-4162-A627-77A80555EE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11/07/25 11:37:34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2" name="slide2">
            <a:extLst>
              <a:ext uri="{FF2B5EF4-FFF2-40B4-BE49-F238E27FC236}">
                <a16:creationId xmlns:a16="http://schemas.microsoft.com/office/drawing/2014/main" id="{C053B5B7-61B9-403C-86EA-2EA3C2232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2025-07-11T18:07:34Z</dcterms:created>
  <dcterms:modified xsi:type="dcterms:W3CDTF">2025-07-11T18:07:34Z</dcterms:modified>
</cp:coreProperties>
</file>