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2" r:id="rId1"/>
  </p:sldMasterIdLst>
  <p:sldIdLst>
    <p:sldId id="256" r:id="rId2"/>
    <p:sldId id="257" r:id="rId3"/>
    <p:sldId id="259" r:id="rId4"/>
    <p:sldId id="258"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7" d="100"/>
          <a:sy n="77" d="100"/>
        </p:scale>
        <p:origin x="77"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48D7368D-31D9-8101-473D-CD39E706FD22}"/>
              </a:ext>
              <a:ext uri="{C183D7F6-B498-43B3-948B-1728B52AA6E4}">
                <adec:decorative xmlns:adec="http://schemas.microsoft.com/office/drawing/2017/decorative" val="1"/>
              </a:ext>
            </a:extLst>
          </p:cNvPr>
          <p:cNvSpPr/>
          <p:nvPr/>
        </p:nvSpPr>
        <p:spPr>
          <a:xfrm>
            <a:off x="5796401" y="3378954"/>
            <a:ext cx="6394567" cy="3479046"/>
          </a:xfrm>
          <a:custGeom>
            <a:avLst/>
            <a:gdLst>
              <a:gd name="connsiteX0" fmla="*/ 5171297 w 6394567"/>
              <a:gd name="connsiteY0" fmla="*/ 284 h 3479046"/>
              <a:gd name="connsiteX1" fmla="*/ 6394290 w 6394567"/>
              <a:gd name="connsiteY1" fmla="*/ 430072 h 3479046"/>
              <a:gd name="connsiteX2" fmla="*/ 6394567 w 6394567"/>
              <a:gd name="connsiteY2" fmla="*/ 430316 h 3479046"/>
              <a:gd name="connsiteX3" fmla="*/ 6394567 w 6394567"/>
              <a:gd name="connsiteY3" fmla="*/ 3479046 h 3479046"/>
              <a:gd name="connsiteX4" fmla="*/ 0 w 6394567"/>
              <a:gd name="connsiteY4" fmla="*/ 3479046 h 3479046"/>
              <a:gd name="connsiteX5" fmla="*/ 3916974 w 6394567"/>
              <a:gd name="connsiteY5" fmla="*/ 405504 h 3479046"/>
              <a:gd name="connsiteX6" fmla="*/ 3959456 w 6394567"/>
              <a:gd name="connsiteY6" fmla="*/ 373857 h 3479046"/>
              <a:gd name="connsiteX7" fmla="*/ 5052215 w 6394567"/>
              <a:gd name="connsiteY7" fmla="*/ 1756 h 3479046"/>
              <a:gd name="connsiteX8" fmla="*/ 5171297 w 6394567"/>
              <a:gd name="connsiteY8" fmla="*/ 284 h 3479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94567" h="3479046">
                <a:moveTo>
                  <a:pt x="5171297" y="284"/>
                </a:moveTo>
                <a:cubicBezTo>
                  <a:pt x="5607674" y="7531"/>
                  <a:pt x="6039042" y="153650"/>
                  <a:pt x="6394290" y="430072"/>
                </a:cubicBezTo>
                <a:lnTo>
                  <a:pt x="6394567" y="430316"/>
                </a:lnTo>
                <a:lnTo>
                  <a:pt x="6394567" y="3479046"/>
                </a:lnTo>
                <a:lnTo>
                  <a:pt x="0" y="3479046"/>
                </a:lnTo>
                <a:lnTo>
                  <a:pt x="3916974" y="405504"/>
                </a:lnTo>
                <a:lnTo>
                  <a:pt x="3959456" y="373857"/>
                </a:lnTo>
                <a:cubicBezTo>
                  <a:pt x="4291086" y="139664"/>
                  <a:pt x="4671097" y="17528"/>
                  <a:pt x="5052215" y="1756"/>
                </a:cubicBezTo>
                <a:cubicBezTo>
                  <a:pt x="5091916" y="114"/>
                  <a:pt x="5131627" y="-375"/>
                  <a:pt x="5171297" y="284"/>
                </a:cubicBezTo>
                <a:close/>
              </a:path>
            </a:pathLst>
          </a:custGeom>
          <a:gradFill>
            <a:gsLst>
              <a:gs pos="39000">
                <a:schemeClr val="bg2"/>
              </a:gs>
              <a:gs pos="100000">
                <a:schemeClr val="accent1">
                  <a:lumMod val="60000"/>
                  <a:lumOff val="40000"/>
                </a:scheme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9FF32C74-82F4-2A29-889B-EF23CEE6AA4F}"/>
              </a:ext>
            </a:extLst>
          </p:cNvPr>
          <p:cNvSpPr>
            <a:spLocks noGrp="1"/>
          </p:cNvSpPr>
          <p:nvPr>
            <p:ph type="ctrTitle"/>
          </p:nvPr>
        </p:nvSpPr>
        <p:spPr>
          <a:xfrm>
            <a:off x="1066801" y="1122363"/>
            <a:ext cx="6211185" cy="2305246"/>
          </a:xfrm>
        </p:spPr>
        <p:txBody>
          <a:bodyPr anchor="b">
            <a:normAutofit/>
          </a:bodyPr>
          <a:lstStyle>
            <a:lvl1pPr algn="l">
              <a:lnSpc>
                <a:spcPct val="100000"/>
              </a:lnSpc>
              <a:defRPr sz="3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74ACADD6-278F-604C-8A38-BBBAFC6754E8}"/>
              </a:ext>
            </a:extLst>
          </p:cNvPr>
          <p:cNvSpPr>
            <a:spLocks noGrp="1"/>
          </p:cNvSpPr>
          <p:nvPr>
            <p:ph type="subTitle" idx="1"/>
          </p:nvPr>
        </p:nvSpPr>
        <p:spPr>
          <a:xfrm>
            <a:off x="1066802" y="3549048"/>
            <a:ext cx="5029198" cy="1956278"/>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DC43946B-3F5A-C916-B62B-8D5938EA8285}"/>
              </a:ext>
            </a:extLst>
          </p:cNvPr>
          <p:cNvSpPr>
            <a:spLocks noGrp="1"/>
          </p:cNvSpPr>
          <p:nvPr>
            <p:ph type="dt" sz="half" idx="10"/>
          </p:nvPr>
        </p:nvSpPr>
        <p:spPr/>
        <p:txBody>
          <a:bodyPr/>
          <a:lstStyle/>
          <a:p>
            <a:fld id="{1E351CED-465B-40B5-ADCE-957C918F227B}" type="datetimeFigureOut">
              <a:rPr lang="en-US" smtClean="0"/>
              <a:t>10/21/2024</a:t>
            </a:fld>
            <a:endParaRPr lang="en-US"/>
          </a:p>
        </p:txBody>
      </p:sp>
      <p:sp>
        <p:nvSpPr>
          <p:cNvPr id="5" name="Footer Placeholder 4">
            <a:extLst>
              <a:ext uri="{FF2B5EF4-FFF2-40B4-BE49-F238E27FC236}">
                <a16:creationId xmlns:a16="http://schemas.microsoft.com/office/drawing/2014/main" id="{5986539F-2DB8-FCDA-C884-9C3CD29B8C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DAA7B3-5D3B-D493-8F6F-1FEBB8576D62}"/>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7883837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650D2E-0561-F284-F89A-AAE3CD09AC24}"/>
              </a:ext>
            </a:extLst>
          </p:cNvPr>
          <p:cNvSpPr>
            <a:spLocks noGrp="1"/>
          </p:cNvSpPr>
          <p:nvPr>
            <p:ph type="title"/>
          </p:nvPr>
        </p:nvSpPr>
        <p:spPr>
          <a:xfrm>
            <a:off x="1066800" y="936841"/>
            <a:ext cx="10239338" cy="953669"/>
          </a:xfr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2657C4C-16EC-2477-6332-830F53011D33}"/>
              </a:ext>
            </a:extLst>
          </p:cNvPr>
          <p:cNvSpPr>
            <a:spLocks noGrp="1"/>
          </p:cNvSpPr>
          <p:nvPr>
            <p:ph type="body" orient="vert" idx="1"/>
          </p:nvPr>
        </p:nvSpPr>
        <p:spPr>
          <a:xfrm>
            <a:off x="1069848" y="2139696"/>
            <a:ext cx="10239338" cy="367768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B0940D3-6996-1C08-F1AF-87C354657912}"/>
              </a:ext>
            </a:extLst>
          </p:cNvPr>
          <p:cNvSpPr>
            <a:spLocks noGrp="1"/>
          </p:cNvSpPr>
          <p:nvPr>
            <p:ph type="dt" sz="half" idx="10"/>
          </p:nvPr>
        </p:nvSpPr>
        <p:spPr/>
        <p:txBody>
          <a:bodyPr/>
          <a:lstStyle/>
          <a:p>
            <a:fld id="{1E351CED-465B-40B5-ADCE-957C918F227B}" type="datetimeFigureOut">
              <a:rPr lang="en-US" smtClean="0"/>
              <a:t>10/21/2024</a:t>
            </a:fld>
            <a:endParaRPr lang="en-US"/>
          </a:p>
        </p:txBody>
      </p:sp>
      <p:sp>
        <p:nvSpPr>
          <p:cNvPr id="5" name="Footer Placeholder 4">
            <a:extLst>
              <a:ext uri="{FF2B5EF4-FFF2-40B4-BE49-F238E27FC236}">
                <a16:creationId xmlns:a16="http://schemas.microsoft.com/office/drawing/2014/main" id="{4C3676C3-588F-B636-8CE0-AA2CBFBCE9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8CEF8A9-EB1E-B344-A4B8-B58D0633630B}"/>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1838107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DEF3A28-33E4-2796-AE7A-1234569F5CE0}"/>
              </a:ext>
            </a:extLst>
          </p:cNvPr>
          <p:cNvSpPr>
            <a:spLocks noGrp="1"/>
          </p:cNvSpPr>
          <p:nvPr>
            <p:ph type="title" orient="vert"/>
          </p:nvPr>
        </p:nvSpPr>
        <p:spPr>
          <a:xfrm>
            <a:off x="8844950" y="1081177"/>
            <a:ext cx="2508849" cy="4633823"/>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A6D185FC-2BBB-E997-A5CD-F2C6CF6B7C68}"/>
              </a:ext>
            </a:extLst>
          </p:cNvPr>
          <p:cNvSpPr>
            <a:spLocks noGrp="1"/>
          </p:cNvSpPr>
          <p:nvPr>
            <p:ph type="body" orient="vert" idx="1"/>
          </p:nvPr>
        </p:nvSpPr>
        <p:spPr>
          <a:xfrm>
            <a:off x="1066800" y="1081177"/>
            <a:ext cx="7505700" cy="463382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E314B3C-96CD-071C-C2AD-2C7E04F819C0}"/>
              </a:ext>
            </a:extLst>
          </p:cNvPr>
          <p:cNvSpPr>
            <a:spLocks noGrp="1"/>
          </p:cNvSpPr>
          <p:nvPr>
            <p:ph type="dt" sz="half" idx="10"/>
          </p:nvPr>
        </p:nvSpPr>
        <p:spPr/>
        <p:txBody>
          <a:bodyPr/>
          <a:lstStyle/>
          <a:p>
            <a:fld id="{1E351CED-465B-40B5-ADCE-957C918F227B}" type="datetimeFigureOut">
              <a:rPr lang="en-US" smtClean="0"/>
              <a:t>10/21/2024</a:t>
            </a:fld>
            <a:endParaRPr lang="en-US"/>
          </a:p>
        </p:txBody>
      </p:sp>
      <p:sp>
        <p:nvSpPr>
          <p:cNvPr id="5" name="Footer Placeholder 4">
            <a:extLst>
              <a:ext uri="{FF2B5EF4-FFF2-40B4-BE49-F238E27FC236}">
                <a16:creationId xmlns:a16="http://schemas.microsoft.com/office/drawing/2014/main" id="{F5AA2B04-F5E0-C5A3-C77D-6AE9A9E913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155BC2-C712-C4A4-50EC-E10D88344310}"/>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23053493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EA4769-9A55-AF9B-4CE4-DFA07E711CF6}"/>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CE45D9E-DBB4-B890-88D5-B4C03599EC0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AE15260-1C0B-A965-3114-D7C40D18BDF4}"/>
              </a:ext>
            </a:extLst>
          </p:cNvPr>
          <p:cNvSpPr>
            <a:spLocks noGrp="1"/>
          </p:cNvSpPr>
          <p:nvPr>
            <p:ph type="dt" sz="half" idx="10"/>
          </p:nvPr>
        </p:nvSpPr>
        <p:spPr/>
        <p:txBody>
          <a:bodyPr/>
          <a:lstStyle/>
          <a:p>
            <a:fld id="{1E351CED-465B-40B5-ADCE-957C918F227B}" type="datetimeFigureOut">
              <a:rPr lang="en-US" smtClean="0"/>
              <a:t>10/21/2024</a:t>
            </a:fld>
            <a:endParaRPr lang="en-US"/>
          </a:p>
        </p:txBody>
      </p:sp>
      <p:sp>
        <p:nvSpPr>
          <p:cNvPr id="5" name="Footer Placeholder 4">
            <a:extLst>
              <a:ext uri="{FF2B5EF4-FFF2-40B4-BE49-F238E27FC236}">
                <a16:creationId xmlns:a16="http://schemas.microsoft.com/office/drawing/2014/main" id="{19AAF4D1-0334-3F24-69B4-06C7BD7426F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8BA76D-3B8B-429D-9B32-54D6A6297C0A}"/>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5060234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D8D9C414-4A2F-78AF-ED60-6130D4C563B3}"/>
              </a:ext>
            </a:extLst>
          </p:cNvPr>
          <p:cNvSpPr/>
          <p:nvPr/>
        </p:nvSpPr>
        <p:spPr>
          <a:xfrm>
            <a:off x="6284115" y="3378954"/>
            <a:ext cx="5907885" cy="3479046"/>
          </a:xfrm>
          <a:custGeom>
            <a:avLst/>
            <a:gdLst>
              <a:gd name="connsiteX0" fmla="*/ 5171297 w 5907885"/>
              <a:gd name="connsiteY0" fmla="*/ 284 h 3479046"/>
              <a:gd name="connsiteX1" fmla="*/ 5813217 w 5907885"/>
              <a:gd name="connsiteY1" fmla="*/ 114238 h 3479046"/>
              <a:gd name="connsiteX2" fmla="*/ 5907885 w 5907885"/>
              <a:gd name="connsiteY2" fmla="*/ 151524 h 3479046"/>
              <a:gd name="connsiteX3" fmla="*/ 5907885 w 5907885"/>
              <a:gd name="connsiteY3" fmla="*/ 3479046 h 3479046"/>
              <a:gd name="connsiteX4" fmla="*/ 0 w 5907885"/>
              <a:gd name="connsiteY4" fmla="*/ 3479046 h 3479046"/>
              <a:gd name="connsiteX5" fmla="*/ 3916974 w 5907885"/>
              <a:gd name="connsiteY5" fmla="*/ 405504 h 3479046"/>
              <a:gd name="connsiteX6" fmla="*/ 3959456 w 5907885"/>
              <a:gd name="connsiteY6" fmla="*/ 373857 h 3479046"/>
              <a:gd name="connsiteX7" fmla="*/ 5052215 w 5907885"/>
              <a:gd name="connsiteY7" fmla="*/ 1756 h 3479046"/>
              <a:gd name="connsiteX8" fmla="*/ 5171297 w 5907885"/>
              <a:gd name="connsiteY8" fmla="*/ 284 h 3479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07885" h="3479046">
                <a:moveTo>
                  <a:pt x="5171297" y="284"/>
                </a:moveTo>
                <a:cubicBezTo>
                  <a:pt x="5389485" y="3908"/>
                  <a:pt x="5606422" y="42249"/>
                  <a:pt x="5813217" y="114238"/>
                </a:cubicBezTo>
                <a:lnTo>
                  <a:pt x="5907885" y="151524"/>
                </a:lnTo>
                <a:lnTo>
                  <a:pt x="5907885" y="3479046"/>
                </a:lnTo>
                <a:lnTo>
                  <a:pt x="0" y="3479046"/>
                </a:lnTo>
                <a:lnTo>
                  <a:pt x="3916974" y="405504"/>
                </a:lnTo>
                <a:lnTo>
                  <a:pt x="3959456" y="373857"/>
                </a:lnTo>
                <a:cubicBezTo>
                  <a:pt x="4291086" y="139664"/>
                  <a:pt x="4671097" y="17528"/>
                  <a:pt x="5052215" y="1756"/>
                </a:cubicBezTo>
                <a:cubicBezTo>
                  <a:pt x="5091916" y="114"/>
                  <a:pt x="5131627" y="-375"/>
                  <a:pt x="5171297" y="284"/>
                </a:cubicBezTo>
                <a:close/>
              </a:path>
            </a:pathLst>
          </a:custGeom>
          <a:gradFill>
            <a:gsLst>
              <a:gs pos="23000">
                <a:schemeClr val="bg2"/>
              </a:gs>
              <a:gs pos="100000">
                <a:schemeClr val="accent1">
                  <a:lumMod val="60000"/>
                  <a:lumOff val="40000"/>
                </a:schemeClr>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13410AE4-7FC7-589E-B6D3-0DA7B5FC5CE3}"/>
              </a:ext>
            </a:extLst>
          </p:cNvPr>
          <p:cNvSpPr/>
          <p:nvPr/>
        </p:nvSpPr>
        <p:spPr>
          <a:xfrm flipH="1" flipV="1">
            <a:off x="0" y="0"/>
            <a:ext cx="2923855" cy="1479128"/>
          </a:xfrm>
          <a:custGeom>
            <a:avLst/>
            <a:gdLst>
              <a:gd name="connsiteX0" fmla="*/ 2923855 w 2923855"/>
              <a:gd name="connsiteY0" fmla="*/ 1479128 h 1479128"/>
              <a:gd name="connsiteX1" fmla="*/ 0 w 2923855"/>
              <a:gd name="connsiteY1" fmla="*/ 1479128 h 1479128"/>
              <a:gd name="connsiteX2" fmla="*/ 1368245 w 2923855"/>
              <a:gd name="connsiteY2" fmla="*/ 405504 h 1479128"/>
              <a:gd name="connsiteX3" fmla="*/ 1410727 w 2923855"/>
              <a:gd name="connsiteY3" fmla="*/ 373857 h 1479128"/>
              <a:gd name="connsiteX4" fmla="*/ 2503486 w 2923855"/>
              <a:gd name="connsiteY4" fmla="*/ 1756 h 1479128"/>
              <a:gd name="connsiteX5" fmla="*/ 2622568 w 2923855"/>
              <a:gd name="connsiteY5" fmla="*/ 284 h 1479128"/>
              <a:gd name="connsiteX6" fmla="*/ 2785835 w 2923855"/>
              <a:gd name="connsiteY6" fmla="*/ 9494 h 1479128"/>
              <a:gd name="connsiteX7" fmla="*/ 2923855 w 2923855"/>
              <a:gd name="connsiteY7" fmla="*/ 28352 h 1479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23855" h="1479128">
                <a:moveTo>
                  <a:pt x="2923855" y="1479128"/>
                </a:moveTo>
                <a:lnTo>
                  <a:pt x="0" y="1479128"/>
                </a:lnTo>
                <a:lnTo>
                  <a:pt x="1368245" y="405504"/>
                </a:lnTo>
                <a:lnTo>
                  <a:pt x="1410727" y="373857"/>
                </a:lnTo>
                <a:cubicBezTo>
                  <a:pt x="1742357" y="139664"/>
                  <a:pt x="2122368" y="17528"/>
                  <a:pt x="2503486" y="1756"/>
                </a:cubicBezTo>
                <a:cubicBezTo>
                  <a:pt x="2543187" y="114"/>
                  <a:pt x="2582898" y="-375"/>
                  <a:pt x="2622568" y="284"/>
                </a:cubicBezTo>
                <a:cubicBezTo>
                  <a:pt x="2677115" y="1190"/>
                  <a:pt x="2731584" y="4266"/>
                  <a:pt x="2785835" y="9494"/>
                </a:cubicBezTo>
                <a:lnTo>
                  <a:pt x="2923855" y="28352"/>
                </a:lnTo>
                <a:close/>
              </a:path>
            </a:pathLst>
          </a:custGeom>
          <a:gradFill>
            <a:gsLst>
              <a:gs pos="33000">
                <a:schemeClr val="bg2"/>
              </a:gs>
              <a:gs pos="100000">
                <a:schemeClr val="accent1">
                  <a:lumMod val="60000"/>
                  <a:lumOff val="4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FB381CBD-08D9-3C9A-7620-24F2D6404893}"/>
              </a:ext>
            </a:extLst>
          </p:cNvPr>
          <p:cNvSpPr>
            <a:spLocks noGrp="1"/>
          </p:cNvSpPr>
          <p:nvPr>
            <p:ph type="title"/>
          </p:nvPr>
        </p:nvSpPr>
        <p:spPr>
          <a:xfrm>
            <a:off x="1066800" y="1709738"/>
            <a:ext cx="6455434" cy="2981274"/>
          </a:xfrm>
        </p:spPr>
        <p:txBody>
          <a:bodyPr anchor="b">
            <a:norm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ED5AE2B-1716-CEEC-73F8-E81F59192562}"/>
              </a:ext>
            </a:extLst>
          </p:cNvPr>
          <p:cNvSpPr>
            <a:spLocks noGrp="1"/>
          </p:cNvSpPr>
          <p:nvPr>
            <p:ph type="body" idx="1"/>
          </p:nvPr>
        </p:nvSpPr>
        <p:spPr>
          <a:xfrm>
            <a:off x="1066800" y="4759252"/>
            <a:ext cx="5397260" cy="955748"/>
          </a:xfrm>
        </p:spPr>
        <p:txBody>
          <a:bodyP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5CF3052-6EE8-979F-04FB-1B8DF81F29B9}"/>
              </a:ext>
            </a:extLst>
          </p:cNvPr>
          <p:cNvSpPr>
            <a:spLocks noGrp="1"/>
          </p:cNvSpPr>
          <p:nvPr>
            <p:ph type="dt" sz="half" idx="10"/>
          </p:nvPr>
        </p:nvSpPr>
        <p:spPr/>
        <p:txBody>
          <a:bodyPr/>
          <a:lstStyle/>
          <a:p>
            <a:fld id="{1E351CED-465B-40B5-ADCE-957C918F227B}" type="datetimeFigureOut">
              <a:rPr lang="en-US" smtClean="0"/>
              <a:t>10/21/2024</a:t>
            </a:fld>
            <a:endParaRPr lang="en-US"/>
          </a:p>
        </p:txBody>
      </p:sp>
      <p:sp>
        <p:nvSpPr>
          <p:cNvPr id="5" name="Footer Placeholder 4">
            <a:extLst>
              <a:ext uri="{FF2B5EF4-FFF2-40B4-BE49-F238E27FC236}">
                <a16:creationId xmlns:a16="http://schemas.microsoft.com/office/drawing/2014/main" id="{7D986285-161A-6869-27C2-0A159C2344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7ED64F-5DAB-238D-C34A-1DCCB12221DD}"/>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4120046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F484D0-7460-7B08-F1EE-96EABE40212A}"/>
              </a:ext>
            </a:extLst>
          </p:cNvPr>
          <p:cNvSpPr>
            <a:spLocks noGrp="1"/>
          </p:cNvSpPr>
          <p:nvPr>
            <p:ph type="title"/>
          </p:nvPr>
        </p:nvSpPr>
        <p:spPr>
          <a:xfrm>
            <a:off x="1066799" y="936841"/>
            <a:ext cx="10092477" cy="953669"/>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780B7F9-8ECB-7079-A11E-51D3903E2B1A}"/>
              </a:ext>
            </a:extLst>
          </p:cNvPr>
          <p:cNvSpPr>
            <a:spLocks noGrp="1"/>
          </p:cNvSpPr>
          <p:nvPr>
            <p:ph sz="half" idx="1"/>
          </p:nvPr>
        </p:nvSpPr>
        <p:spPr>
          <a:xfrm>
            <a:off x="1066800" y="2117341"/>
            <a:ext cx="4809482" cy="37601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E4E97161-CAF5-CA48-D814-7ACD43AB99E1}"/>
              </a:ext>
            </a:extLst>
          </p:cNvPr>
          <p:cNvSpPr>
            <a:spLocks noGrp="1"/>
          </p:cNvSpPr>
          <p:nvPr>
            <p:ph sz="half" idx="2"/>
          </p:nvPr>
        </p:nvSpPr>
        <p:spPr>
          <a:xfrm>
            <a:off x="6349795" y="2117341"/>
            <a:ext cx="4809482" cy="37601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623BD680-4E7A-5155-3CAE-6BD44EE8BA83}"/>
              </a:ext>
            </a:extLst>
          </p:cNvPr>
          <p:cNvSpPr>
            <a:spLocks noGrp="1"/>
          </p:cNvSpPr>
          <p:nvPr>
            <p:ph type="dt" sz="half" idx="10"/>
          </p:nvPr>
        </p:nvSpPr>
        <p:spPr/>
        <p:txBody>
          <a:bodyPr/>
          <a:lstStyle/>
          <a:p>
            <a:fld id="{1E351CED-465B-40B5-ADCE-957C918F227B}" type="datetimeFigureOut">
              <a:rPr lang="en-US" smtClean="0"/>
              <a:t>10/21/2024</a:t>
            </a:fld>
            <a:endParaRPr lang="en-US"/>
          </a:p>
        </p:txBody>
      </p:sp>
      <p:sp>
        <p:nvSpPr>
          <p:cNvPr id="6" name="Footer Placeholder 5">
            <a:extLst>
              <a:ext uri="{FF2B5EF4-FFF2-40B4-BE49-F238E27FC236}">
                <a16:creationId xmlns:a16="http://schemas.microsoft.com/office/drawing/2014/main" id="{4F6A152D-EFF2-B3AA-3F25-14E1136734A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0BD6032-FD7A-BFFD-9BE5-48EDBEFBD147}"/>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39054934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47F4D-4855-340E-03F3-4860885EC671}"/>
              </a:ext>
            </a:extLst>
          </p:cNvPr>
          <p:cNvSpPr>
            <a:spLocks noGrp="1"/>
          </p:cNvSpPr>
          <p:nvPr>
            <p:ph type="title"/>
          </p:nvPr>
        </p:nvSpPr>
        <p:spPr>
          <a:xfrm>
            <a:off x="1066800" y="963283"/>
            <a:ext cx="10096500" cy="916004"/>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D3CEB472-7426-C288-B5F6-0A1232DCED65}"/>
              </a:ext>
            </a:extLst>
          </p:cNvPr>
          <p:cNvSpPr>
            <a:spLocks noGrp="1"/>
          </p:cNvSpPr>
          <p:nvPr>
            <p:ph type="body" idx="1"/>
          </p:nvPr>
        </p:nvSpPr>
        <p:spPr>
          <a:xfrm>
            <a:off x="1066801" y="1879287"/>
            <a:ext cx="4739628" cy="582117"/>
          </a:xfrm>
        </p:spPr>
        <p:txBody>
          <a:bodyPr anchor="b">
            <a:noAutofit/>
          </a:bodyPr>
          <a:lstStyle>
            <a:lvl1pPr marL="0" indent="0">
              <a:buNone/>
              <a:defRPr sz="1400" b="1" cap="all" spc="25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3194F9C-B6FA-97C3-F618-0CF956CB53B2}"/>
              </a:ext>
            </a:extLst>
          </p:cNvPr>
          <p:cNvSpPr>
            <a:spLocks noGrp="1"/>
          </p:cNvSpPr>
          <p:nvPr>
            <p:ph sz="half" idx="2"/>
          </p:nvPr>
        </p:nvSpPr>
        <p:spPr>
          <a:xfrm>
            <a:off x="1066801" y="2505075"/>
            <a:ext cx="4739628" cy="33896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8F5665C-7910-AFA2-350F-42C06ED5AF47}"/>
              </a:ext>
            </a:extLst>
          </p:cNvPr>
          <p:cNvSpPr>
            <a:spLocks noGrp="1"/>
          </p:cNvSpPr>
          <p:nvPr>
            <p:ph type="body" sz="quarter" idx="3"/>
          </p:nvPr>
        </p:nvSpPr>
        <p:spPr>
          <a:xfrm>
            <a:off x="6400330" y="1879287"/>
            <a:ext cx="4762970" cy="582117"/>
          </a:xfrm>
        </p:spPr>
        <p:txBody>
          <a:bodyPr anchor="b">
            <a:noAutofit/>
          </a:bodyPr>
          <a:lstStyle>
            <a:lvl1pPr marL="0" indent="0">
              <a:buNone/>
              <a:defRPr sz="1400" b="1" cap="all" spc="25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D71352E-1DE0-F0CD-6F81-1D8FF59C2B0D}"/>
              </a:ext>
            </a:extLst>
          </p:cNvPr>
          <p:cNvSpPr>
            <a:spLocks noGrp="1"/>
          </p:cNvSpPr>
          <p:nvPr>
            <p:ph sz="quarter" idx="4"/>
          </p:nvPr>
        </p:nvSpPr>
        <p:spPr>
          <a:xfrm>
            <a:off x="6400330" y="2505075"/>
            <a:ext cx="4762970" cy="33896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D38F7E4-7D9E-4736-3269-4F0C46996125}"/>
              </a:ext>
            </a:extLst>
          </p:cNvPr>
          <p:cNvSpPr>
            <a:spLocks noGrp="1"/>
          </p:cNvSpPr>
          <p:nvPr>
            <p:ph type="dt" sz="half" idx="10"/>
          </p:nvPr>
        </p:nvSpPr>
        <p:spPr/>
        <p:txBody>
          <a:bodyPr/>
          <a:lstStyle/>
          <a:p>
            <a:fld id="{1E351CED-465B-40B5-ADCE-957C918F227B}" type="datetimeFigureOut">
              <a:rPr lang="en-US" smtClean="0"/>
              <a:t>10/21/2024</a:t>
            </a:fld>
            <a:endParaRPr lang="en-US"/>
          </a:p>
        </p:txBody>
      </p:sp>
      <p:sp>
        <p:nvSpPr>
          <p:cNvPr id="8" name="Footer Placeholder 7">
            <a:extLst>
              <a:ext uri="{FF2B5EF4-FFF2-40B4-BE49-F238E27FC236}">
                <a16:creationId xmlns:a16="http://schemas.microsoft.com/office/drawing/2014/main" id="{218386CF-9A84-8D2A-BC47-C951DD99492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980844D-FE1F-49E7-3BBD-527FB72ECD1D}"/>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35155462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EF691C-93A5-1364-00A9-A470C289F365}"/>
              </a:ext>
            </a:extLst>
          </p:cNvPr>
          <p:cNvSpPr>
            <a:spLocks noGrp="1"/>
          </p:cNvSpPr>
          <p:nvPr>
            <p:ph type="title"/>
          </p:nvPr>
        </p:nvSpPr>
        <p:spPr>
          <a:xfrm>
            <a:off x="1066800" y="1357223"/>
            <a:ext cx="8886884" cy="1043078"/>
          </a:xfrm>
        </p:spPr>
        <p:txBody>
          <a:bodyPr anchor="t"/>
          <a:lstStyle/>
          <a:p>
            <a:r>
              <a:rPr lang="en-US"/>
              <a:t>Click to edit Master title style</a:t>
            </a:r>
            <a:endParaRPr lang="en-US" dirty="0"/>
          </a:p>
        </p:txBody>
      </p:sp>
      <p:sp>
        <p:nvSpPr>
          <p:cNvPr id="3" name="Date Placeholder 2">
            <a:extLst>
              <a:ext uri="{FF2B5EF4-FFF2-40B4-BE49-F238E27FC236}">
                <a16:creationId xmlns:a16="http://schemas.microsoft.com/office/drawing/2014/main" id="{76E055BD-4154-B9D1-0B5B-B1E3A06B6B31}"/>
              </a:ext>
            </a:extLst>
          </p:cNvPr>
          <p:cNvSpPr>
            <a:spLocks noGrp="1"/>
          </p:cNvSpPr>
          <p:nvPr>
            <p:ph type="dt" sz="half" idx="10"/>
          </p:nvPr>
        </p:nvSpPr>
        <p:spPr/>
        <p:txBody>
          <a:bodyPr/>
          <a:lstStyle/>
          <a:p>
            <a:fld id="{1E351CED-465B-40B5-ADCE-957C918F227B}" type="datetimeFigureOut">
              <a:rPr lang="en-US" smtClean="0"/>
              <a:t>10/21/2024</a:t>
            </a:fld>
            <a:endParaRPr lang="en-US"/>
          </a:p>
        </p:txBody>
      </p:sp>
      <p:sp>
        <p:nvSpPr>
          <p:cNvPr id="4" name="Footer Placeholder 3">
            <a:extLst>
              <a:ext uri="{FF2B5EF4-FFF2-40B4-BE49-F238E27FC236}">
                <a16:creationId xmlns:a16="http://schemas.microsoft.com/office/drawing/2014/main" id="{0C2A9E4A-03D1-7A8B-233D-014A3248F0B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82CEFC4-D276-DF45-F395-F5BD2EA70114}"/>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36761972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12C0AD-76F4-FCE4-2717-0A9AA4351B6D}"/>
              </a:ext>
            </a:extLst>
          </p:cNvPr>
          <p:cNvSpPr>
            <a:spLocks noGrp="1"/>
          </p:cNvSpPr>
          <p:nvPr>
            <p:ph type="dt" sz="half" idx="10"/>
          </p:nvPr>
        </p:nvSpPr>
        <p:spPr/>
        <p:txBody>
          <a:bodyPr/>
          <a:lstStyle/>
          <a:p>
            <a:fld id="{1E351CED-465B-40B5-ADCE-957C918F227B}" type="datetimeFigureOut">
              <a:rPr lang="en-US" smtClean="0"/>
              <a:t>10/21/2024</a:t>
            </a:fld>
            <a:endParaRPr lang="en-US"/>
          </a:p>
        </p:txBody>
      </p:sp>
      <p:sp>
        <p:nvSpPr>
          <p:cNvPr id="3" name="Footer Placeholder 2">
            <a:extLst>
              <a:ext uri="{FF2B5EF4-FFF2-40B4-BE49-F238E27FC236}">
                <a16:creationId xmlns:a16="http://schemas.microsoft.com/office/drawing/2014/main" id="{BE83BB66-3F41-7F1D-5108-B3F679A88E6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FAA6DA0-07AE-4BE4-B82F-7936D0E3E37D}"/>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29077210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CBFB75-C953-0BD0-4E2E-717767426228}"/>
              </a:ext>
            </a:extLst>
          </p:cNvPr>
          <p:cNvSpPr>
            <a:spLocks noGrp="1"/>
          </p:cNvSpPr>
          <p:nvPr>
            <p:ph type="title"/>
          </p:nvPr>
        </p:nvSpPr>
        <p:spPr>
          <a:xfrm>
            <a:off x="1066800" y="770626"/>
            <a:ext cx="3705225" cy="1286774"/>
          </a:xfrm>
        </p:spPr>
        <p:txBody>
          <a:bodyPr anchor="b">
            <a:normAutofit/>
          </a:bodyPr>
          <a:lstStyle>
            <a:lvl1pPr>
              <a:defRPr sz="2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8E1AA52-60F3-40F2-673B-5848F4253FF0}"/>
              </a:ext>
            </a:extLst>
          </p:cNvPr>
          <p:cNvSpPr>
            <a:spLocks noGrp="1"/>
          </p:cNvSpPr>
          <p:nvPr>
            <p:ph idx="1"/>
          </p:nvPr>
        </p:nvSpPr>
        <p:spPr>
          <a:xfrm>
            <a:off x="5183188" y="1075426"/>
            <a:ext cx="5980112" cy="476837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F40167E8-C561-5A72-AED3-442F66DDEE31}"/>
              </a:ext>
            </a:extLst>
          </p:cNvPr>
          <p:cNvSpPr>
            <a:spLocks noGrp="1"/>
          </p:cNvSpPr>
          <p:nvPr>
            <p:ph type="body" sz="half" idx="2"/>
          </p:nvPr>
        </p:nvSpPr>
        <p:spPr>
          <a:xfrm>
            <a:off x="1066800" y="2057400"/>
            <a:ext cx="370522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FDBFED3-7CB3-1B8B-9504-13A121CAD015}"/>
              </a:ext>
            </a:extLst>
          </p:cNvPr>
          <p:cNvSpPr>
            <a:spLocks noGrp="1"/>
          </p:cNvSpPr>
          <p:nvPr>
            <p:ph type="dt" sz="half" idx="10"/>
          </p:nvPr>
        </p:nvSpPr>
        <p:spPr/>
        <p:txBody>
          <a:bodyPr/>
          <a:lstStyle/>
          <a:p>
            <a:fld id="{1E351CED-465B-40B5-ADCE-957C918F227B}" type="datetimeFigureOut">
              <a:rPr lang="en-US" smtClean="0"/>
              <a:t>10/21/2024</a:t>
            </a:fld>
            <a:endParaRPr lang="en-US"/>
          </a:p>
        </p:txBody>
      </p:sp>
      <p:sp>
        <p:nvSpPr>
          <p:cNvPr id="6" name="Footer Placeholder 5">
            <a:extLst>
              <a:ext uri="{FF2B5EF4-FFF2-40B4-BE49-F238E27FC236}">
                <a16:creationId xmlns:a16="http://schemas.microsoft.com/office/drawing/2014/main" id="{152456C9-19A0-4441-B1AF-B7AFBF642F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A8898EA-84CC-411C-0012-D314953696B9}"/>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20900630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C1E10-1458-2553-05B4-313F7E26D210}"/>
              </a:ext>
            </a:extLst>
          </p:cNvPr>
          <p:cNvSpPr>
            <a:spLocks noGrp="1"/>
          </p:cNvSpPr>
          <p:nvPr>
            <p:ph type="title"/>
          </p:nvPr>
        </p:nvSpPr>
        <p:spPr>
          <a:xfrm>
            <a:off x="1066800" y="782128"/>
            <a:ext cx="3705225" cy="1275272"/>
          </a:xfrm>
        </p:spPr>
        <p:txBody>
          <a:bodyPr anchor="b">
            <a:normAutofit/>
          </a:bodyPr>
          <a:lstStyle>
            <a:lvl1pPr>
              <a:defRPr sz="28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43C0F677-F177-6DED-1920-685B9D9FF254}"/>
              </a:ext>
            </a:extLst>
          </p:cNvPr>
          <p:cNvSpPr>
            <a:spLocks noGrp="1"/>
          </p:cNvSpPr>
          <p:nvPr>
            <p:ph type="pic" idx="1"/>
          </p:nvPr>
        </p:nvSpPr>
        <p:spPr>
          <a:xfrm>
            <a:off x="5183188" y="1143000"/>
            <a:ext cx="5980112" cy="4572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BC4D1CB1-2109-480E-8904-4077C94D6E7D}"/>
              </a:ext>
            </a:extLst>
          </p:cNvPr>
          <p:cNvSpPr>
            <a:spLocks noGrp="1"/>
          </p:cNvSpPr>
          <p:nvPr>
            <p:ph type="body" sz="half" idx="2"/>
          </p:nvPr>
        </p:nvSpPr>
        <p:spPr>
          <a:xfrm>
            <a:off x="1066800" y="2057400"/>
            <a:ext cx="3705225" cy="36576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B0DB38-7CB9-2140-BC21-6D2E7DD0B6B5}"/>
              </a:ext>
            </a:extLst>
          </p:cNvPr>
          <p:cNvSpPr>
            <a:spLocks noGrp="1"/>
          </p:cNvSpPr>
          <p:nvPr>
            <p:ph type="dt" sz="half" idx="10"/>
          </p:nvPr>
        </p:nvSpPr>
        <p:spPr/>
        <p:txBody>
          <a:bodyPr/>
          <a:lstStyle/>
          <a:p>
            <a:fld id="{1E351CED-465B-40B5-ADCE-957C918F227B}" type="datetimeFigureOut">
              <a:rPr lang="en-US" smtClean="0"/>
              <a:t>10/21/2024</a:t>
            </a:fld>
            <a:endParaRPr lang="en-US"/>
          </a:p>
        </p:txBody>
      </p:sp>
      <p:sp>
        <p:nvSpPr>
          <p:cNvPr id="6" name="Footer Placeholder 5">
            <a:extLst>
              <a:ext uri="{FF2B5EF4-FFF2-40B4-BE49-F238E27FC236}">
                <a16:creationId xmlns:a16="http://schemas.microsoft.com/office/drawing/2014/main" id="{C7B448AD-3B1D-4B5E-CAB9-BB5FD2CDEBC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BEEF53D-CF5A-87A2-E973-3B8CCDEBAA2B}"/>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12311287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21F4A25-A386-9574-775C-E5E5F9FC352A}"/>
              </a:ext>
            </a:extLst>
          </p:cNvPr>
          <p:cNvSpPr>
            <a:spLocks noGrp="1"/>
          </p:cNvSpPr>
          <p:nvPr>
            <p:ph type="title"/>
          </p:nvPr>
        </p:nvSpPr>
        <p:spPr>
          <a:xfrm>
            <a:off x="1066800" y="936841"/>
            <a:ext cx="8886884" cy="953669"/>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4F7885F-2B7B-74DB-9996-E0ACEBC9DB25}"/>
              </a:ext>
            </a:extLst>
          </p:cNvPr>
          <p:cNvSpPr>
            <a:spLocks noGrp="1"/>
          </p:cNvSpPr>
          <p:nvPr>
            <p:ph type="body" idx="1"/>
          </p:nvPr>
        </p:nvSpPr>
        <p:spPr>
          <a:xfrm>
            <a:off x="1069848" y="2139696"/>
            <a:ext cx="8883836" cy="36776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6804F519-BA47-2B81-CC1C-7E1F119EC69E}"/>
              </a:ext>
            </a:extLst>
          </p:cNvPr>
          <p:cNvSpPr>
            <a:spLocks noGrp="1"/>
          </p:cNvSpPr>
          <p:nvPr>
            <p:ph type="dt" sz="half" idx="2"/>
          </p:nvPr>
        </p:nvSpPr>
        <p:spPr>
          <a:xfrm rot="5400000">
            <a:off x="10477379" y="4629744"/>
            <a:ext cx="2653508" cy="365125"/>
          </a:xfrm>
          <a:prstGeom prst="rect">
            <a:avLst/>
          </a:prstGeom>
        </p:spPr>
        <p:txBody>
          <a:bodyPr vert="horz" lIns="91440" tIns="45720" rIns="91440" bIns="45720" rtlCol="0" anchor="ctr"/>
          <a:lstStyle>
            <a:lvl1pPr algn="r">
              <a:defRPr sz="900">
                <a:solidFill>
                  <a:schemeClr val="tx1"/>
                </a:solidFill>
              </a:defRPr>
            </a:lvl1pPr>
          </a:lstStyle>
          <a:p>
            <a:fld id="{1E351CED-465B-40B5-ADCE-957C918F227B}" type="datetimeFigureOut">
              <a:rPr lang="en-US" smtClean="0"/>
              <a:t>10/21/2024</a:t>
            </a:fld>
            <a:endParaRPr lang="en-US"/>
          </a:p>
        </p:txBody>
      </p:sp>
      <p:sp>
        <p:nvSpPr>
          <p:cNvPr id="5" name="Footer Placeholder 4">
            <a:extLst>
              <a:ext uri="{FF2B5EF4-FFF2-40B4-BE49-F238E27FC236}">
                <a16:creationId xmlns:a16="http://schemas.microsoft.com/office/drawing/2014/main" id="{BE952D7B-C352-1630-4C3D-7D5983C04D4A}"/>
              </a:ext>
            </a:extLst>
          </p:cNvPr>
          <p:cNvSpPr>
            <a:spLocks noGrp="1"/>
          </p:cNvSpPr>
          <p:nvPr>
            <p:ph type="ftr" sz="quarter" idx="3"/>
          </p:nvPr>
        </p:nvSpPr>
        <p:spPr>
          <a:xfrm>
            <a:off x="8610602" y="6318446"/>
            <a:ext cx="2743198" cy="365125"/>
          </a:xfrm>
          <a:prstGeom prst="rect">
            <a:avLst/>
          </a:prstGeom>
        </p:spPr>
        <p:txBody>
          <a:bodyPr vert="horz" lIns="91440" tIns="45720" rIns="91440" bIns="45720" rtlCol="0" anchor="ctr"/>
          <a:lstStyle>
            <a:lvl1pPr algn="r">
              <a:defRPr sz="90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F96E04F0-DF9B-480B-CC46-BAE7A81FB7E6}"/>
              </a:ext>
            </a:extLst>
          </p:cNvPr>
          <p:cNvSpPr>
            <a:spLocks noGrp="1"/>
          </p:cNvSpPr>
          <p:nvPr>
            <p:ph type="sldNum" sz="quarter" idx="4"/>
          </p:nvPr>
        </p:nvSpPr>
        <p:spPr>
          <a:xfrm>
            <a:off x="11353800" y="6318446"/>
            <a:ext cx="615696" cy="365125"/>
          </a:xfrm>
          <a:prstGeom prst="rect">
            <a:avLst/>
          </a:prstGeom>
        </p:spPr>
        <p:txBody>
          <a:bodyPr vert="horz" lIns="91440" tIns="45720" rIns="91440" bIns="45720" rtlCol="0" anchor="ctr"/>
          <a:lstStyle>
            <a:lvl1pPr algn="r">
              <a:defRPr sz="1600" b="1">
                <a:solidFill>
                  <a:schemeClr val="tx1"/>
                </a:solidFill>
              </a:defRPr>
            </a:lvl1pPr>
          </a:lstStyle>
          <a:p>
            <a:fld id="{5A33CB2A-1702-4C1D-9CC4-8D472D39F19E}" type="slidenum">
              <a:rPr lang="en-US" smtClean="0"/>
              <a:t>‹#›</a:t>
            </a:fld>
            <a:endParaRPr lang="en-US"/>
          </a:p>
        </p:txBody>
      </p:sp>
    </p:spTree>
    <p:extLst>
      <p:ext uri="{BB962C8B-B14F-4D97-AF65-F5344CB8AC3E}">
        <p14:creationId xmlns:p14="http://schemas.microsoft.com/office/powerpoint/2010/main" val="2464703028"/>
      </p:ext>
    </p:extLst>
  </p:cSld>
  <p:clrMap bg1="lt1" tx1="dk1" bg2="lt2" tx2="dk2" accent1="accent1" accent2="accent2" accent3="accent3" accent4="accent4" accent5="accent5" accent6="accent6" hlink="hlink" folHlink="folHlink"/>
  <p:sldLayoutIdLst>
    <p:sldLayoutId id="2147483747" r:id="rId1"/>
    <p:sldLayoutId id="2147483748" r:id="rId2"/>
    <p:sldLayoutId id="2147483749" r:id="rId3"/>
    <p:sldLayoutId id="2147483750" r:id="rId4"/>
    <p:sldLayoutId id="2147483751" r:id="rId5"/>
    <p:sldLayoutId id="2147483745" r:id="rId6"/>
    <p:sldLayoutId id="2147483741" r:id="rId7"/>
    <p:sldLayoutId id="2147483742" r:id="rId8"/>
    <p:sldLayoutId id="2147483743" r:id="rId9"/>
    <p:sldLayoutId id="2147483744" r:id="rId10"/>
    <p:sldLayoutId id="2147483746" r:id="rId11"/>
  </p:sldLayoutIdLst>
  <p:txStyles>
    <p:titleStyle>
      <a:lvl1pPr algn="l" defTabSz="914400" rtl="0" eaLnBrk="1" latinLnBrk="0" hangingPunct="1">
        <a:lnSpc>
          <a:spcPct val="90000"/>
        </a:lnSpc>
        <a:spcBef>
          <a:spcPct val="0"/>
        </a:spcBef>
        <a:buNone/>
        <a:defRPr sz="3200" b="1"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548640" indent="-228600" algn="l" defTabSz="914400" rtl="0" eaLnBrk="1" latinLnBrk="0" hangingPunct="1">
        <a:lnSpc>
          <a:spcPct val="120000"/>
        </a:lnSpc>
        <a:spcBef>
          <a:spcPts val="500"/>
        </a:spcBef>
        <a:buFont typeface="Neue Haas Grotesk Text Pro" panose="020B0504020202020204" pitchFamily="34" charset="0"/>
        <a:buChar char="–"/>
        <a:defRPr sz="1600" kern="1200">
          <a:solidFill>
            <a:schemeClr val="tx1"/>
          </a:solidFill>
          <a:latin typeface="+mn-lt"/>
          <a:ea typeface="+mn-ea"/>
          <a:cs typeface="+mn-cs"/>
        </a:defRPr>
      </a:lvl2pPr>
      <a:lvl3pPr marL="77724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914400" indent="-228600" algn="l" defTabSz="914400" rtl="0" eaLnBrk="1" latinLnBrk="0" hangingPunct="1">
        <a:lnSpc>
          <a:spcPct val="120000"/>
        </a:lnSpc>
        <a:spcBef>
          <a:spcPts val="500"/>
        </a:spcBef>
        <a:buFont typeface="Neue Haas Grotesk Text Pro" panose="020B0504020202020204" pitchFamily="34" charset="0"/>
        <a:buChar char="–"/>
        <a:defRPr sz="1200" kern="1200">
          <a:solidFill>
            <a:schemeClr val="tx1"/>
          </a:solidFill>
          <a:latin typeface="+mn-lt"/>
          <a:ea typeface="+mn-ea"/>
          <a:cs typeface="+mn-cs"/>
        </a:defRPr>
      </a:lvl4pPr>
      <a:lvl5pPr marL="109728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668B51F-0397-D568-D929-A4F9A9CC47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marble with brown and aqua colors">
            <a:extLst>
              <a:ext uri="{FF2B5EF4-FFF2-40B4-BE49-F238E27FC236}">
                <a16:creationId xmlns:a16="http://schemas.microsoft.com/office/drawing/2014/main" id="{9D31A522-798E-4FE7-2EB3-A92997233862}"/>
              </a:ext>
            </a:extLst>
          </p:cNvPr>
          <p:cNvPicPr>
            <a:picLocks noChangeAspect="1"/>
          </p:cNvPicPr>
          <p:nvPr/>
        </p:nvPicPr>
        <p:blipFill>
          <a:blip r:embed="rId2"/>
          <a:srcRect t="4492" b="16283"/>
          <a:stretch/>
        </p:blipFill>
        <p:spPr>
          <a:xfrm>
            <a:off x="21" y="132693"/>
            <a:ext cx="12191979" cy="6857989"/>
          </a:xfrm>
          <a:prstGeom prst="rect">
            <a:avLst/>
          </a:prstGeom>
        </p:spPr>
      </p:pic>
      <p:sp>
        <p:nvSpPr>
          <p:cNvPr id="11" name="Freeform: Shape 10">
            <a:extLst>
              <a:ext uri="{FF2B5EF4-FFF2-40B4-BE49-F238E27FC236}">
                <a16:creationId xmlns:a16="http://schemas.microsoft.com/office/drawing/2014/main" id="{50F200B6-228D-F4F2-C6FF-D4257EC205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540000" flipH="1">
            <a:off x="4556932" y="3127849"/>
            <a:ext cx="7654355" cy="3796328"/>
          </a:xfrm>
          <a:custGeom>
            <a:avLst/>
            <a:gdLst>
              <a:gd name="connsiteX0" fmla="*/ 1835852 w 7654355"/>
              <a:gd name="connsiteY0" fmla="*/ 1549 h 3796328"/>
              <a:gd name="connsiteX1" fmla="*/ 20604 w 7654355"/>
              <a:gd name="connsiteY1" fmla="*/ 803783 h 3796328"/>
              <a:gd name="connsiteX2" fmla="*/ 0 w 7654355"/>
              <a:gd name="connsiteY2" fmla="*/ 826352 h 3796328"/>
              <a:gd name="connsiteX3" fmla="*/ 51841 w 7654355"/>
              <a:gd name="connsiteY3" fmla="*/ 3796328 h 3796328"/>
              <a:gd name="connsiteX4" fmla="*/ 7654355 w 7654355"/>
              <a:gd name="connsiteY4" fmla="*/ 3663625 h 3796328"/>
              <a:gd name="connsiteX5" fmla="*/ 3473222 w 7654355"/>
              <a:gd name="connsiteY5" fmla="*/ 499129 h 3796328"/>
              <a:gd name="connsiteX6" fmla="*/ 3417360 w 7654355"/>
              <a:gd name="connsiteY6" fmla="*/ 459014 h 3796328"/>
              <a:gd name="connsiteX7" fmla="*/ 1990462 w 7654355"/>
              <a:gd name="connsiteY7" fmla="*/ 763 h 3796328"/>
              <a:gd name="connsiteX8" fmla="*/ 1835852 w 7654355"/>
              <a:gd name="connsiteY8" fmla="*/ 1549 h 37963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654355" h="3796328">
                <a:moveTo>
                  <a:pt x="1835852" y="1549"/>
                </a:moveTo>
                <a:cubicBezTo>
                  <a:pt x="1166613" y="24353"/>
                  <a:pt x="510847" y="298769"/>
                  <a:pt x="20604" y="803783"/>
                </a:cubicBezTo>
                <a:lnTo>
                  <a:pt x="0" y="826352"/>
                </a:lnTo>
                <a:lnTo>
                  <a:pt x="51841" y="3796328"/>
                </a:lnTo>
                <a:lnTo>
                  <a:pt x="7654355" y="3663625"/>
                </a:lnTo>
                <a:lnTo>
                  <a:pt x="3473222" y="499129"/>
                </a:lnTo>
                <a:lnTo>
                  <a:pt x="3417360" y="459014"/>
                </a:lnTo>
                <a:cubicBezTo>
                  <a:pt x="2981578" y="162529"/>
                  <a:pt x="2485536" y="12600"/>
                  <a:pt x="1990462" y="763"/>
                </a:cubicBezTo>
                <a:cubicBezTo>
                  <a:pt x="1938891" y="-470"/>
                  <a:pt x="1887332" y="-206"/>
                  <a:pt x="1835852" y="1549"/>
                </a:cubicBezTo>
                <a:close/>
              </a:path>
            </a:pathLst>
          </a:custGeom>
          <a:gradFill>
            <a:gsLst>
              <a:gs pos="22000">
                <a:schemeClr val="bg2">
                  <a:alpha val="80000"/>
                </a:schemeClr>
              </a:gs>
              <a:gs pos="100000">
                <a:schemeClr val="accent1">
                  <a:lumMod val="60000"/>
                  <a:lumOff val="40000"/>
                  <a:alpha val="8400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Subtitle 2">
            <a:extLst>
              <a:ext uri="{FF2B5EF4-FFF2-40B4-BE49-F238E27FC236}">
                <a16:creationId xmlns:a16="http://schemas.microsoft.com/office/drawing/2014/main" id="{A3866B8C-F719-5627-5AF5-805C9CB67941}"/>
              </a:ext>
            </a:extLst>
          </p:cNvPr>
          <p:cNvSpPr>
            <a:spLocks noGrp="1"/>
          </p:cNvSpPr>
          <p:nvPr>
            <p:ph type="subTitle" idx="1"/>
          </p:nvPr>
        </p:nvSpPr>
        <p:spPr>
          <a:xfrm>
            <a:off x="8036240" y="4152093"/>
            <a:ext cx="3129921" cy="1429788"/>
          </a:xfrm>
        </p:spPr>
        <p:txBody>
          <a:bodyPr anchor="b">
            <a:noAutofit/>
          </a:bodyPr>
          <a:lstStyle/>
          <a:p>
            <a:pPr algn="r"/>
            <a:r>
              <a:rPr lang="en-IN" sz="3600" b="1" u="sng" dirty="0"/>
              <a:t>Blockchain Technology</a:t>
            </a:r>
          </a:p>
        </p:txBody>
      </p:sp>
    </p:spTree>
    <p:extLst>
      <p:ext uri="{BB962C8B-B14F-4D97-AF65-F5344CB8AC3E}">
        <p14:creationId xmlns:p14="http://schemas.microsoft.com/office/powerpoint/2010/main" val="33151576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2DD1FB0-D598-9DD3-F58A-E68DED253577}"/>
              </a:ext>
            </a:extLst>
          </p:cNvPr>
          <p:cNvSpPr>
            <a:spLocks noGrp="1"/>
          </p:cNvSpPr>
          <p:nvPr>
            <p:ph idx="1"/>
          </p:nvPr>
        </p:nvSpPr>
        <p:spPr>
          <a:xfrm>
            <a:off x="1069848" y="874644"/>
            <a:ext cx="8883836" cy="4942736"/>
          </a:xfrm>
        </p:spPr>
        <p:txBody>
          <a:bodyPr/>
          <a:lstStyle/>
          <a:p>
            <a:r>
              <a:rPr lang="en-US" b="1" dirty="0"/>
              <a:t>Healthcare</a:t>
            </a:r>
          </a:p>
          <a:p>
            <a:pPr>
              <a:buFont typeface="Arial" panose="020B0604020202020204" pitchFamily="34" charset="0"/>
              <a:buChar char="•"/>
            </a:pPr>
            <a:r>
              <a:rPr lang="en-US" dirty="0"/>
              <a:t>Secure sharing of patient records among healthcare providers. It ensures data integrity and confidentiality while allowing for better patient care coordination.</a:t>
            </a:r>
          </a:p>
          <a:p>
            <a:r>
              <a:rPr lang="en-US" b="1" dirty="0"/>
              <a:t>4. Financial Services</a:t>
            </a:r>
          </a:p>
          <a:p>
            <a:pPr>
              <a:buFont typeface="Arial" panose="020B0604020202020204" pitchFamily="34" charset="0"/>
              <a:buChar char="•"/>
            </a:pPr>
            <a:r>
              <a:rPr lang="en-US" dirty="0"/>
              <a:t>Streamlines processes such as cross-border payments, remittances, and trade finance. Blockchain reduces transaction costs and processing times.</a:t>
            </a:r>
          </a:p>
          <a:p>
            <a:endParaRPr lang="en-IN" dirty="0"/>
          </a:p>
        </p:txBody>
      </p:sp>
    </p:spTree>
    <p:extLst>
      <p:ext uri="{BB962C8B-B14F-4D97-AF65-F5344CB8AC3E}">
        <p14:creationId xmlns:p14="http://schemas.microsoft.com/office/powerpoint/2010/main" val="1854445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6787BDB-82BE-79F1-27F5-E4F3D1E99403}"/>
              </a:ext>
            </a:extLst>
          </p:cNvPr>
          <p:cNvSpPr>
            <a:spLocks noGrp="1"/>
          </p:cNvSpPr>
          <p:nvPr>
            <p:ph idx="1"/>
          </p:nvPr>
        </p:nvSpPr>
        <p:spPr>
          <a:xfrm>
            <a:off x="1069848" y="1182758"/>
            <a:ext cx="8883836" cy="4634622"/>
          </a:xfrm>
        </p:spPr>
        <p:txBody>
          <a:bodyPr/>
          <a:lstStyle/>
          <a:p>
            <a:r>
              <a:rPr lang="en-US" b="1" dirty="0"/>
              <a:t>Voting Systems</a:t>
            </a:r>
          </a:p>
          <a:p>
            <a:pPr>
              <a:buFont typeface="Arial" panose="020B0604020202020204" pitchFamily="34" charset="0"/>
              <a:buChar char="•"/>
            </a:pPr>
            <a:r>
              <a:rPr lang="en-US" dirty="0"/>
              <a:t>Offers a secure and transparent way to conduct elections. Blockchain can help prevent fraud and ensure that votes are accurately counted.</a:t>
            </a:r>
          </a:p>
          <a:p>
            <a:r>
              <a:rPr lang="en-US" b="1" dirty="0"/>
              <a:t>6. Real Estate</a:t>
            </a:r>
          </a:p>
          <a:p>
            <a:pPr>
              <a:buFont typeface="Arial" panose="020B0604020202020204" pitchFamily="34" charset="0"/>
              <a:buChar char="•"/>
            </a:pPr>
            <a:r>
              <a:rPr lang="en-US" dirty="0"/>
              <a:t>Simplifies property transactions by providing a transparent record of ownership, reducing paperwork, and enabling smart contracts for automated agreements.</a:t>
            </a:r>
          </a:p>
          <a:p>
            <a:endParaRPr lang="en-IN" dirty="0"/>
          </a:p>
        </p:txBody>
      </p:sp>
    </p:spTree>
    <p:extLst>
      <p:ext uri="{BB962C8B-B14F-4D97-AF65-F5344CB8AC3E}">
        <p14:creationId xmlns:p14="http://schemas.microsoft.com/office/powerpoint/2010/main" val="5138600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84182E-45B4-3B12-79AF-38553BC39FD4}"/>
              </a:ext>
            </a:extLst>
          </p:cNvPr>
          <p:cNvSpPr>
            <a:spLocks noGrp="1"/>
          </p:cNvSpPr>
          <p:nvPr>
            <p:ph type="title"/>
          </p:nvPr>
        </p:nvSpPr>
        <p:spPr/>
        <p:txBody>
          <a:bodyPr/>
          <a:lstStyle/>
          <a:p>
            <a:r>
              <a:rPr lang="en-IN" u="sng" dirty="0"/>
              <a:t>Conclusion</a:t>
            </a:r>
          </a:p>
        </p:txBody>
      </p:sp>
      <p:sp>
        <p:nvSpPr>
          <p:cNvPr id="3" name="Content Placeholder 2">
            <a:extLst>
              <a:ext uri="{FF2B5EF4-FFF2-40B4-BE49-F238E27FC236}">
                <a16:creationId xmlns:a16="http://schemas.microsoft.com/office/drawing/2014/main" id="{A230D7DE-EA63-36DC-F206-35D9A0BFFCB3}"/>
              </a:ext>
            </a:extLst>
          </p:cNvPr>
          <p:cNvSpPr>
            <a:spLocks noGrp="1"/>
          </p:cNvSpPr>
          <p:nvPr>
            <p:ph idx="1"/>
          </p:nvPr>
        </p:nvSpPr>
        <p:spPr/>
        <p:txBody>
          <a:bodyPr/>
          <a:lstStyle/>
          <a:p>
            <a:r>
              <a:rPr lang="en-US" dirty="0"/>
              <a:t>In conclusion, blockchain technology represents a transformative innovation with the potential to revolutionize various industries. Its core features—decentralization, transparency, security, and immutability—enable secure and efficient transactions without the need for intermediaries. From cryptocurrencies to supply chain management, healthcare, and beyond, blockchain is being utilized to solve complex problems and improve processes.</a:t>
            </a:r>
            <a:endParaRPr lang="en-IN" dirty="0"/>
          </a:p>
        </p:txBody>
      </p:sp>
    </p:spTree>
    <p:extLst>
      <p:ext uri="{BB962C8B-B14F-4D97-AF65-F5344CB8AC3E}">
        <p14:creationId xmlns:p14="http://schemas.microsoft.com/office/powerpoint/2010/main" val="10731473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5E4941-D7C4-6DE3-1276-85C629DB5499}"/>
              </a:ext>
            </a:extLst>
          </p:cNvPr>
          <p:cNvSpPr>
            <a:spLocks noGrp="1"/>
          </p:cNvSpPr>
          <p:nvPr>
            <p:ph type="title"/>
          </p:nvPr>
        </p:nvSpPr>
        <p:spPr>
          <a:xfrm>
            <a:off x="1066800" y="563786"/>
            <a:ext cx="8886884" cy="953669"/>
          </a:xfrm>
        </p:spPr>
        <p:txBody>
          <a:bodyPr/>
          <a:lstStyle/>
          <a:p>
            <a:r>
              <a:rPr lang="en-IN" u="sng" dirty="0"/>
              <a:t>What is Blockchain?</a:t>
            </a:r>
          </a:p>
        </p:txBody>
      </p:sp>
      <p:sp>
        <p:nvSpPr>
          <p:cNvPr id="3" name="Content Placeholder 2">
            <a:extLst>
              <a:ext uri="{FF2B5EF4-FFF2-40B4-BE49-F238E27FC236}">
                <a16:creationId xmlns:a16="http://schemas.microsoft.com/office/drawing/2014/main" id="{6ADBF41D-294B-7AD7-D99B-DFB53AD9E648}"/>
              </a:ext>
            </a:extLst>
          </p:cNvPr>
          <p:cNvSpPr>
            <a:spLocks noGrp="1"/>
          </p:cNvSpPr>
          <p:nvPr>
            <p:ph idx="1"/>
          </p:nvPr>
        </p:nvSpPr>
        <p:spPr>
          <a:xfrm>
            <a:off x="1066800" y="1752070"/>
            <a:ext cx="8883836" cy="3677683"/>
          </a:xfrm>
        </p:spPr>
        <p:txBody>
          <a:bodyPr>
            <a:normAutofit/>
          </a:bodyPr>
          <a:lstStyle/>
          <a:p>
            <a:r>
              <a:rPr lang="en-US" dirty="0"/>
              <a:t>Blockchain is a decentralized digital ledger technology that securely records transactions across a network of computers. Here are its key characteristics:</a:t>
            </a:r>
          </a:p>
          <a:p>
            <a:r>
              <a:rPr lang="en-US" b="1" dirty="0"/>
              <a:t>Decentralization</a:t>
            </a:r>
            <a:r>
              <a:rPr lang="en-US" dirty="0"/>
              <a:t>: Unlike traditional databases controlled by a single entity, blockchain operates on a distributed network, meaning no single point of control or failure. </a:t>
            </a:r>
          </a:p>
          <a:p>
            <a:r>
              <a:rPr lang="en-US" b="1" dirty="0"/>
              <a:t>Transparency</a:t>
            </a:r>
            <a:r>
              <a:rPr lang="en-US" dirty="0"/>
              <a:t>: All participants in the network can view the transaction history, promoting trust and accountability.</a:t>
            </a:r>
          </a:p>
        </p:txBody>
      </p:sp>
    </p:spTree>
    <p:extLst>
      <p:ext uri="{BB962C8B-B14F-4D97-AF65-F5344CB8AC3E}">
        <p14:creationId xmlns:p14="http://schemas.microsoft.com/office/powerpoint/2010/main" val="15335962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97E4D6E-D1B0-3A37-B187-A9DF25A9D75E}"/>
              </a:ext>
            </a:extLst>
          </p:cNvPr>
          <p:cNvSpPr>
            <a:spLocks noGrp="1"/>
          </p:cNvSpPr>
          <p:nvPr>
            <p:ph idx="1"/>
          </p:nvPr>
        </p:nvSpPr>
        <p:spPr>
          <a:xfrm>
            <a:off x="1069848" y="1143000"/>
            <a:ext cx="8883836" cy="4674379"/>
          </a:xfrm>
        </p:spPr>
        <p:txBody>
          <a:bodyPr/>
          <a:lstStyle/>
          <a:p>
            <a:r>
              <a:rPr lang="en-US" b="1" dirty="0"/>
              <a:t> Blocks and Chains</a:t>
            </a:r>
            <a:r>
              <a:rPr lang="en-US" dirty="0"/>
              <a:t>: Transactions are grouped into blocks. Each block contains a timestamp, transaction data, and a cryptographic hash of the previous block, creating a secure chain.</a:t>
            </a:r>
          </a:p>
          <a:p>
            <a:r>
              <a:rPr lang="en-US" b="1" dirty="0"/>
              <a:t>Consensus Mechanisms</a:t>
            </a:r>
            <a:r>
              <a:rPr lang="en-US" dirty="0"/>
              <a:t>: To validate transactions and maintain the integrity of the blockchain, consensus mechanisms (like Proof of Work or Proof of Stake) are employed, ensuring agreement among network participants.</a:t>
            </a:r>
          </a:p>
          <a:p>
            <a:endParaRPr lang="en-IN" dirty="0"/>
          </a:p>
        </p:txBody>
      </p:sp>
    </p:spTree>
    <p:extLst>
      <p:ext uri="{BB962C8B-B14F-4D97-AF65-F5344CB8AC3E}">
        <p14:creationId xmlns:p14="http://schemas.microsoft.com/office/powerpoint/2010/main" val="37023499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A4A30F-3440-4095-4A94-455FC81FB3CB}"/>
              </a:ext>
            </a:extLst>
          </p:cNvPr>
          <p:cNvSpPr>
            <a:spLocks noGrp="1"/>
          </p:cNvSpPr>
          <p:nvPr>
            <p:ph type="title"/>
          </p:nvPr>
        </p:nvSpPr>
        <p:spPr/>
        <p:txBody>
          <a:bodyPr/>
          <a:lstStyle/>
          <a:p>
            <a:r>
              <a:rPr lang="en-IN" u="sng" dirty="0"/>
              <a:t>How Blockchain Works</a:t>
            </a:r>
          </a:p>
        </p:txBody>
      </p:sp>
      <p:sp>
        <p:nvSpPr>
          <p:cNvPr id="3" name="Content Placeholder 2">
            <a:extLst>
              <a:ext uri="{FF2B5EF4-FFF2-40B4-BE49-F238E27FC236}">
                <a16:creationId xmlns:a16="http://schemas.microsoft.com/office/drawing/2014/main" id="{D479C458-4C0B-623C-A108-2B1A2D7302A0}"/>
              </a:ext>
            </a:extLst>
          </p:cNvPr>
          <p:cNvSpPr>
            <a:spLocks noGrp="1"/>
          </p:cNvSpPr>
          <p:nvPr>
            <p:ph idx="1"/>
          </p:nvPr>
        </p:nvSpPr>
        <p:spPr/>
        <p:txBody>
          <a:bodyPr>
            <a:normAutofit/>
          </a:bodyPr>
          <a:lstStyle/>
          <a:p>
            <a:r>
              <a:rPr lang="en-US" dirty="0"/>
              <a:t>Blockchain works through a series of steps that ensure secure and transparent transaction processing. Here’s a breakdown of how it functions:</a:t>
            </a:r>
          </a:p>
          <a:p>
            <a:r>
              <a:rPr lang="en-US" b="1" dirty="0"/>
              <a:t>1. Transaction Initiation</a:t>
            </a:r>
          </a:p>
          <a:p>
            <a:pPr>
              <a:buFont typeface="Arial" panose="020B0604020202020204" pitchFamily="34" charset="0"/>
              <a:buChar char="•"/>
            </a:pPr>
            <a:r>
              <a:rPr lang="en-US" dirty="0"/>
              <a:t>A user initiates a transaction, which includes relevant data (e.g., sender, receiver, amount).</a:t>
            </a:r>
          </a:p>
          <a:p>
            <a:r>
              <a:rPr lang="en-US" b="1" dirty="0"/>
              <a:t>2. Broadcast to Network</a:t>
            </a:r>
          </a:p>
          <a:p>
            <a:pPr>
              <a:buFont typeface="Arial" panose="020B0604020202020204" pitchFamily="34" charset="0"/>
              <a:buChar char="•"/>
            </a:pPr>
            <a:r>
              <a:rPr lang="en-US" dirty="0"/>
              <a:t>The transaction is broadcast to a network of computers (nodes) that maintain the blockchain.</a:t>
            </a:r>
          </a:p>
        </p:txBody>
      </p:sp>
    </p:spTree>
    <p:extLst>
      <p:ext uri="{BB962C8B-B14F-4D97-AF65-F5344CB8AC3E}">
        <p14:creationId xmlns:p14="http://schemas.microsoft.com/office/powerpoint/2010/main" val="19292879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8BF380F-4C31-00DB-D855-5B3036272A45}"/>
              </a:ext>
            </a:extLst>
          </p:cNvPr>
          <p:cNvSpPr>
            <a:spLocks noGrp="1"/>
          </p:cNvSpPr>
          <p:nvPr>
            <p:ph idx="1"/>
          </p:nvPr>
        </p:nvSpPr>
        <p:spPr>
          <a:xfrm>
            <a:off x="1069848" y="1003852"/>
            <a:ext cx="8883836" cy="4813527"/>
          </a:xfrm>
        </p:spPr>
        <p:txBody>
          <a:bodyPr>
            <a:normAutofit/>
          </a:bodyPr>
          <a:lstStyle/>
          <a:p>
            <a:r>
              <a:rPr lang="en-US" b="1" dirty="0"/>
              <a:t>3. Validation</a:t>
            </a:r>
          </a:p>
          <a:p>
            <a:pPr>
              <a:buFont typeface="Arial" panose="020B0604020202020204" pitchFamily="34" charset="0"/>
              <a:buChar char="•"/>
            </a:pPr>
            <a:r>
              <a:rPr lang="en-US" dirty="0"/>
              <a:t>Nodes validate the transaction using predefined rules. This may involve checking that the sender has enough funds or confirming the authenticity of the transaction.</a:t>
            </a:r>
          </a:p>
          <a:p>
            <a:r>
              <a:rPr lang="en-US" b="1" dirty="0"/>
              <a:t>4. Creation of a Block</a:t>
            </a:r>
          </a:p>
          <a:p>
            <a:pPr>
              <a:buFont typeface="Arial" panose="020B0604020202020204" pitchFamily="34" charset="0"/>
              <a:buChar char="•"/>
            </a:pPr>
            <a:r>
              <a:rPr lang="en-US" dirty="0"/>
              <a:t>Once validated, the transaction is combined with other valid transactions to form a new block. Each block contains:</a:t>
            </a:r>
          </a:p>
          <a:p>
            <a:pPr marL="742950" lvl="1" indent="-285750">
              <a:buFont typeface="Arial" panose="020B0604020202020204" pitchFamily="34" charset="0"/>
              <a:buChar char="•"/>
            </a:pPr>
            <a:r>
              <a:rPr lang="en-US" dirty="0"/>
              <a:t>A list of transactions</a:t>
            </a:r>
          </a:p>
          <a:p>
            <a:pPr marL="742950" lvl="1" indent="-285750">
              <a:buFont typeface="Arial" panose="020B0604020202020204" pitchFamily="34" charset="0"/>
              <a:buChar char="•"/>
            </a:pPr>
            <a:r>
              <a:rPr lang="en-US" dirty="0"/>
              <a:t>A timestamp</a:t>
            </a:r>
          </a:p>
          <a:p>
            <a:pPr marL="742950" lvl="1" indent="-285750">
              <a:buFont typeface="Arial" panose="020B0604020202020204" pitchFamily="34" charset="0"/>
              <a:buChar char="•"/>
            </a:pPr>
            <a:r>
              <a:rPr lang="en-US" dirty="0"/>
              <a:t>A cryptographic hash of the previous block, linking them securely</a:t>
            </a:r>
          </a:p>
          <a:p>
            <a:endParaRPr lang="en-IN" dirty="0"/>
          </a:p>
        </p:txBody>
      </p:sp>
    </p:spTree>
    <p:extLst>
      <p:ext uri="{BB962C8B-B14F-4D97-AF65-F5344CB8AC3E}">
        <p14:creationId xmlns:p14="http://schemas.microsoft.com/office/powerpoint/2010/main" val="8889042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59BA29E-45AF-3498-A6D0-C7867BAE2DDE}"/>
              </a:ext>
            </a:extLst>
          </p:cNvPr>
          <p:cNvSpPr>
            <a:spLocks noGrp="1"/>
          </p:cNvSpPr>
          <p:nvPr>
            <p:ph idx="1"/>
          </p:nvPr>
        </p:nvSpPr>
        <p:spPr>
          <a:xfrm>
            <a:off x="1069848" y="1033670"/>
            <a:ext cx="8883836" cy="4783709"/>
          </a:xfrm>
        </p:spPr>
        <p:txBody>
          <a:bodyPr>
            <a:normAutofit lnSpcReduction="10000"/>
          </a:bodyPr>
          <a:lstStyle/>
          <a:p>
            <a:r>
              <a:rPr lang="en-US" b="1" dirty="0"/>
              <a:t>Consensus Mechanism</a:t>
            </a:r>
          </a:p>
          <a:p>
            <a:pPr>
              <a:buFont typeface="Arial" panose="020B0604020202020204" pitchFamily="34" charset="0"/>
              <a:buChar char="•"/>
            </a:pPr>
            <a:r>
              <a:rPr lang="en-US" dirty="0"/>
              <a:t>The network reaches consensus on the validity of the new block. This can be achieved through different methods:</a:t>
            </a:r>
          </a:p>
          <a:p>
            <a:pPr marL="742950" lvl="1" indent="-285750">
              <a:buFont typeface="Arial" panose="020B0604020202020204" pitchFamily="34" charset="0"/>
              <a:buChar char="•"/>
            </a:pPr>
            <a:r>
              <a:rPr lang="en-US" b="1" dirty="0"/>
              <a:t>Proof of Work</a:t>
            </a:r>
            <a:r>
              <a:rPr lang="en-US" dirty="0"/>
              <a:t>: Nodes (miners) solve complex mathematical problems to add the block.</a:t>
            </a:r>
          </a:p>
          <a:p>
            <a:pPr marL="742950" lvl="1" indent="-285750">
              <a:buFont typeface="Arial" panose="020B0604020202020204" pitchFamily="34" charset="0"/>
              <a:buChar char="•"/>
            </a:pPr>
            <a:r>
              <a:rPr lang="en-US" b="1" dirty="0"/>
              <a:t>Proof of Stake</a:t>
            </a:r>
            <a:r>
              <a:rPr lang="en-US" dirty="0"/>
              <a:t>: Nodes validate blocks based on the amount of cryptocurrency they hold.</a:t>
            </a:r>
          </a:p>
          <a:p>
            <a:r>
              <a:rPr lang="en-US" b="1" dirty="0"/>
              <a:t>6. Adding to the Blockchain</a:t>
            </a:r>
          </a:p>
          <a:p>
            <a:pPr>
              <a:buFont typeface="Arial" panose="020B0604020202020204" pitchFamily="34" charset="0"/>
              <a:buChar char="•"/>
            </a:pPr>
            <a:r>
              <a:rPr lang="en-US" dirty="0"/>
              <a:t>Once consensus is reached, the new block is added to the existing blockchain, making the transaction permanent.</a:t>
            </a:r>
          </a:p>
          <a:p>
            <a:r>
              <a:rPr lang="en-US" b="1" dirty="0"/>
              <a:t>7. Updating All Copies</a:t>
            </a:r>
          </a:p>
          <a:p>
            <a:pPr>
              <a:buFont typeface="Arial" panose="020B0604020202020204" pitchFamily="34" charset="0"/>
              <a:buChar char="•"/>
            </a:pPr>
            <a:r>
              <a:rPr lang="en-US" dirty="0"/>
              <a:t>All nodes in the network update their copies of the blockchain to reflect the new block, ensuring consistency across the network.</a:t>
            </a:r>
          </a:p>
          <a:p>
            <a:endParaRPr lang="en-IN" dirty="0"/>
          </a:p>
        </p:txBody>
      </p:sp>
    </p:spTree>
    <p:extLst>
      <p:ext uri="{BB962C8B-B14F-4D97-AF65-F5344CB8AC3E}">
        <p14:creationId xmlns:p14="http://schemas.microsoft.com/office/powerpoint/2010/main" val="6676617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E7AE08C-BA3C-760B-A750-C20243A25CB6}"/>
              </a:ext>
            </a:extLst>
          </p:cNvPr>
          <p:cNvSpPr>
            <a:spLocks noGrp="1"/>
          </p:cNvSpPr>
          <p:nvPr>
            <p:ph idx="1"/>
          </p:nvPr>
        </p:nvSpPr>
        <p:spPr>
          <a:xfrm>
            <a:off x="1069848" y="1073426"/>
            <a:ext cx="8883836" cy="4743953"/>
          </a:xfrm>
        </p:spPr>
        <p:txBody>
          <a:bodyPr/>
          <a:lstStyle/>
          <a:p>
            <a:r>
              <a:rPr lang="en-US" b="1" dirty="0"/>
              <a:t>8. Completion</a:t>
            </a:r>
          </a:p>
          <a:p>
            <a:pPr>
              <a:buFont typeface="Arial" panose="020B0604020202020204" pitchFamily="34" charset="0"/>
              <a:buChar char="•"/>
            </a:pPr>
            <a:r>
              <a:rPr lang="en-US" dirty="0"/>
              <a:t>The transaction is complete, and the updated blockchain is now visible to all participants, maintaining transparency.</a:t>
            </a:r>
          </a:p>
          <a:p>
            <a:r>
              <a:rPr lang="en-US" dirty="0"/>
              <a:t>This process ensures that blockchain transactions are secure, transparent, and resistant to tampering, making it a powerful tool for various applications beyond cryptocurrencies.</a:t>
            </a:r>
          </a:p>
          <a:p>
            <a:endParaRPr lang="en-IN" dirty="0"/>
          </a:p>
        </p:txBody>
      </p:sp>
    </p:spTree>
    <p:extLst>
      <p:ext uri="{BB962C8B-B14F-4D97-AF65-F5344CB8AC3E}">
        <p14:creationId xmlns:p14="http://schemas.microsoft.com/office/powerpoint/2010/main" val="41979150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5710D-654B-807A-AB97-03153AF86B8F}"/>
              </a:ext>
            </a:extLst>
          </p:cNvPr>
          <p:cNvSpPr>
            <a:spLocks noGrp="1"/>
          </p:cNvSpPr>
          <p:nvPr>
            <p:ph type="title"/>
          </p:nvPr>
        </p:nvSpPr>
        <p:spPr/>
        <p:txBody>
          <a:bodyPr/>
          <a:lstStyle/>
          <a:p>
            <a:r>
              <a:rPr lang="en-IN" u="sng" dirty="0"/>
              <a:t>Key Features of Blockchain</a:t>
            </a:r>
          </a:p>
        </p:txBody>
      </p:sp>
      <p:sp>
        <p:nvSpPr>
          <p:cNvPr id="4" name="Rectangle 1">
            <a:extLst>
              <a:ext uri="{FF2B5EF4-FFF2-40B4-BE49-F238E27FC236}">
                <a16:creationId xmlns:a16="http://schemas.microsoft.com/office/drawing/2014/main" id="{2F80E3AC-A0CA-CC6C-4EEC-0A18A6CECA87}"/>
              </a:ext>
            </a:extLst>
          </p:cNvPr>
          <p:cNvSpPr>
            <a:spLocks noGrp="1" noChangeArrowheads="1"/>
          </p:cNvSpPr>
          <p:nvPr>
            <p:ph idx="1"/>
          </p:nvPr>
        </p:nvSpPr>
        <p:spPr bwMode="auto">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Decentralization</a:t>
            </a:r>
            <a:r>
              <a:rPr kumimoji="0" lang="en-US" altLang="en-US" sz="1800" b="0" i="0" u="none" strike="noStrike" cap="none" normalizeH="0" baseline="0" dirty="0">
                <a:ln>
                  <a:noFill/>
                </a:ln>
                <a:solidFill>
                  <a:schemeClr val="tx1"/>
                </a:solidFill>
                <a:effectLst/>
                <a:latin typeface="Arial" panose="020B0604020202020204" pitchFamily="34" charset="0"/>
              </a:rPr>
              <a:t>: Reduces the risk of a single point of failure.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Transparency</a:t>
            </a:r>
            <a:r>
              <a:rPr kumimoji="0" lang="en-US" altLang="en-US" sz="1800" b="0" i="0" u="none" strike="noStrike" cap="none" normalizeH="0" baseline="0" dirty="0">
                <a:ln>
                  <a:noFill/>
                </a:ln>
                <a:solidFill>
                  <a:schemeClr val="tx1"/>
                </a:solidFill>
                <a:effectLst/>
                <a:latin typeface="Arial" panose="020B0604020202020204" pitchFamily="34" charset="0"/>
              </a:rPr>
              <a:t>: All participants can view transactions.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Security</a:t>
            </a:r>
            <a:r>
              <a:rPr kumimoji="0" lang="en-US" altLang="en-US" sz="1800" b="0" i="0" u="none" strike="noStrike" cap="none" normalizeH="0" baseline="0" dirty="0">
                <a:ln>
                  <a:noFill/>
                </a:ln>
                <a:solidFill>
                  <a:schemeClr val="tx1"/>
                </a:solidFill>
                <a:effectLst/>
                <a:latin typeface="Arial" panose="020B0604020202020204" pitchFamily="34" charset="0"/>
              </a:rPr>
              <a:t>: Uses cryptography to protect data.</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Immutability</a:t>
            </a:r>
            <a:r>
              <a:rPr kumimoji="0" lang="en-US" altLang="en-US" sz="1800" b="0" i="0" u="none" strike="noStrike" cap="none" normalizeH="0" baseline="0" dirty="0">
                <a:ln>
                  <a:noFill/>
                </a:ln>
                <a:solidFill>
                  <a:schemeClr val="tx1"/>
                </a:solidFill>
                <a:effectLst/>
                <a:latin typeface="Arial" panose="020B0604020202020204" pitchFamily="34" charset="0"/>
              </a:rPr>
              <a:t>: Changes to data are nearly impossible once recorded. </a:t>
            </a:r>
          </a:p>
        </p:txBody>
      </p:sp>
    </p:spTree>
    <p:extLst>
      <p:ext uri="{BB962C8B-B14F-4D97-AF65-F5344CB8AC3E}">
        <p14:creationId xmlns:p14="http://schemas.microsoft.com/office/powerpoint/2010/main" val="16890223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9DFB5-B15E-F1DF-8781-0BE418198465}"/>
              </a:ext>
            </a:extLst>
          </p:cNvPr>
          <p:cNvSpPr>
            <a:spLocks noGrp="1"/>
          </p:cNvSpPr>
          <p:nvPr>
            <p:ph type="title"/>
          </p:nvPr>
        </p:nvSpPr>
        <p:spPr/>
        <p:txBody>
          <a:bodyPr/>
          <a:lstStyle/>
          <a:p>
            <a:r>
              <a:rPr lang="en-IN" u="sng" dirty="0"/>
              <a:t>Applications of Blockchain</a:t>
            </a:r>
          </a:p>
        </p:txBody>
      </p:sp>
      <p:sp>
        <p:nvSpPr>
          <p:cNvPr id="3" name="Content Placeholder 2">
            <a:extLst>
              <a:ext uri="{FF2B5EF4-FFF2-40B4-BE49-F238E27FC236}">
                <a16:creationId xmlns:a16="http://schemas.microsoft.com/office/drawing/2014/main" id="{481BF9DD-D4C7-FB1F-3026-22658E98F86F}"/>
              </a:ext>
            </a:extLst>
          </p:cNvPr>
          <p:cNvSpPr>
            <a:spLocks noGrp="1"/>
          </p:cNvSpPr>
          <p:nvPr>
            <p:ph idx="1"/>
          </p:nvPr>
        </p:nvSpPr>
        <p:spPr/>
        <p:txBody>
          <a:bodyPr/>
          <a:lstStyle/>
          <a:p>
            <a:r>
              <a:rPr lang="en-US" dirty="0" err="1"/>
              <a:t>lockchain</a:t>
            </a:r>
            <a:r>
              <a:rPr lang="en-US" dirty="0"/>
              <a:t> technology has a wide range of applications across various industries. Here are some key areas where blockchain is making an impact:</a:t>
            </a:r>
          </a:p>
          <a:p>
            <a:r>
              <a:rPr lang="en-US" b="1" dirty="0"/>
              <a:t>1. Cryptocurrencies</a:t>
            </a:r>
          </a:p>
          <a:p>
            <a:pPr>
              <a:buFont typeface="Arial" panose="020B0604020202020204" pitchFamily="34" charset="0"/>
              <a:buChar char="•"/>
            </a:pPr>
            <a:r>
              <a:rPr lang="en-US" dirty="0"/>
              <a:t>The most well-known application, allowing digital currencies like Bitcoin and Ethereum to function securely and transparently without a central authority.</a:t>
            </a:r>
          </a:p>
          <a:p>
            <a:r>
              <a:rPr lang="en-US" b="1" dirty="0"/>
              <a:t>2. Supply Chain Management</a:t>
            </a:r>
          </a:p>
          <a:p>
            <a:pPr>
              <a:buFont typeface="Arial" panose="020B0604020202020204" pitchFamily="34" charset="0"/>
              <a:buChar char="•"/>
            </a:pPr>
            <a:r>
              <a:rPr lang="en-US" dirty="0"/>
              <a:t>Enhances transparency and traceability in supply chains. It enables tracking of products from origin to consumer, reducing fraud and improving efficiency.</a:t>
            </a:r>
          </a:p>
          <a:p>
            <a:endParaRPr lang="en-IN" dirty="0"/>
          </a:p>
        </p:txBody>
      </p:sp>
    </p:spTree>
    <p:extLst>
      <p:ext uri="{BB962C8B-B14F-4D97-AF65-F5344CB8AC3E}">
        <p14:creationId xmlns:p14="http://schemas.microsoft.com/office/powerpoint/2010/main" val="400819028"/>
      </p:ext>
    </p:extLst>
  </p:cSld>
  <p:clrMapOvr>
    <a:masterClrMapping/>
  </p:clrMapOvr>
</p:sld>
</file>

<file path=ppt/theme/theme1.xml><?xml version="1.0" encoding="utf-8"?>
<a:theme xmlns:a="http://schemas.openxmlformats.org/drawingml/2006/main" name="SwellVTI">
  <a:themeElements>
    <a:clrScheme name="AnalogousFromLightSeedRightStep">
      <a:dk1>
        <a:srgbClr val="000000"/>
      </a:dk1>
      <a:lt1>
        <a:srgbClr val="FFFFFF"/>
      </a:lt1>
      <a:dk2>
        <a:srgbClr val="413324"/>
      </a:dk2>
      <a:lt2>
        <a:srgbClr val="E2E7E8"/>
      </a:lt2>
      <a:accent1>
        <a:srgbClr val="D39089"/>
      </a:accent1>
      <a:accent2>
        <a:srgbClr val="C79A6B"/>
      </a:accent2>
      <a:accent3>
        <a:srgbClr val="AAA66F"/>
      </a:accent3>
      <a:accent4>
        <a:srgbClr val="91AB5F"/>
      </a:accent4>
      <a:accent5>
        <a:srgbClr val="80AE72"/>
      </a:accent5>
      <a:accent6>
        <a:srgbClr val="63B371"/>
      </a:accent6>
      <a:hlink>
        <a:srgbClr val="588C92"/>
      </a:hlink>
      <a:folHlink>
        <a:srgbClr val="7F7F7F"/>
      </a:folHlink>
    </a:clrScheme>
    <a:fontScheme name="Neue Haas">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wellVTI" id="{8361A04D-931A-43DC-973B-1B0B1DD5DECC}" vid="{6DDB23E8-D18E-4BDA-98D6-324466149EBD}"/>
    </a:ext>
  </a:extLst>
</a:theme>
</file>

<file path=docProps/app.xml><?xml version="1.0" encoding="utf-8"?>
<Properties xmlns="http://schemas.openxmlformats.org/officeDocument/2006/extended-properties" xmlns:vt="http://schemas.openxmlformats.org/officeDocument/2006/docPropsVTypes">
  <TotalTime>21</TotalTime>
  <Words>737</Words>
  <Application>Microsoft Office PowerPoint</Application>
  <PresentationFormat>Widescreen</PresentationFormat>
  <Paragraphs>52</Paragraphs>
  <Slides>12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Arial</vt:lpstr>
      <vt:lpstr>Neue Haas Grotesk Text Pro</vt:lpstr>
      <vt:lpstr>SwellVTI</vt:lpstr>
      <vt:lpstr>PowerPoint Presentation</vt:lpstr>
      <vt:lpstr>What is Blockchain?</vt:lpstr>
      <vt:lpstr>PowerPoint Presentation</vt:lpstr>
      <vt:lpstr>How Blockchain Works</vt:lpstr>
      <vt:lpstr>PowerPoint Presentation</vt:lpstr>
      <vt:lpstr>PowerPoint Presentation</vt:lpstr>
      <vt:lpstr>PowerPoint Presentation</vt:lpstr>
      <vt:lpstr>Key Features of Blockchain</vt:lpstr>
      <vt:lpstr>Applications of Blockchain</vt:lpstr>
      <vt:lpstr>PowerPoint Presentation</vt:lpstr>
      <vt:lpstr>PowerPoint Presentation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namratha reddy</dc:creator>
  <cp:lastModifiedBy>namratha reddy</cp:lastModifiedBy>
  <cp:revision>1</cp:revision>
  <dcterms:created xsi:type="dcterms:W3CDTF">2024-10-21T15:37:28Z</dcterms:created>
  <dcterms:modified xsi:type="dcterms:W3CDTF">2024-10-21T15:59:06Z</dcterms:modified>
</cp:coreProperties>
</file>