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0" r:id="rId4"/>
  </p:sldMasterIdLst>
  <p:notesMasterIdLst>
    <p:notesMasterId r:id="rId15"/>
  </p:notesMasterIdLst>
  <p:sldIdLst>
    <p:sldId id="774" r:id="rId5"/>
    <p:sldId id="802" r:id="rId6"/>
    <p:sldId id="844" r:id="rId7"/>
    <p:sldId id="847" r:id="rId8"/>
    <p:sldId id="856" r:id="rId9"/>
    <p:sldId id="857" r:id="rId10"/>
    <p:sldId id="854" r:id="rId11"/>
    <p:sldId id="855" r:id="rId12"/>
    <p:sldId id="846" r:id="rId13"/>
    <p:sldId id="79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r. Peeta Basa Pati" initials="DPBP" lastIdx="1" clrIdx="0">
    <p:extLst>
      <p:ext uri="{19B8F6BF-5375-455C-9EA6-DF929625EA0E}">
        <p15:presenceInfo xmlns:p15="http://schemas.microsoft.com/office/powerpoint/2012/main" userId="S::bp_peeta@blr.amrita.edu::d5d7df4c-1c7c-46ba-b2e6-049fb9603be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F92"/>
    <a:srgbClr val="A50021"/>
    <a:srgbClr val="941651"/>
    <a:srgbClr val="C11D6B"/>
    <a:srgbClr val="E282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7693A6-B21D-7E33-55FF-BF0CB29C5481}" v="1" dt="2024-11-18T04:53:52.530"/>
    <p1510:client id="{43651E46-CD93-FD3C-6505-6752DFFD663C}" v="8" dt="2024-11-18T06:23:25.806"/>
    <p1510:client id="{8FE2911A-A435-4B83-8001-25CF9A5AECDB}" v="209" dt="2024-11-18T07:30:16.255"/>
    <p1510:client id="{D273DB33-3642-DA98-FA14-C967165D4E0E}" v="215" dt="2024-11-18T04:26:49.817"/>
    <p1510:client id="{D70D5C22-C327-C301-B781-1E96969BFFE8}" v="34" dt="2024-11-18T06:03:49.842"/>
    <p1510:client id="{F13F87EA-1197-38AC-A09B-DFD76777D07F}" v="997" dt="2024-11-18T06:22:42.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78" d="100"/>
          <a:sy n="78" d="100"/>
        </p:scale>
        <p:origin x="845"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Peeta Basa Pati" userId="d5d7df4c-1c7c-46ba-b2e6-049fb9603be3" providerId="ADAL" clId="{C690B57C-1BD5-1946-8283-4F92DCC95DCA}"/>
    <pc:docChg chg="custSel addSld delSld modSld sldOrd">
      <pc:chgData name="Dr. Peeta Basa Pati" userId="d5d7df4c-1c7c-46ba-b2e6-049fb9603be3" providerId="ADAL" clId="{C690B57C-1BD5-1946-8283-4F92DCC95DCA}" dt="2021-07-09T04:13:52.796" v="945" actId="20577"/>
      <pc:docMkLst>
        <pc:docMk/>
      </pc:docMkLst>
      <pc:sldChg chg="modSp">
        <pc:chgData name="Dr. Peeta Basa Pati" userId="d5d7df4c-1c7c-46ba-b2e6-049fb9603be3" providerId="ADAL" clId="{C690B57C-1BD5-1946-8283-4F92DCC95DCA}" dt="2021-07-09T03:37:56.374" v="59" actId="20577"/>
        <pc:sldMkLst>
          <pc:docMk/>
          <pc:sldMk cId="1398279195" sldId="774"/>
        </pc:sldMkLst>
      </pc:sldChg>
      <pc:sldChg chg="del">
        <pc:chgData name="Dr. Peeta Basa Pati" userId="d5d7df4c-1c7c-46ba-b2e6-049fb9603be3" providerId="ADAL" clId="{C690B57C-1BD5-1946-8283-4F92DCC95DCA}" dt="2021-07-09T03:38:15.707" v="60" actId="2696"/>
        <pc:sldMkLst>
          <pc:docMk/>
          <pc:sldMk cId="1235160863" sldId="797"/>
        </pc:sldMkLst>
      </pc:sldChg>
      <pc:sldChg chg="modSp">
        <pc:chgData name="Dr. Peeta Basa Pati" userId="d5d7df4c-1c7c-46ba-b2e6-049fb9603be3" providerId="ADAL" clId="{C690B57C-1BD5-1946-8283-4F92DCC95DCA}" dt="2021-07-09T03:40:19.946" v="171" actId="20577"/>
        <pc:sldMkLst>
          <pc:docMk/>
          <pc:sldMk cId="385688046" sldId="798"/>
        </pc:sldMkLst>
      </pc:sldChg>
      <pc:sldChg chg="modSp add ord">
        <pc:chgData name="Dr. Peeta Basa Pati" userId="d5d7df4c-1c7c-46ba-b2e6-049fb9603be3" providerId="ADAL" clId="{C690B57C-1BD5-1946-8283-4F92DCC95DCA}" dt="2021-07-09T04:13:52.796" v="945" actId="20577"/>
        <pc:sldMkLst>
          <pc:docMk/>
          <pc:sldMk cId="1976961647" sldId="799"/>
        </pc:sldMkLst>
      </pc:sldChg>
      <pc:sldChg chg="modSp add">
        <pc:chgData name="Dr. Peeta Basa Pati" userId="d5d7df4c-1c7c-46ba-b2e6-049fb9603be3" providerId="ADAL" clId="{C690B57C-1BD5-1946-8283-4F92DCC95DCA}" dt="2021-07-09T03:44:18.852" v="378" actId="5793"/>
        <pc:sldMkLst>
          <pc:docMk/>
          <pc:sldMk cId="2760339106" sldId="800"/>
        </pc:sldMkLst>
      </pc:sldChg>
      <pc:sldChg chg="modSp add">
        <pc:chgData name="Dr. Peeta Basa Pati" userId="d5d7df4c-1c7c-46ba-b2e6-049fb9603be3" providerId="ADAL" clId="{C690B57C-1BD5-1946-8283-4F92DCC95DCA}" dt="2021-07-09T03:47:30.127" v="618" actId="20577"/>
        <pc:sldMkLst>
          <pc:docMk/>
          <pc:sldMk cId="3321311761" sldId="801"/>
        </pc:sldMkLst>
      </pc:sldChg>
    </pc:docChg>
  </pc:docChgLst>
  <pc:docChgLst>
    <pc:chgData name="Chimmana Dinesh-[BL.EN.U4CSE22015]" userId="S::bl.en.u4cse22015@bl.students.amrita.edu::e187ac95-f5cc-4791-b111-971fae09f05f" providerId="AD" clId="Web-{D70D5C22-C327-C301-B781-1E96969BFFE8}"/>
    <pc:docChg chg="modSld">
      <pc:chgData name="Chimmana Dinesh-[BL.EN.U4CSE22015]" userId="S::bl.en.u4cse22015@bl.students.amrita.edu::e187ac95-f5cc-4791-b111-971fae09f05f" providerId="AD" clId="Web-{D70D5C22-C327-C301-B781-1E96969BFFE8}" dt="2024-11-18T06:03:49.842" v="19" actId="14100"/>
      <pc:docMkLst>
        <pc:docMk/>
      </pc:docMkLst>
      <pc:sldChg chg="modSp">
        <pc:chgData name="Chimmana Dinesh-[BL.EN.U4CSE22015]" userId="S::bl.en.u4cse22015@bl.students.amrita.edu::e187ac95-f5cc-4791-b111-971fae09f05f" providerId="AD" clId="Web-{D70D5C22-C327-C301-B781-1E96969BFFE8}" dt="2024-11-18T05:58:09.554" v="16" actId="20577"/>
        <pc:sldMkLst>
          <pc:docMk/>
          <pc:sldMk cId="1398279195" sldId="774"/>
        </pc:sldMkLst>
        <pc:spChg chg="mod">
          <ac:chgData name="Chimmana Dinesh-[BL.EN.U4CSE22015]" userId="S::bl.en.u4cse22015@bl.students.amrita.edu::e187ac95-f5cc-4791-b111-971fae09f05f" providerId="AD" clId="Web-{D70D5C22-C327-C301-B781-1E96969BFFE8}" dt="2024-11-18T05:58:09.554" v="16" actId="20577"/>
          <ac:spMkLst>
            <pc:docMk/>
            <pc:sldMk cId="1398279195" sldId="774"/>
            <ac:spMk id="10" creationId="{06A3B953-744B-3D4F-8898-C0158B157C87}"/>
          </ac:spMkLst>
        </pc:spChg>
      </pc:sldChg>
      <pc:sldChg chg="modSp">
        <pc:chgData name="Chimmana Dinesh-[BL.EN.U4CSE22015]" userId="S::bl.en.u4cse22015@bl.students.amrita.edu::e187ac95-f5cc-4791-b111-971fae09f05f" providerId="AD" clId="Web-{D70D5C22-C327-C301-B781-1E96969BFFE8}" dt="2024-11-18T06:03:49.842" v="19" actId="14100"/>
        <pc:sldMkLst>
          <pc:docMk/>
          <pc:sldMk cId="3432407034" sldId="802"/>
        </pc:sldMkLst>
        <pc:spChg chg="mod">
          <ac:chgData name="Chimmana Dinesh-[BL.EN.U4CSE22015]" userId="S::bl.en.u4cse22015@bl.students.amrita.edu::e187ac95-f5cc-4791-b111-971fae09f05f" providerId="AD" clId="Web-{D70D5C22-C327-C301-B781-1E96969BFFE8}" dt="2024-11-18T06:03:49.842" v="19" actId="14100"/>
          <ac:spMkLst>
            <pc:docMk/>
            <pc:sldMk cId="3432407034" sldId="802"/>
            <ac:spMk id="2" creationId="{C055A77D-7B36-3147-818D-85AAFF957124}"/>
          </ac:spMkLst>
        </pc:spChg>
      </pc:sldChg>
    </pc:docChg>
  </pc:docChgLst>
  <pc:docChgLst>
    <pc:chgData name="K M Priti Mishra" userId="S::bl.en.p2dsc21014@bl.students.amrita.edu::984a6661-492c-47b0-98de-39e397229c2a" providerId="AD" clId="Web-{51C3B304-E75E-4CA2-8FE7-50BD7977AACF}"/>
    <pc:docChg chg="modSld">
      <pc:chgData name="K M Priti Mishra" userId="S::bl.en.p2dsc21014@bl.students.amrita.edu::984a6661-492c-47b0-98de-39e397229c2a" providerId="AD" clId="Web-{51C3B304-E75E-4CA2-8FE7-50BD7977AACF}" dt="2022-01-28T06:04:22.230" v="1" actId="14100"/>
      <pc:docMkLst>
        <pc:docMk/>
      </pc:docMkLst>
      <pc:sldChg chg="modSp">
        <pc:chgData name="K M Priti Mishra" userId="S::bl.en.p2dsc21014@bl.students.amrita.edu::984a6661-492c-47b0-98de-39e397229c2a" providerId="AD" clId="Web-{51C3B304-E75E-4CA2-8FE7-50BD7977AACF}" dt="2022-01-28T06:04:22.230" v="1" actId="14100"/>
        <pc:sldMkLst>
          <pc:docMk/>
          <pc:sldMk cId="4230959271" sldId="794"/>
        </pc:sldMkLst>
      </pc:sldChg>
    </pc:docChg>
  </pc:docChgLst>
  <pc:docChgLst>
    <pc:chgData name="Dr. Peeta Basa Pati" userId="S::bp_peeta@blr.amrita.edu::d5d7df4c-1c7c-46ba-b2e6-049fb9603be3" providerId="AD" clId="Web-{90AF43AC-6ACA-2C43-745F-91684FC17658}"/>
    <pc:docChg chg="addSld delSld modSld">
      <pc:chgData name="Dr. Peeta Basa Pati" userId="S::bp_peeta@blr.amrita.edu::d5d7df4c-1c7c-46ba-b2e6-049fb9603be3" providerId="AD" clId="Web-{90AF43AC-6ACA-2C43-745F-91684FC17658}" dt="2021-08-01T15:13:15.405" v="214" actId="20577"/>
      <pc:docMkLst>
        <pc:docMk/>
      </pc:docMkLst>
      <pc:sldChg chg="modSp">
        <pc:chgData name="Dr. Peeta Basa Pati" userId="S::bp_peeta@blr.amrita.edu::d5d7df4c-1c7c-46ba-b2e6-049fb9603be3" providerId="AD" clId="Web-{90AF43AC-6ACA-2C43-745F-91684FC17658}" dt="2021-08-01T14:26:31.209" v="25" actId="20577"/>
        <pc:sldMkLst>
          <pc:docMk/>
          <pc:sldMk cId="1398279195" sldId="774"/>
        </pc:sldMkLst>
      </pc:sldChg>
      <pc:sldChg chg="modSp">
        <pc:chgData name="Dr. Peeta Basa Pati" userId="S::bp_peeta@blr.amrita.edu::d5d7df4c-1c7c-46ba-b2e6-049fb9603be3" providerId="AD" clId="Web-{90AF43AC-6ACA-2C43-745F-91684FC17658}" dt="2021-08-01T14:28:32.076" v="86" actId="20577"/>
        <pc:sldMkLst>
          <pc:docMk/>
          <pc:sldMk cId="3432407034" sldId="802"/>
        </pc:sldMkLst>
      </pc:sldChg>
      <pc:sldChg chg="addSp delSp modSp">
        <pc:chgData name="Dr. Peeta Basa Pati" userId="S::bp_peeta@blr.amrita.edu::d5d7df4c-1c7c-46ba-b2e6-049fb9603be3" providerId="AD" clId="Web-{90AF43AC-6ACA-2C43-745F-91684FC17658}" dt="2021-08-01T14:29:21.360" v="104"/>
        <pc:sldMkLst>
          <pc:docMk/>
          <pc:sldMk cId="60547824" sldId="827"/>
        </pc:sldMkLst>
      </pc:sldChg>
      <pc:sldChg chg="del">
        <pc:chgData name="Dr. Peeta Basa Pati" userId="S::bp_peeta@blr.amrita.edu::d5d7df4c-1c7c-46ba-b2e6-049fb9603be3" providerId="AD" clId="Web-{90AF43AC-6ACA-2C43-745F-91684FC17658}" dt="2021-08-01T14:30:15.113" v="119"/>
        <pc:sldMkLst>
          <pc:docMk/>
          <pc:sldMk cId="1302113070" sldId="828"/>
        </pc:sldMkLst>
      </pc:sldChg>
      <pc:sldChg chg="modSp">
        <pc:chgData name="Dr. Peeta Basa Pati" userId="S::bp_peeta@blr.amrita.edu::d5d7df4c-1c7c-46ba-b2e6-049fb9603be3" providerId="AD" clId="Web-{90AF43AC-6ACA-2C43-745F-91684FC17658}" dt="2021-08-01T14:30:00.753" v="118" actId="20577"/>
        <pc:sldMkLst>
          <pc:docMk/>
          <pc:sldMk cId="2683865862" sldId="829"/>
        </pc:sldMkLst>
      </pc:sldChg>
      <pc:sldChg chg="del">
        <pc:chgData name="Dr. Peeta Basa Pati" userId="S::bp_peeta@blr.amrita.edu::d5d7df4c-1c7c-46ba-b2e6-049fb9603be3" providerId="AD" clId="Web-{90AF43AC-6ACA-2C43-745F-91684FC17658}" dt="2021-08-01T14:30:15.113" v="125"/>
        <pc:sldMkLst>
          <pc:docMk/>
          <pc:sldMk cId="2481281198" sldId="830"/>
        </pc:sldMkLst>
      </pc:sldChg>
      <pc:sldChg chg="modSp new">
        <pc:chgData name="Dr. Peeta Basa Pati" userId="S::bp_peeta@blr.amrita.edu::d5d7df4c-1c7c-46ba-b2e6-049fb9603be3" providerId="AD" clId="Web-{90AF43AC-6ACA-2C43-745F-91684FC17658}" dt="2021-08-01T15:13:15.405" v="214" actId="20577"/>
        <pc:sldMkLst>
          <pc:docMk/>
          <pc:sldMk cId="2634414774" sldId="830"/>
        </pc:sldMkLst>
      </pc:sldChg>
      <pc:sldChg chg="del">
        <pc:chgData name="Dr. Peeta Basa Pati" userId="S::bp_peeta@blr.amrita.edu::d5d7df4c-1c7c-46ba-b2e6-049fb9603be3" providerId="AD" clId="Web-{90AF43AC-6ACA-2C43-745F-91684FC17658}" dt="2021-08-01T14:30:15.113" v="124"/>
        <pc:sldMkLst>
          <pc:docMk/>
          <pc:sldMk cId="416904651" sldId="831"/>
        </pc:sldMkLst>
      </pc:sldChg>
      <pc:sldChg chg="del">
        <pc:chgData name="Dr. Peeta Basa Pati" userId="S::bp_peeta@blr.amrita.edu::d5d7df4c-1c7c-46ba-b2e6-049fb9603be3" providerId="AD" clId="Web-{90AF43AC-6ACA-2C43-745F-91684FC17658}" dt="2021-08-01T14:30:15.113" v="123"/>
        <pc:sldMkLst>
          <pc:docMk/>
          <pc:sldMk cId="777763853" sldId="832"/>
        </pc:sldMkLst>
      </pc:sldChg>
      <pc:sldChg chg="del">
        <pc:chgData name="Dr. Peeta Basa Pati" userId="S::bp_peeta@blr.amrita.edu::d5d7df4c-1c7c-46ba-b2e6-049fb9603be3" providerId="AD" clId="Web-{90AF43AC-6ACA-2C43-745F-91684FC17658}" dt="2021-08-01T14:30:15.113" v="122"/>
        <pc:sldMkLst>
          <pc:docMk/>
          <pc:sldMk cId="3629743856" sldId="833"/>
        </pc:sldMkLst>
      </pc:sldChg>
      <pc:sldChg chg="del">
        <pc:chgData name="Dr. Peeta Basa Pati" userId="S::bp_peeta@blr.amrita.edu::d5d7df4c-1c7c-46ba-b2e6-049fb9603be3" providerId="AD" clId="Web-{90AF43AC-6ACA-2C43-745F-91684FC17658}" dt="2021-08-01T14:30:15.113" v="121"/>
        <pc:sldMkLst>
          <pc:docMk/>
          <pc:sldMk cId="305864050" sldId="834"/>
        </pc:sldMkLst>
      </pc:sldChg>
      <pc:sldChg chg="del">
        <pc:chgData name="Dr. Peeta Basa Pati" userId="S::bp_peeta@blr.amrita.edu::d5d7df4c-1c7c-46ba-b2e6-049fb9603be3" providerId="AD" clId="Web-{90AF43AC-6ACA-2C43-745F-91684FC17658}" dt="2021-08-01T14:30:15.113" v="120"/>
        <pc:sldMkLst>
          <pc:docMk/>
          <pc:sldMk cId="30570217" sldId="835"/>
        </pc:sldMkLst>
      </pc:sldChg>
    </pc:docChg>
  </pc:docChgLst>
  <pc:docChgLst>
    <pc:chgData name="Shreevatsan S S-[BL.EN.U4CSE22255]" userId="S::bl.en.u4cse22255@bl.students.amrita.edu::ec8dd99a-b5a9-4c53-bb49-06953357c00d" providerId="AD" clId="Web-{D273DB33-3642-DA98-FA14-C967165D4E0E}"/>
    <pc:docChg chg="modSld">
      <pc:chgData name="Shreevatsan S S-[BL.EN.U4CSE22255]" userId="S::bl.en.u4cse22255@bl.students.amrita.edu::ec8dd99a-b5a9-4c53-bb49-06953357c00d" providerId="AD" clId="Web-{D273DB33-3642-DA98-FA14-C967165D4E0E}" dt="2024-11-18T04:26:47.614" v="140" actId="20577"/>
      <pc:docMkLst>
        <pc:docMk/>
      </pc:docMkLst>
      <pc:sldChg chg="modSp">
        <pc:chgData name="Shreevatsan S S-[BL.EN.U4CSE22255]" userId="S::bl.en.u4cse22255@bl.students.amrita.edu::ec8dd99a-b5a9-4c53-bb49-06953357c00d" providerId="AD" clId="Web-{D273DB33-3642-DA98-FA14-C967165D4E0E}" dt="2024-11-18T04:26:47.614" v="140" actId="20577"/>
        <pc:sldMkLst>
          <pc:docMk/>
          <pc:sldMk cId="1398279195" sldId="774"/>
        </pc:sldMkLst>
        <pc:spChg chg="mod">
          <ac:chgData name="Shreevatsan S S-[BL.EN.U4CSE22255]" userId="S::bl.en.u4cse22255@bl.students.amrita.edu::ec8dd99a-b5a9-4c53-bb49-06953357c00d" providerId="AD" clId="Web-{D273DB33-3642-DA98-FA14-C967165D4E0E}" dt="2024-11-18T04:26:10.598" v="132" actId="20577"/>
          <ac:spMkLst>
            <pc:docMk/>
            <pc:sldMk cId="1398279195" sldId="774"/>
            <ac:spMk id="8" creationId="{BE776D66-1F2F-B348-8DC7-42BD5D86556D}"/>
          </ac:spMkLst>
        </pc:spChg>
        <pc:spChg chg="mod">
          <ac:chgData name="Shreevatsan S S-[BL.EN.U4CSE22255]" userId="S::bl.en.u4cse22255@bl.students.amrita.edu::ec8dd99a-b5a9-4c53-bb49-06953357c00d" providerId="AD" clId="Web-{D273DB33-3642-DA98-FA14-C967165D4E0E}" dt="2024-11-18T04:26:47.614" v="140" actId="20577"/>
          <ac:spMkLst>
            <pc:docMk/>
            <pc:sldMk cId="1398279195" sldId="774"/>
            <ac:spMk id="10" creationId="{06A3B953-744B-3D4F-8898-C0158B157C87}"/>
          </ac:spMkLst>
        </pc:spChg>
      </pc:sldChg>
    </pc:docChg>
  </pc:docChgLst>
  <pc:docChgLst>
    <pc:chgData name="Shreya Mittal-[BL.EN.U4CSE22153]" userId="S::bl.en.u4cse22153@bl.students.amrita.edu::f2bcb1b7-33e0-4230-bfb5-c59f8db0c766" providerId="AD" clId="Web-{257693A6-B21D-7E33-55FF-BF0CB29C5481}"/>
    <pc:docChg chg="modSld">
      <pc:chgData name="Shreya Mittal-[BL.EN.U4CSE22153]" userId="S::bl.en.u4cse22153@bl.students.amrita.edu::f2bcb1b7-33e0-4230-bfb5-c59f8db0c766" providerId="AD" clId="Web-{257693A6-B21D-7E33-55FF-BF0CB29C5481}" dt="2024-11-18T04:53:52.530" v="0" actId="1076"/>
      <pc:docMkLst>
        <pc:docMk/>
      </pc:docMkLst>
      <pc:sldChg chg="modSp">
        <pc:chgData name="Shreya Mittal-[BL.EN.U4CSE22153]" userId="S::bl.en.u4cse22153@bl.students.amrita.edu::f2bcb1b7-33e0-4230-bfb5-c59f8db0c766" providerId="AD" clId="Web-{257693A6-B21D-7E33-55FF-BF0CB29C5481}" dt="2024-11-18T04:53:52.530" v="0" actId="1076"/>
        <pc:sldMkLst>
          <pc:docMk/>
          <pc:sldMk cId="1398279195" sldId="774"/>
        </pc:sldMkLst>
        <pc:spChg chg="mod">
          <ac:chgData name="Shreya Mittal-[BL.EN.U4CSE22153]" userId="S::bl.en.u4cse22153@bl.students.amrita.edu::f2bcb1b7-33e0-4230-bfb5-c59f8db0c766" providerId="AD" clId="Web-{257693A6-B21D-7E33-55FF-BF0CB29C5481}" dt="2024-11-18T04:53:52.530" v="0" actId="1076"/>
          <ac:spMkLst>
            <pc:docMk/>
            <pc:sldMk cId="1398279195" sldId="774"/>
            <ac:spMk id="5" creationId="{3DC7025E-4863-6F49-AD01-8A5B65B0890F}"/>
          </ac:spMkLst>
        </pc:spChg>
      </pc:sldChg>
    </pc:docChg>
  </pc:docChgLst>
  <pc:docChgLst>
    <pc:chgData name="Brundha J" userId="S::bl.en.p2dsc21010@bl.students.amrita.edu::5fcbb816-546c-422e-ad05-fc5e487b47d9" providerId="AD" clId="Web-{F31CF915-8331-41DC-ADFC-313793F721B3}"/>
    <pc:docChg chg="modSld">
      <pc:chgData name="Brundha J" userId="S::bl.en.p2dsc21010@bl.students.amrita.edu::5fcbb816-546c-422e-ad05-fc5e487b47d9" providerId="AD" clId="Web-{F31CF915-8331-41DC-ADFC-313793F721B3}" dt="2021-11-28T13:38:20.119" v="1"/>
      <pc:docMkLst>
        <pc:docMk/>
      </pc:docMkLst>
      <pc:sldChg chg="addSp">
        <pc:chgData name="Brundha J" userId="S::bl.en.p2dsc21010@bl.students.amrita.edu::5fcbb816-546c-422e-ad05-fc5e487b47d9" providerId="AD" clId="Web-{F31CF915-8331-41DC-ADFC-313793F721B3}" dt="2021-11-28T13:38:20.119" v="1"/>
        <pc:sldMkLst>
          <pc:docMk/>
          <pc:sldMk cId="750717339" sldId="846"/>
        </pc:sldMkLst>
      </pc:sldChg>
    </pc:docChg>
  </pc:docChgLst>
  <pc:docChgLst>
    <pc:chgData name="Dr. Peeta Basa Pati" userId="S::bp_peeta@blr.amrita.edu::d5d7df4c-1c7c-46ba-b2e6-049fb9603be3" providerId="AD" clId="Web-{7ADA1B6B-35DB-5BC9-42DA-4313EF76A9B9}"/>
    <pc:docChg chg="addSld delSld modSld sldOrd">
      <pc:chgData name="Dr. Peeta Basa Pati" userId="S::bp_peeta@blr.amrita.edu::d5d7df4c-1c7c-46ba-b2e6-049fb9603be3" providerId="AD" clId="Web-{7ADA1B6B-35DB-5BC9-42DA-4313EF76A9B9}" dt="2021-07-13T13:19:34.909" v="958" actId="20577"/>
      <pc:docMkLst>
        <pc:docMk/>
      </pc:docMkLst>
      <pc:sldChg chg="modSp">
        <pc:chgData name="Dr. Peeta Basa Pati" userId="S::bp_peeta@blr.amrita.edu::d5d7df4c-1c7c-46ba-b2e6-049fb9603be3" providerId="AD" clId="Web-{7ADA1B6B-35DB-5BC9-42DA-4313EF76A9B9}" dt="2021-07-13T13:19:34.909" v="958" actId="20577"/>
        <pc:sldMkLst>
          <pc:docMk/>
          <pc:sldMk cId="3432407034" sldId="802"/>
        </pc:sldMkLst>
      </pc:sldChg>
      <pc:sldChg chg="addSp modSp">
        <pc:chgData name="Dr. Peeta Basa Pati" userId="S::bp_peeta@blr.amrita.edu::d5d7df4c-1c7c-46ba-b2e6-049fb9603be3" providerId="AD" clId="Web-{7ADA1B6B-35DB-5BC9-42DA-4313EF76A9B9}" dt="2021-07-13T13:17:55.088" v="944" actId="1076"/>
        <pc:sldMkLst>
          <pc:docMk/>
          <pc:sldMk cId="1657836619" sldId="809"/>
        </pc:sldMkLst>
      </pc:sldChg>
      <pc:sldChg chg="addSp delSp modSp">
        <pc:chgData name="Dr. Peeta Basa Pati" userId="S::bp_peeta@blr.amrita.edu::d5d7df4c-1c7c-46ba-b2e6-049fb9603be3" providerId="AD" clId="Web-{7ADA1B6B-35DB-5BC9-42DA-4313EF76A9B9}" dt="2021-07-13T13:05:23.789" v="642" actId="1076"/>
        <pc:sldMkLst>
          <pc:docMk/>
          <pc:sldMk cId="3514928261" sldId="810"/>
        </pc:sldMkLst>
      </pc:sldChg>
      <pc:sldChg chg="del">
        <pc:chgData name="Dr. Peeta Basa Pati" userId="S::bp_peeta@blr.amrita.edu::d5d7df4c-1c7c-46ba-b2e6-049fb9603be3" providerId="AD" clId="Web-{7ADA1B6B-35DB-5BC9-42DA-4313EF76A9B9}" dt="2021-07-13T12:46:13.487" v="518"/>
        <pc:sldMkLst>
          <pc:docMk/>
          <pc:sldMk cId="2668373762" sldId="811"/>
        </pc:sldMkLst>
      </pc:sldChg>
      <pc:sldChg chg="addSp delSp modSp">
        <pc:chgData name="Dr. Peeta Basa Pati" userId="S::bp_peeta@blr.amrita.edu::d5d7df4c-1c7c-46ba-b2e6-049fb9603be3" providerId="AD" clId="Web-{7ADA1B6B-35DB-5BC9-42DA-4313EF76A9B9}" dt="2021-07-13T13:06:15.278" v="645" actId="20577"/>
        <pc:sldMkLst>
          <pc:docMk/>
          <pc:sldMk cId="3198150241" sldId="815"/>
        </pc:sldMkLst>
      </pc:sldChg>
      <pc:sldChg chg="delSp modSp add ord replId">
        <pc:chgData name="Dr. Peeta Basa Pati" userId="S::bp_peeta@blr.amrita.edu::d5d7df4c-1c7c-46ba-b2e6-049fb9603be3" providerId="AD" clId="Web-{7ADA1B6B-35DB-5BC9-42DA-4313EF76A9B9}" dt="2021-07-13T12:44:39.885" v="514" actId="20577"/>
        <pc:sldMkLst>
          <pc:docMk/>
          <pc:sldMk cId="382630747" sldId="816"/>
        </pc:sldMkLst>
      </pc:sldChg>
    </pc:docChg>
  </pc:docChgLst>
  <pc:docChgLst>
    <pc:chgData name="Ubalanka Vidya" userId="S::u_vidya@blr.amrita.edu::4cd4528b-fab7-4c1d-8e7e-bfd1118d1a49" providerId="AD" clId="Web-{85E73971-DF91-4C94-9710-EB355949467C}"/>
    <pc:docChg chg="delSld">
      <pc:chgData name="Ubalanka Vidya" userId="S::u_vidya@blr.amrita.edu::4cd4528b-fab7-4c1d-8e7e-bfd1118d1a49" providerId="AD" clId="Web-{85E73971-DF91-4C94-9710-EB355949467C}" dt="2021-11-24T09:23:22.440" v="0"/>
      <pc:docMkLst>
        <pc:docMk/>
      </pc:docMkLst>
      <pc:sldChg chg="del">
        <pc:chgData name="Ubalanka Vidya" userId="S::u_vidya@blr.amrita.edu::4cd4528b-fab7-4c1d-8e7e-bfd1118d1a49" providerId="AD" clId="Web-{85E73971-DF91-4C94-9710-EB355949467C}" dt="2021-11-24T09:23:22.440" v="0"/>
        <pc:sldMkLst>
          <pc:docMk/>
          <pc:sldMk cId="916195596" sldId="845"/>
        </pc:sldMkLst>
      </pc:sldChg>
    </pc:docChg>
  </pc:docChgLst>
  <pc:docChgLst>
    <pc:chgData name="Dr. Peeta Basa Pati" userId="S::bp_peeta@blr.amrita.edu::d5d7df4c-1c7c-46ba-b2e6-049fb9603be3" providerId="AD" clId="Web-{31E987FE-6449-E76A-A9BF-6650EDFFA733}"/>
    <pc:docChg chg="modSld">
      <pc:chgData name="Dr. Peeta Basa Pati" userId="S::bp_peeta@blr.amrita.edu::d5d7df4c-1c7c-46ba-b2e6-049fb9603be3" providerId="AD" clId="Web-{31E987FE-6449-E76A-A9BF-6650EDFFA733}" dt="2021-08-22T10:41:29.300" v="32" actId="20577"/>
      <pc:docMkLst>
        <pc:docMk/>
      </pc:docMkLst>
      <pc:sldChg chg="modSp">
        <pc:chgData name="Dr. Peeta Basa Pati" userId="S::bp_peeta@blr.amrita.edu::d5d7df4c-1c7c-46ba-b2e6-049fb9603be3" providerId="AD" clId="Web-{31E987FE-6449-E76A-A9BF-6650EDFFA733}" dt="2021-08-22T10:41:29.300" v="32" actId="20577"/>
        <pc:sldMkLst>
          <pc:docMk/>
          <pc:sldMk cId="1650389509" sldId="847"/>
        </pc:sldMkLst>
      </pc:sldChg>
    </pc:docChg>
  </pc:docChgLst>
  <pc:docChgLst>
    <pc:chgData name="Dr. Peeta Basa Pati" userId="S::bp_peeta@blr.amrita.edu::d5d7df4c-1c7c-46ba-b2e6-049fb9603be3" providerId="AD" clId="Web-{486310F8-384D-10CC-0738-39AEEECD9798}"/>
    <pc:docChg chg="modSld">
      <pc:chgData name="Dr. Peeta Basa Pati" userId="S::bp_peeta@blr.amrita.edu::d5d7df4c-1c7c-46ba-b2e6-049fb9603be3" providerId="AD" clId="Web-{486310F8-384D-10CC-0738-39AEEECD9798}" dt="2021-07-10T05:13:46.484" v="401" actId="20577"/>
      <pc:docMkLst>
        <pc:docMk/>
      </pc:docMkLst>
      <pc:sldChg chg="addSp modSp">
        <pc:chgData name="Dr. Peeta Basa Pati" userId="S::bp_peeta@blr.amrita.edu::d5d7df4c-1c7c-46ba-b2e6-049fb9603be3" providerId="AD" clId="Web-{486310F8-384D-10CC-0738-39AEEECD9798}" dt="2021-07-10T05:02:03.862" v="6" actId="1076"/>
        <pc:sldMkLst>
          <pc:docMk/>
          <pc:sldMk cId="1976961647" sldId="799"/>
        </pc:sldMkLst>
      </pc:sldChg>
      <pc:sldChg chg="addSp modSp">
        <pc:chgData name="Dr. Peeta Basa Pati" userId="S::bp_peeta@blr.amrita.edu::d5d7df4c-1c7c-46ba-b2e6-049fb9603be3" providerId="AD" clId="Web-{486310F8-384D-10CC-0738-39AEEECD9798}" dt="2021-07-10T05:12:32.031" v="356" actId="20577"/>
        <pc:sldMkLst>
          <pc:docMk/>
          <pc:sldMk cId="2760339106" sldId="800"/>
        </pc:sldMkLst>
      </pc:sldChg>
      <pc:sldChg chg="modSp">
        <pc:chgData name="Dr. Peeta Basa Pati" userId="S::bp_peeta@blr.amrita.edu::d5d7df4c-1c7c-46ba-b2e6-049fb9603be3" providerId="AD" clId="Web-{486310F8-384D-10CC-0738-39AEEECD9798}" dt="2021-07-10T05:13:46.484" v="401" actId="20577"/>
        <pc:sldMkLst>
          <pc:docMk/>
          <pc:sldMk cId="3321311761" sldId="801"/>
        </pc:sldMkLst>
      </pc:sldChg>
    </pc:docChg>
  </pc:docChgLst>
  <pc:docChgLst>
    <pc:chgData name="Ms. Sadhana U." userId="S::bl.en.r4cse21003@bl.students.amrita.edu::3a5fe58d-446c-434e-b179-b568f68f1026" providerId="AD" clId="Web-{37F2F5D9-4C0F-49A3-9DED-954B331CBF65}"/>
    <pc:docChg chg="modSld">
      <pc:chgData name="Ms. Sadhana U." userId="S::bl.en.r4cse21003@bl.students.amrita.edu::3a5fe58d-446c-434e-b179-b568f68f1026" providerId="AD" clId="Web-{37F2F5D9-4C0F-49A3-9DED-954B331CBF65}" dt="2021-11-21T13:40:38.433" v="2"/>
      <pc:docMkLst>
        <pc:docMk/>
      </pc:docMkLst>
      <pc:sldChg chg="addSp">
        <pc:chgData name="Ms. Sadhana U." userId="S::bl.en.r4cse21003@bl.students.amrita.edu::3a5fe58d-446c-434e-b179-b568f68f1026" providerId="AD" clId="Web-{37F2F5D9-4C0F-49A3-9DED-954B331CBF65}" dt="2021-11-21T13:40:38.433" v="2"/>
        <pc:sldMkLst>
          <pc:docMk/>
          <pc:sldMk cId="1112197597" sldId="844"/>
        </pc:sldMkLst>
      </pc:sldChg>
      <pc:sldChg chg="addSp">
        <pc:chgData name="Ms. Sadhana U." userId="S::bl.en.r4cse21003@bl.students.amrita.edu::3a5fe58d-446c-434e-b179-b568f68f1026" providerId="AD" clId="Web-{37F2F5D9-4C0F-49A3-9DED-954B331CBF65}" dt="2021-11-21T13:40:17.775" v="1"/>
        <pc:sldMkLst>
          <pc:docMk/>
          <pc:sldMk cId="750717339" sldId="846"/>
        </pc:sldMkLst>
      </pc:sldChg>
    </pc:docChg>
  </pc:docChgLst>
  <pc:docChgLst>
    <pc:chgData name="Dr. Peeta Basa Pati" userId="d5d7df4c-1c7c-46ba-b2e6-049fb9603be3" providerId="ADAL" clId="{903AA1D8-BA48-4289-97DF-C659D2AEF247}"/>
    <pc:docChg chg="undo custSel addSld delSld modSld">
      <pc:chgData name="Dr. Peeta Basa Pati" userId="d5d7df4c-1c7c-46ba-b2e6-049fb9603be3" providerId="ADAL" clId="{903AA1D8-BA48-4289-97DF-C659D2AEF247}" dt="2021-07-26T10:16:42.685" v="711" actId="20577"/>
      <pc:docMkLst>
        <pc:docMk/>
      </pc:docMkLst>
      <pc:sldChg chg="modSp mod">
        <pc:chgData name="Dr. Peeta Basa Pati" userId="d5d7df4c-1c7c-46ba-b2e6-049fb9603be3" providerId="ADAL" clId="{903AA1D8-BA48-4289-97DF-C659D2AEF247}" dt="2021-07-26T08:47:28.081" v="111" actId="20577"/>
        <pc:sldMkLst>
          <pc:docMk/>
          <pc:sldMk cId="1398279195" sldId="774"/>
        </pc:sldMkLst>
      </pc:sldChg>
      <pc:sldChg chg="modSp mod">
        <pc:chgData name="Dr. Peeta Basa Pati" userId="d5d7df4c-1c7c-46ba-b2e6-049fb9603be3" providerId="ADAL" clId="{903AA1D8-BA48-4289-97DF-C659D2AEF247}" dt="2021-07-26T08:48:31.097" v="174" actId="20577"/>
        <pc:sldMkLst>
          <pc:docMk/>
          <pc:sldMk cId="3432407034" sldId="802"/>
        </pc:sldMkLst>
      </pc:sldChg>
      <pc:sldChg chg="add del">
        <pc:chgData name="Dr. Peeta Basa Pati" userId="d5d7df4c-1c7c-46ba-b2e6-049fb9603be3" providerId="ADAL" clId="{903AA1D8-BA48-4289-97DF-C659D2AEF247}" dt="2021-07-26T08:52:47.564" v="175" actId="47"/>
        <pc:sldMkLst>
          <pc:docMk/>
          <pc:sldMk cId="1100685133" sldId="806"/>
        </pc:sldMkLst>
      </pc:sldChg>
      <pc:sldChg chg="add del">
        <pc:chgData name="Dr. Peeta Basa Pati" userId="d5d7df4c-1c7c-46ba-b2e6-049fb9603be3" providerId="ADAL" clId="{903AA1D8-BA48-4289-97DF-C659D2AEF247}" dt="2021-07-26T08:47:46.496" v="118"/>
        <pc:sldMkLst>
          <pc:docMk/>
          <pc:sldMk cId="1657836619" sldId="809"/>
        </pc:sldMkLst>
      </pc:sldChg>
      <pc:sldChg chg="modSp new del mod">
        <pc:chgData name="Dr. Peeta Basa Pati" userId="d5d7df4c-1c7c-46ba-b2e6-049fb9603be3" providerId="ADAL" clId="{903AA1D8-BA48-4289-97DF-C659D2AEF247}" dt="2021-07-26T08:47:27.559" v="108" actId="680"/>
        <pc:sldMkLst>
          <pc:docMk/>
          <pc:sldMk cId="1230153502" sldId="810"/>
        </pc:sldMkLst>
      </pc:sldChg>
      <pc:sldChg chg="add del">
        <pc:chgData name="Dr. Peeta Basa Pati" userId="d5d7df4c-1c7c-46ba-b2e6-049fb9603be3" providerId="ADAL" clId="{903AA1D8-BA48-4289-97DF-C659D2AEF247}" dt="2021-07-26T08:52:47.564" v="175" actId="47"/>
        <pc:sldMkLst>
          <pc:docMk/>
          <pc:sldMk cId="584939259" sldId="812"/>
        </pc:sldMkLst>
      </pc:sldChg>
      <pc:sldChg chg="add del">
        <pc:chgData name="Dr. Peeta Basa Pati" userId="d5d7df4c-1c7c-46ba-b2e6-049fb9603be3" providerId="ADAL" clId="{903AA1D8-BA48-4289-97DF-C659D2AEF247}" dt="2021-07-26T08:47:28.505" v="113" actId="47"/>
        <pc:sldMkLst>
          <pc:docMk/>
          <pc:sldMk cId="2480580721" sldId="826"/>
        </pc:sldMkLst>
      </pc:sldChg>
      <pc:sldChg chg="addSp modSp new mod">
        <pc:chgData name="Dr. Peeta Basa Pati" userId="d5d7df4c-1c7c-46ba-b2e6-049fb9603be3" providerId="ADAL" clId="{903AA1D8-BA48-4289-97DF-C659D2AEF247}" dt="2021-07-26T09:18:10.409" v="542" actId="14734"/>
        <pc:sldMkLst>
          <pc:docMk/>
          <pc:sldMk cId="60547824" sldId="827"/>
        </pc:sldMkLst>
      </pc:sldChg>
      <pc:sldChg chg="modSp new mod">
        <pc:chgData name="Dr. Peeta Basa Pati" userId="d5d7df4c-1c7c-46ba-b2e6-049fb9603be3" providerId="ADAL" clId="{903AA1D8-BA48-4289-97DF-C659D2AEF247}" dt="2021-07-26T09:22:54.621" v="551" actId="20577"/>
        <pc:sldMkLst>
          <pc:docMk/>
          <pc:sldMk cId="1302113070" sldId="828"/>
        </pc:sldMkLst>
      </pc:sldChg>
      <pc:sldChg chg="modSp new mod">
        <pc:chgData name="Dr. Peeta Basa Pati" userId="d5d7df4c-1c7c-46ba-b2e6-049fb9603be3" providerId="ADAL" clId="{903AA1D8-BA48-4289-97DF-C659D2AEF247}" dt="2021-07-26T09:29:19.746" v="576" actId="20577"/>
        <pc:sldMkLst>
          <pc:docMk/>
          <pc:sldMk cId="2683865862" sldId="829"/>
        </pc:sldMkLst>
      </pc:sldChg>
      <pc:sldChg chg="modSp new mod">
        <pc:chgData name="Dr. Peeta Basa Pati" userId="d5d7df4c-1c7c-46ba-b2e6-049fb9603be3" providerId="ADAL" clId="{903AA1D8-BA48-4289-97DF-C659D2AEF247}" dt="2021-07-26T09:29:37.826" v="596" actId="20577"/>
        <pc:sldMkLst>
          <pc:docMk/>
          <pc:sldMk cId="2481281198" sldId="830"/>
        </pc:sldMkLst>
      </pc:sldChg>
      <pc:sldChg chg="modSp new mod">
        <pc:chgData name="Dr. Peeta Basa Pati" userId="d5d7df4c-1c7c-46ba-b2e6-049fb9603be3" providerId="ADAL" clId="{903AA1D8-BA48-4289-97DF-C659D2AEF247}" dt="2021-07-26T10:10:03.919" v="618" actId="20577"/>
        <pc:sldMkLst>
          <pc:docMk/>
          <pc:sldMk cId="416904651" sldId="831"/>
        </pc:sldMkLst>
      </pc:sldChg>
      <pc:sldChg chg="modSp new mod">
        <pc:chgData name="Dr. Peeta Basa Pati" userId="d5d7df4c-1c7c-46ba-b2e6-049fb9603be3" providerId="ADAL" clId="{903AA1D8-BA48-4289-97DF-C659D2AEF247}" dt="2021-07-26T10:13:03.690" v="640" actId="20577"/>
        <pc:sldMkLst>
          <pc:docMk/>
          <pc:sldMk cId="777763853" sldId="832"/>
        </pc:sldMkLst>
      </pc:sldChg>
      <pc:sldChg chg="modSp new mod">
        <pc:chgData name="Dr. Peeta Basa Pati" userId="d5d7df4c-1c7c-46ba-b2e6-049fb9603be3" providerId="ADAL" clId="{903AA1D8-BA48-4289-97DF-C659D2AEF247}" dt="2021-07-26T10:13:38.789" v="661" actId="20577"/>
        <pc:sldMkLst>
          <pc:docMk/>
          <pc:sldMk cId="3629743856" sldId="833"/>
        </pc:sldMkLst>
      </pc:sldChg>
      <pc:sldChg chg="modSp new mod">
        <pc:chgData name="Dr. Peeta Basa Pati" userId="d5d7df4c-1c7c-46ba-b2e6-049fb9603be3" providerId="ADAL" clId="{903AA1D8-BA48-4289-97DF-C659D2AEF247}" dt="2021-07-26T10:15:21.319" v="686" actId="20577"/>
        <pc:sldMkLst>
          <pc:docMk/>
          <pc:sldMk cId="305864050" sldId="834"/>
        </pc:sldMkLst>
      </pc:sldChg>
      <pc:sldChg chg="modSp new mod">
        <pc:chgData name="Dr. Peeta Basa Pati" userId="d5d7df4c-1c7c-46ba-b2e6-049fb9603be3" providerId="ADAL" clId="{903AA1D8-BA48-4289-97DF-C659D2AEF247}" dt="2021-07-26T10:16:42.685" v="711" actId="20577"/>
        <pc:sldMkLst>
          <pc:docMk/>
          <pc:sldMk cId="30570217" sldId="835"/>
        </pc:sldMkLst>
      </pc:sldChg>
      <pc:sldChg chg="add del">
        <pc:chgData name="Dr. Peeta Basa Pati" userId="d5d7df4c-1c7c-46ba-b2e6-049fb9603be3" providerId="ADAL" clId="{903AA1D8-BA48-4289-97DF-C659D2AEF247}" dt="2021-07-26T08:52:47.564" v="175" actId="47"/>
        <pc:sldMkLst>
          <pc:docMk/>
          <pc:sldMk cId="1423170909" sldId="836"/>
        </pc:sldMkLst>
      </pc:sldChg>
      <pc:sldChg chg="add del">
        <pc:chgData name="Dr. Peeta Basa Pati" userId="d5d7df4c-1c7c-46ba-b2e6-049fb9603be3" providerId="ADAL" clId="{903AA1D8-BA48-4289-97DF-C659D2AEF247}" dt="2021-07-26T08:52:47.564" v="175" actId="47"/>
        <pc:sldMkLst>
          <pc:docMk/>
          <pc:sldMk cId="3182485382" sldId="837"/>
        </pc:sldMkLst>
      </pc:sldChg>
      <pc:sldChg chg="add del">
        <pc:chgData name="Dr. Peeta Basa Pati" userId="d5d7df4c-1c7c-46ba-b2e6-049fb9603be3" providerId="ADAL" clId="{903AA1D8-BA48-4289-97DF-C659D2AEF247}" dt="2021-07-26T08:52:47.564" v="175" actId="47"/>
        <pc:sldMkLst>
          <pc:docMk/>
          <pc:sldMk cId="14440370" sldId="838"/>
        </pc:sldMkLst>
      </pc:sldChg>
      <pc:sldChg chg="add del">
        <pc:chgData name="Dr. Peeta Basa Pati" userId="d5d7df4c-1c7c-46ba-b2e6-049fb9603be3" providerId="ADAL" clId="{903AA1D8-BA48-4289-97DF-C659D2AEF247}" dt="2021-07-26T08:52:47.564" v="175" actId="47"/>
        <pc:sldMkLst>
          <pc:docMk/>
          <pc:sldMk cId="1892467422" sldId="839"/>
        </pc:sldMkLst>
      </pc:sldChg>
      <pc:sldChg chg="add del">
        <pc:chgData name="Dr. Peeta Basa Pati" userId="d5d7df4c-1c7c-46ba-b2e6-049fb9603be3" providerId="ADAL" clId="{903AA1D8-BA48-4289-97DF-C659D2AEF247}" dt="2021-07-26T08:52:47.564" v="175" actId="47"/>
        <pc:sldMkLst>
          <pc:docMk/>
          <pc:sldMk cId="668075946" sldId="840"/>
        </pc:sldMkLst>
      </pc:sldChg>
      <pc:sldChg chg="add del">
        <pc:chgData name="Dr. Peeta Basa Pati" userId="d5d7df4c-1c7c-46ba-b2e6-049fb9603be3" providerId="ADAL" clId="{903AA1D8-BA48-4289-97DF-C659D2AEF247}" dt="2021-07-26T08:52:47.564" v="175" actId="47"/>
        <pc:sldMkLst>
          <pc:docMk/>
          <pc:sldMk cId="2212265302" sldId="841"/>
        </pc:sldMkLst>
      </pc:sldChg>
      <pc:sldChg chg="add del">
        <pc:chgData name="Dr. Peeta Basa Pati" userId="d5d7df4c-1c7c-46ba-b2e6-049fb9603be3" providerId="ADAL" clId="{903AA1D8-BA48-4289-97DF-C659D2AEF247}" dt="2021-07-26T08:52:47.564" v="175" actId="47"/>
        <pc:sldMkLst>
          <pc:docMk/>
          <pc:sldMk cId="1487093292" sldId="842"/>
        </pc:sldMkLst>
      </pc:sldChg>
      <pc:sldChg chg="add del">
        <pc:chgData name="Dr. Peeta Basa Pati" userId="d5d7df4c-1c7c-46ba-b2e6-049fb9603be3" providerId="ADAL" clId="{903AA1D8-BA48-4289-97DF-C659D2AEF247}" dt="2021-07-26T08:52:47.564" v="175" actId="47"/>
        <pc:sldMkLst>
          <pc:docMk/>
          <pc:sldMk cId="4046240876" sldId="843"/>
        </pc:sldMkLst>
      </pc:sldChg>
      <pc:sldChg chg="add del">
        <pc:chgData name="Dr. Peeta Basa Pati" userId="d5d7df4c-1c7c-46ba-b2e6-049fb9603be3" providerId="ADAL" clId="{903AA1D8-BA48-4289-97DF-C659D2AEF247}" dt="2021-07-26T08:52:47.564" v="175" actId="47"/>
        <pc:sldMkLst>
          <pc:docMk/>
          <pc:sldMk cId="1605508408" sldId="844"/>
        </pc:sldMkLst>
      </pc:sldChg>
      <pc:sldChg chg="add del">
        <pc:chgData name="Dr. Peeta Basa Pati" userId="d5d7df4c-1c7c-46ba-b2e6-049fb9603be3" providerId="ADAL" clId="{903AA1D8-BA48-4289-97DF-C659D2AEF247}" dt="2021-07-26T08:52:47.564" v="175" actId="47"/>
        <pc:sldMkLst>
          <pc:docMk/>
          <pc:sldMk cId="954688815" sldId="845"/>
        </pc:sldMkLst>
      </pc:sldChg>
      <pc:sldChg chg="add del">
        <pc:chgData name="Dr. Peeta Basa Pati" userId="d5d7df4c-1c7c-46ba-b2e6-049fb9603be3" providerId="ADAL" clId="{903AA1D8-BA48-4289-97DF-C659D2AEF247}" dt="2021-07-26T08:52:47.564" v="175" actId="47"/>
        <pc:sldMkLst>
          <pc:docMk/>
          <pc:sldMk cId="2204737744" sldId="846"/>
        </pc:sldMkLst>
      </pc:sldChg>
      <pc:sldChg chg="add del">
        <pc:chgData name="Dr. Peeta Basa Pati" userId="d5d7df4c-1c7c-46ba-b2e6-049fb9603be3" providerId="ADAL" clId="{903AA1D8-BA48-4289-97DF-C659D2AEF247}" dt="2021-07-26T08:52:47.564" v="175" actId="47"/>
        <pc:sldMkLst>
          <pc:docMk/>
          <pc:sldMk cId="3649114918" sldId="847"/>
        </pc:sldMkLst>
      </pc:sldChg>
      <pc:sldChg chg="add del">
        <pc:chgData name="Dr. Peeta Basa Pati" userId="d5d7df4c-1c7c-46ba-b2e6-049fb9603be3" providerId="ADAL" clId="{903AA1D8-BA48-4289-97DF-C659D2AEF247}" dt="2021-07-26T08:52:47.564" v="175" actId="47"/>
        <pc:sldMkLst>
          <pc:docMk/>
          <pc:sldMk cId="3921414917" sldId="848"/>
        </pc:sldMkLst>
      </pc:sldChg>
      <pc:sldChg chg="add del">
        <pc:chgData name="Dr. Peeta Basa Pati" userId="d5d7df4c-1c7c-46ba-b2e6-049fb9603be3" providerId="ADAL" clId="{903AA1D8-BA48-4289-97DF-C659D2AEF247}" dt="2021-07-26T08:52:47.564" v="175" actId="47"/>
        <pc:sldMkLst>
          <pc:docMk/>
          <pc:sldMk cId="3275942760" sldId="849"/>
        </pc:sldMkLst>
      </pc:sldChg>
    </pc:docChg>
  </pc:docChgLst>
  <pc:docChgLst>
    <pc:chgData name="Dr. Peeta Basa Pati" userId="S::bp_peeta@blr.amrita.edu::d5d7df4c-1c7c-46ba-b2e6-049fb9603be3" providerId="AD" clId="Web-{35399603-9144-47F0-87B7-59670AE9C795}"/>
    <pc:docChg chg="modSld">
      <pc:chgData name="Dr. Peeta Basa Pati" userId="S::bp_peeta@blr.amrita.edu::d5d7df4c-1c7c-46ba-b2e6-049fb9603be3" providerId="AD" clId="Web-{35399603-9144-47F0-87B7-59670AE9C795}" dt="2021-07-10T04:32:46.524" v="18" actId="20577"/>
      <pc:docMkLst>
        <pc:docMk/>
      </pc:docMkLst>
      <pc:sldChg chg="modSp">
        <pc:chgData name="Dr. Peeta Basa Pati" userId="S::bp_peeta@blr.amrita.edu::d5d7df4c-1c7c-46ba-b2e6-049fb9603be3" providerId="AD" clId="Web-{35399603-9144-47F0-87B7-59670AE9C795}" dt="2021-07-10T04:32:46.524" v="18" actId="20577"/>
        <pc:sldMkLst>
          <pc:docMk/>
          <pc:sldMk cId="1976961647" sldId="799"/>
        </pc:sldMkLst>
      </pc:sldChg>
    </pc:docChg>
  </pc:docChgLst>
  <pc:docChgLst>
    <pc:chgData name="Dr. Peeta Basa Pati" userId="d5d7df4c-1c7c-46ba-b2e6-049fb9603be3" providerId="ADAL" clId="{D9AEA9AD-B260-463E-8176-30305CE6B1ED}"/>
    <pc:docChg chg="undo custSel addSld delSld modSld sldOrd">
      <pc:chgData name="Dr. Peeta Basa Pati" userId="d5d7df4c-1c7c-46ba-b2e6-049fb9603be3" providerId="ADAL" clId="{D9AEA9AD-B260-463E-8176-30305CE6B1ED}" dt="2021-08-03T04:10:57.048" v="853" actId="20577"/>
      <pc:docMkLst>
        <pc:docMk/>
      </pc:docMkLst>
      <pc:sldChg chg="modSp mod">
        <pc:chgData name="Dr. Peeta Basa Pati" userId="d5d7df4c-1c7c-46ba-b2e6-049fb9603be3" providerId="ADAL" clId="{D9AEA9AD-B260-463E-8176-30305CE6B1ED}" dt="2021-08-02T09:41:20.719" v="81" actId="207"/>
        <pc:sldMkLst>
          <pc:docMk/>
          <pc:sldMk cId="1398279195" sldId="774"/>
        </pc:sldMkLst>
      </pc:sldChg>
      <pc:sldChg chg="addSp delSp modSp add mod">
        <pc:chgData name="Dr. Peeta Basa Pati" userId="d5d7df4c-1c7c-46ba-b2e6-049fb9603be3" providerId="ADAL" clId="{D9AEA9AD-B260-463E-8176-30305CE6B1ED}" dt="2021-08-02T10:23:00.880" v="837" actId="20577"/>
        <pc:sldMkLst>
          <pc:docMk/>
          <pc:sldMk cId="1976961647" sldId="799"/>
        </pc:sldMkLst>
      </pc:sldChg>
      <pc:sldChg chg="modSp mod">
        <pc:chgData name="Dr. Peeta Basa Pati" userId="d5d7df4c-1c7c-46ba-b2e6-049fb9603be3" providerId="ADAL" clId="{D9AEA9AD-B260-463E-8176-30305CE6B1ED}" dt="2021-08-03T02:59:57.743" v="849" actId="20577"/>
        <pc:sldMkLst>
          <pc:docMk/>
          <pc:sldMk cId="3432407034" sldId="802"/>
        </pc:sldMkLst>
      </pc:sldChg>
      <pc:sldChg chg="del">
        <pc:chgData name="Dr. Peeta Basa Pati" userId="d5d7df4c-1c7c-46ba-b2e6-049fb9603be3" providerId="ADAL" clId="{D9AEA9AD-B260-463E-8176-30305CE6B1ED}" dt="2021-08-02T04:13:05.953" v="2" actId="47"/>
        <pc:sldMkLst>
          <pc:docMk/>
          <pc:sldMk cId="1657836619" sldId="809"/>
        </pc:sldMkLst>
      </pc:sldChg>
      <pc:sldChg chg="del">
        <pc:chgData name="Dr. Peeta Basa Pati" userId="d5d7df4c-1c7c-46ba-b2e6-049fb9603be3" providerId="ADAL" clId="{D9AEA9AD-B260-463E-8176-30305CE6B1ED}" dt="2021-08-02T04:13:03.901" v="1" actId="47"/>
        <pc:sldMkLst>
          <pc:docMk/>
          <pc:sldMk cId="2480580721" sldId="826"/>
        </pc:sldMkLst>
      </pc:sldChg>
      <pc:sldChg chg="addSp modSp mod">
        <pc:chgData name="Dr. Peeta Basa Pati" userId="d5d7df4c-1c7c-46ba-b2e6-049fb9603be3" providerId="ADAL" clId="{D9AEA9AD-B260-463E-8176-30305CE6B1ED}" dt="2021-08-03T04:10:57.048" v="853" actId="20577"/>
        <pc:sldMkLst>
          <pc:docMk/>
          <pc:sldMk cId="60547824" sldId="827"/>
        </pc:sldMkLst>
      </pc:sldChg>
      <pc:sldChg chg="modSp mod">
        <pc:chgData name="Dr. Peeta Basa Pati" userId="d5d7df4c-1c7c-46ba-b2e6-049fb9603be3" providerId="ADAL" clId="{D9AEA9AD-B260-463E-8176-30305CE6B1ED}" dt="2021-08-02T09:46:02.892" v="145" actId="20577"/>
        <pc:sldMkLst>
          <pc:docMk/>
          <pc:sldMk cId="2634414774" sldId="830"/>
        </pc:sldMkLst>
      </pc:sldChg>
      <pc:sldChg chg="addSp delSp modSp new mod">
        <pc:chgData name="Dr. Peeta Basa Pati" userId="d5d7df4c-1c7c-46ba-b2e6-049fb9603be3" providerId="ADAL" clId="{D9AEA9AD-B260-463E-8176-30305CE6B1ED}" dt="2021-08-02T05:08:12.499" v="66" actId="14100"/>
        <pc:sldMkLst>
          <pc:docMk/>
          <pc:sldMk cId="1888880532" sldId="831"/>
        </pc:sldMkLst>
      </pc:sldChg>
      <pc:sldChg chg="addSp delSp modSp new mod">
        <pc:chgData name="Dr. Peeta Basa Pati" userId="d5d7df4c-1c7c-46ba-b2e6-049fb9603be3" providerId="ADAL" clId="{D9AEA9AD-B260-463E-8176-30305CE6B1ED}" dt="2021-08-02T05:09:23.080" v="74" actId="1076"/>
        <pc:sldMkLst>
          <pc:docMk/>
          <pc:sldMk cId="2875049073" sldId="832"/>
        </pc:sldMkLst>
      </pc:sldChg>
      <pc:sldChg chg="addSp delSp new del mod">
        <pc:chgData name="Dr. Peeta Basa Pati" userId="d5d7df4c-1c7c-46ba-b2e6-049fb9603be3" providerId="ADAL" clId="{D9AEA9AD-B260-463E-8176-30305CE6B1ED}" dt="2021-08-02T10:10:28.731" v="677" actId="47"/>
        <pc:sldMkLst>
          <pc:docMk/>
          <pc:sldMk cId="3762367354" sldId="833"/>
        </pc:sldMkLst>
      </pc:sldChg>
      <pc:sldChg chg="addSp delSp modSp new mod">
        <pc:chgData name="Dr. Peeta Basa Pati" userId="d5d7df4c-1c7c-46ba-b2e6-049fb9603be3" providerId="ADAL" clId="{D9AEA9AD-B260-463E-8176-30305CE6B1ED}" dt="2021-08-02T10:10:21.542" v="676" actId="1076"/>
        <pc:sldMkLst>
          <pc:docMk/>
          <pc:sldMk cId="119425620" sldId="834"/>
        </pc:sldMkLst>
      </pc:sldChg>
      <pc:sldChg chg="addSp modSp add mod ord">
        <pc:chgData name="Dr. Peeta Basa Pati" userId="d5d7df4c-1c7c-46ba-b2e6-049fb9603be3" providerId="ADAL" clId="{D9AEA9AD-B260-463E-8176-30305CE6B1ED}" dt="2021-08-02T10:19:29.801" v="725" actId="1076"/>
        <pc:sldMkLst>
          <pc:docMk/>
          <pc:sldMk cId="159742788" sldId="835"/>
        </pc:sldMkLst>
      </pc:sldChg>
      <pc:sldChg chg="modSp add mod">
        <pc:chgData name="Dr. Peeta Basa Pati" userId="d5d7df4c-1c7c-46ba-b2e6-049fb9603be3" providerId="ADAL" clId="{D9AEA9AD-B260-463E-8176-30305CE6B1ED}" dt="2021-08-02T09:46:14.994" v="159" actId="20577"/>
        <pc:sldMkLst>
          <pc:docMk/>
          <pc:sldMk cId="1662828618" sldId="836"/>
        </pc:sldMkLst>
      </pc:sldChg>
      <pc:sldChg chg="modSp add mod">
        <pc:chgData name="Dr. Peeta Basa Pati" userId="d5d7df4c-1c7c-46ba-b2e6-049fb9603be3" providerId="ADAL" clId="{D9AEA9AD-B260-463E-8176-30305CE6B1ED}" dt="2021-08-02T09:46:49.968" v="181" actId="20577"/>
        <pc:sldMkLst>
          <pc:docMk/>
          <pc:sldMk cId="3591341694" sldId="837"/>
        </pc:sldMkLst>
      </pc:sldChg>
      <pc:sldChg chg="modSp add mod">
        <pc:chgData name="Dr. Peeta Basa Pati" userId="d5d7df4c-1c7c-46ba-b2e6-049fb9603be3" providerId="ADAL" clId="{D9AEA9AD-B260-463E-8176-30305CE6B1ED}" dt="2021-08-02T09:53:29.053" v="516" actId="20577"/>
        <pc:sldMkLst>
          <pc:docMk/>
          <pc:sldMk cId="1186574471" sldId="838"/>
        </pc:sldMkLst>
      </pc:sldChg>
      <pc:sldChg chg="addSp delSp modSp new mod">
        <pc:chgData name="Dr. Peeta Basa Pati" userId="d5d7df4c-1c7c-46ba-b2e6-049fb9603be3" providerId="ADAL" clId="{D9AEA9AD-B260-463E-8176-30305CE6B1ED}" dt="2021-08-02T09:59:45.990" v="570" actId="20577"/>
        <pc:sldMkLst>
          <pc:docMk/>
          <pc:sldMk cId="1754288544" sldId="839"/>
        </pc:sldMkLst>
      </pc:sldChg>
      <pc:sldChg chg="add">
        <pc:chgData name="Dr. Peeta Basa Pati" userId="d5d7df4c-1c7c-46ba-b2e6-049fb9603be3" providerId="ADAL" clId="{D9AEA9AD-B260-463E-8176-30305CE6B1ED}" dt="2021-08-02T10:20:54.530" v="726"/>
        <pc:sldMkLst>
          <pc:docMk/>
          <pc:sldMk cId="294104183" sldId="840"/>
        </pc:sldMkLst>
      </pc:sldChg>
    </pc:docChg>
  </pc:docChgLst>
  <pc:docChgLst>
    <pc:chgData name="Dr. Peeta Basa Pati" userId="S::bp_peeta@blr.amrita.edu::d5d7df4c-1c7c-46ba-b2e6-049fb9603be3" providerId="AD" clId="Web-{DAC0DCC6-B3C2-F97C-73F5-920D5A5B7773}"/>
    <pc:docChg chg="addSld modSld">
      <pc:chgData name="Dr. Peeta Basa Pati" userId="S::bp_peeta@blr.amrita.edu::d5d7df4c-1c7c-46ba-b2e6-049fb9603be3" providerId="AD" clId="Web-{DAC0DCC6-B3C2-F97C-73F5-920D5A5B7773}" dt="2021-07-10T06:39:00.837" v="127" actId="20577"/>
      <pc:docMkLst>
        <pc:docMk/>
      </pc:docMkLst>
      <pc:sldChg chg="delSp modSp">
        <pc:chgData name="Dr. Peeta Basa Pati" userId="S::bp_peeta@blr.amrita.edu::d5d7df4c-1c7c-46ba-b2e6-049fb9603be3" providerId="AD" clId="Web-{DAC0DCC6-B3C2-F97C-73F5-920D5A5B7773}" dt="2021-07-10T06:39:00.837" v="127" actId="20577"/>
        <pc:sldMkLst>
          <pc:docMk/>
          <pc:sldMk cId="385688046" sldId="798"/>
        </pc:sldMkLst>
      </pc:sldChg>
      <pc:sldChg chg="add replId">
        <pc:chgData name="Dr. Peeta Basa Pati" userId="S::bp_peeta@blr.amrita.edu::d5d7df4c-1c7c-46ba-b2e6-049fb9603be3" providerId="AD" clId="Web-{DAC0DCC6-B3C2-F97C-73F5-920D5A5B7773}" dt="2021-07-10T06:34:57.420" v="0"/>
        <pc:sldMkLst>
          <pc:docMk/>
          <pc:sldMk cId="3432407034" sldId="802"/>
        </pc:sldMkLst>
      </pc:sldChg>
    </pc:docChg>
  </pc:docChgLst>
  <pc:docChgLst>
    <pc:chgData name="Akarsh Surya Venkat-[BL.EN.U4CSE22104]" userId="S::bl.en.u4cse22104@bl.students.amrita.edu::39a1b52d-3d67-4be5-bed6-b621f39d78e2" providerId="AD" clId="Web-{43651E46-CD93-FD3C-6505-6752DFFD663C}"/>
    <pc:docChg chg="modSld">
      <pc:chgData name="Akarsh Surya Venkat-[BL.EN.U4CSE22104]" userId="S::bl.en.u4cse22104@bl.students.amrita.edu::39a1b52d-3d67-4be5-bed6-b621f39d78e2" providerId="AD" clId="Web-{43651E46-CD93-FD3C-6505-6752DFFD663C}" dt="2024-11-18T06:23:25.806" v="4" actId="20577"/>
      <pc:docMkLst>
        <pc:docMk/>
      </pc:docMkLst>
      <pc:sldChg chg="modSp">
        <pc:chgData name="Akarsh Surya Venkat-[BL.EN.U4CSE22104]" userId="S::bl.en.u4cse22104@bl.students.amrita.edu::39a1b52d-3d67-4be5-bed6-b621f39d78e2" providerId="AD" clId="Web-{43651E46-CD93-FD3C-6505-6752DFFD663C}" dt="2024-11-18T06:23:21.259" v="3" actId="20577"/>
        <pc:sldMkLst>
          <pc:docMk/>
          <pc:sldMk cId="1398279195" sldId="774"/>
        </pc:sldMkLst>
        <pc:spChg chg="mod">
          <ac:chgData name="Akarsh Surya Venkat-[BL.EN.U4CSE22104]" userId="S::bl.en.u4cse22104@bl.students.amrita.edu::39a1b52d-3d67-4be5-bed6-b621f39d78e2" providerId="AD" clId="Web-{43651E46-CD93-FD3C-6505-6752DFFD663C}" dt="2024-11-18T06:23:18.462" v="1" actId="20577"/>
          <ac:spMkLst>
            <pc:docMk/>
            <pc:sldMk cId="1398279195" sldId="774"/>
            <ac:spMk id="8" creationId="{BE776D66-1F2F-B348-8DC7-42BD5D86556D}"/>
          </ac:spMkLst>
        </pc:spChg>
        <pc:spChg chg="mod">
          <ac:chgData name="Akarsh Surya Venkat-[BL.EN.U4CSE22104]" userId="S::bl.en.u4cse22104@bl.students.amrita.edu::39a1b52d-3d67-4be5-bed6-b621f39d78e2" providerId="AD" clId="Web-{43651E46-CD93-FD3C-6505-6752DFFD663C}" dt="2024-11-18T06:23:21.259" v="3" actId="20577"/>
          <ac:spMkLst>
            <pc:docMk/>
            <pc:sldMk cId="1398279195" sldId="774"/>
            <ac:spMk id="10" creationId="{06A3B953-744B-3D4F-8898-C0158B157C87}"/>
          </ac:spMkLst>
        </pc:spChg>
      </pc:sldChg>
      <pc:sldChg chg="modSp">
        <pc:chgData name="Akarsh Surya Venkat-[BL.EN.U4CSE22104]" userId="S::bl.en.u4cse22104@bl.students.amrita.edu::39a1b52d-3d67-4be5-bed6-b621f39d78e2" providerId="AD" clId="Web-{43651E46-CD93-FD3C-6505-6752DFFD663C}" dt="2024-11-18T06:23:25.806" v="4" actId="20577"/>
        <pc:sldMkLst>
          <pc:docMk/>
          <pc:sldMk cId="1112197597" sldId="844"/>
        </pc:sldMkLst>
        <pc:spChg chg="mod">
          <ac:chgData name="Akarsh Surya Venkat-[BL.EN.U4CSE22104]" userId="S::bl.en.u4cse22104@bl.students.amrita.edu::39a1b52d-3d67-4be5-bed6-b621f39d78e2" providerId="AD" clId="Web-{43651E46-CD93-FD3C-6505-6752DFFD663C}" dt="2024-11-18T06:23:25.806" v="4" actId="20577"/>
          <ac:spMkLst>
            <pc:docMk/>
            <pc:sldMk cId="1112197597" sldId="844"/>
            <ac:spMk id="5" creationId="{FA8502E1-2D03-4842-B4C1-D31070252DA5}"/>
          </ac:spMkLst>
        </pc:spChg>
      </pc:sldChg>
    </pc:docChg>
  </pc:docChgLst>
  <pc:docChgLst>
    <pc:chgData name="Dr. Peeta Basa Pati" userId="d5d7df4c-1c7c-46ba-b2e6-049fb9603be3" providerId="ADAL" clId="{C3319E7C-4216-4191-8DA2-2BDDE70CE815}"/>
    <pc:docChg chg="undo custSel addSld delSld modSld">
      <pc:chgData name="Dr. Peeta Basa Pati" userId="d5d7df4c-1c7c-46ba-b2e6-049fb9603be3" providerId="ADAL" clId="{C3319E7C-4216-4191-8DA2-2BDDE70CE815}" dt="2021-07-13T10:34:17.457" v="5381" actId="20577"/>
      <pc:docMkLst>
        <pc:docMk/>
      </pc:docMkLst>
      <pc:sldChg chg="modSp mod">
        <pc:chgData name="Dr. Peeta Basa Pati" userId="d5d7df4c-1c7c-46ba-b2e6-049fb9603be3" providerId="ADAL" clId="{C3319E7C-4216-4191-8DA2-2BDDE70CE815}" dt="2021-07-12T09:27:17.771" v="57" actId="404"/>
        <pc:sldMkLst>
          <pc:docMk/>
          <pc:sldMk cId="1398279195" sldId="774"/>
        </pc:sldMkLst>
      </pc:sldChg>
      <pc:sldChg chg="addSp delSp modSp mod">
        <pc:chgData name="Dr. Peeta Basa Pati" userId="d5d7df4c-1c7c-46ba-b2e6-049fb9603be3" providerId="ADAL" clId="{C3319E7C-4216-4191-8DA2-2BDDE70CE815}" dt="2021-07-12T09:43:59.011" v="385" actId="1076"/>
        <pc:sldMkLst>
          <pc:docMk/>
          <pc:sldMk cId="1976961647" sldId="799"/>
        </pc:sldMkLst>
      </pc:sldChg>
      <pc:sldChg chg="del">
        <pc:chgData name="Dr. Peeta Basa Pati" userId="d5d7df4c-1c7c-46ba-b2e6-049fb9603be3" providerId="ADAL" clId="{C3319E7C-4216-4191-8DA2-2BDDE70CE815}" dt="2021-07-12T09:28:24.936" v="96" actId="47"/>
        <pc:sldMkLst>
          <pc:docMk/>
          <pc:sldMk cId="2760339106" sldId="800"/>
        </pc:sldMkLst>
      </pc:sldChg>
      <pc:sldChg chg="del">
        <pc:chgData name="Dr. Peeta Basa Pati" userId="d5d7df4c-1c7c-46ba-b2e6-049fb9603be3" providerId="ADAL" clId="{C3319E7C-4216-4191-8DA2-2BDDE70CE815}" dt="2021-07-12T09:28:24.936" v="96" actId="47"/>
        <pc:sldMkLst>
          <pc:docMk/>
          <pc:sldMk cId="3321311761" sldId="801"/>
        </pc:sldMkLst>
      </pc:sldChg>
      <pc:sldChg chg="modSp mod">
        <pc:chgData name="Dr. Peeta Basa Pati" userId="d5d7df4c-1c7c-46ba-b2e6-049fb9603be3" providerId="ADAL" clId="{C3319E7C-4216-4191-8DA2-2BDDE70CE815}" dt="2021-07-12T09:27:57.714" v="94" actId="20577"/>
        <pc:sldMkLst>
          <pc:docMk/>
          <pc:sldMk cId="3432407034" sldId="802"/>
        </pc:sldMkLst>
      </pc:sldChg>
      <pc:sldChg chg="del">
        <pc:chgData name="Dr. Peeta Basa Pati" userId="d5d7df4c-1c7c-46ba-b2e6-049fb9603be3" providerId="ADAL" clId="{C3319E7C-4216-4191-8DA2-2BDDE70CE815}" dt="2021-07-12T09:28:18.703" v="95" actId="47"/>
        <pc:sldMkLst>
          <pc:docMk/>
          <pc:sldMk cId="640623206" sldId="803"/>
        </pc:sldMkLst>
      </pc:sldChg>
      <pc:sldChg chg="addSp delSp modSp add mod">
        <pc:chgData name="Dr. Peeta Basa Pati" userId="d5d7df4c-1c7c-46ba-b2e6-049fb9603be3" providerId="ADAL" clId="{C3319E7C-4216-4191-8DA2-2BDDE70CE815}" dt="2021-07-12T10:09:32.794" v="910" actId="1076"/>
        <pc:sldMkLst>
          <pc:docMk/>
          <pc:sldMk cId="2933002120" sldId="803"/>
        </pc:sldMkLst>
      </pc:sldChg>
      <pc:sldChg chg="del">
        <pc:chgData name="Dr. Peeta Basa Pati" userId="d5d7df4c-1c7c-46ba-b2e6-049fb9603be3" providerId="ADAL" clId="{C3319E7C-4216-4191-8DA2-2BDDE70CE815}" dt="2021-07-12T09:28:24.936" v="96" actId="47"/>
        <pc:sldMkLst>
          <pc:docMk/>
          <pc:sldMk cId="471374856" sldId="804"/>
        </pc:sldMkLst>
      </pc:sldChg>
      <pc:sldChg chg="addSp delSp modSp add mod">
        <pc:chgData name="Dr. Peeta Basa Pati" userId="d5d7df4c-1c7c-46ba-b2e6-049fb9603be3" providerId="ADAL" clId="{C3319E7C-4216-4191-8DA2-2BDDE70CE815}" dt="2021-07-13T05:17:11.043" v="1295" actId="1076"/>
        <pc:sldMkLst>
          <pc:docMk/>
          <pc:sldMk cId="2685891310" sldId="804"/>
        </pc:sldMkLst>
      </pc:sldChg>
      <pc:sldChg chg="del">
        <pc:chgData name="Dr. Peeta Basa Pati" userId="d5d7df4c-1c7c-46ba-b2e6-049fb9603be3" providerId="ADAL" clId="{C3319E7C-4216-4191-8DA2-2BDDE70CE815}" dt="2021-07-12T09:28:24.936" v="96" actId="47"/>
        <pc:sldMkLst>
          <pc:docMk/>
          <pc:sldMk cId="1562627111" sldId="805"/>
        </pc:sldMkLst>
      </pc:sldChg>
      <pc:sldChg chg="addSp delSp modSp add mod">
        <pc:chgData name="Dr. Peeta Basa Pati" userId="d5d7df4c-1c7c-46ba-b2e6-049fb9603be3" providerId="ADAL" clId="{C3319E7C-4216-4191-8DA2-2BDDE70CE815}" dt="2021-07-13T06:30:29.332" v="2341" actId="20577"/>
        <pc:sldMkLst>
          <pc:docMk/>
          <pc:sldMk cId="3739152446" sldId="805"/>
        </pc:sldMkLst>
      </pc:sldChg>
      <pc:sldChg chg="addSp modSp add mod addCm delCm modNotesTx">
        <pc:chgData name="Dr. Peeta Basa Pati" userId="d5d7df4c-1c7c-46ba-b2e6-049fb9603be3" providerId="ADAL" clId="{C3319E7C-4216-4191-8DA2-2BDDE70CE815}" dt="2021-07-13T10:11:52.800" v="4397" actId="20577"/>
        <pc:sldMkLst>
          <pc:docMk/>
          <pc:sldMk cId="1100685133" sldId="806"/>
        </pc:sldMkLst>
      </pc:sldChg>
      <pc:sldChg chg="addSp delSp modSp add mod">
        <pc:chgData name="Dr. Peeta Basa Pati" userId="d5d7df4c-1c7c-46ba-b2e6-049fb9603be3" providerId="ADAL" clId="{C3319E7C-4216-4191-8DA2-2BDDE70CE815}" dt="2021-07-13T06:03:47.412" v="1824"/>
        <pc:sldMkLst>
          <pc:docMk/>
          <pc:sldMk cId="1250132991" sldId="807"/>
        </pc:sldMkLst>
      </pc:sldChg>
      <pc:sldChg chg="addSp delSp modSp add mod">
        <pc:chgData name="Dr. Peeta Basa Pati" userId="d5d7df4c-1c7c-46ba-b2e6-049fb9603be3" providerId="ADAL" clId="{C3319E7C-4216-4191-8DA2-2BDDE70CE815}" dt="2021-07-13T06:20:33.783" v="2213" actId="1036"/>
        <pc:sldMkLst>
          <pc:docMk/>
          <pc:sldMk cId="1334368919" sldId="808"/>
        </pc:sldMkLst>
      </pc:sldChg>
      <pc:sldChg chg="modSp add mod">
        <pc:chgData name="Dr. Peeta Basa Pati" userId="d5d7df4c-1c7c-46ba-b2e6-049fb9603be3" providerId="ADAL" clId="{C3319E7C-4216-4191-8DA2-2BDDE70CE815}" dt="2021-07-13T06:34:20.168" v="2442" actId="20577"/>
        <pc:sldMkLst>
          <pc:docMk/>
          <pc:sldMk cId="1657836619" sldId="809"/>
        </pc:sldMkLst>
      </pc:sldChg>
      <pc:sldChg chg="modSp add mod">
        <pc:chgData name="Dr. Peeta Basa Pati" userId="d5d7df4c-1c7c-46ba-b2e6-049fb9603be3" providerId="ADAL" clId="{C3319E7C-4216-4191-8DA2-2BDDE70CE815}" dt="2021-07-13T06:33:21.523" v="2390" actId="20577"/>
        <pc:sldMkLst>
          <pc:docMk/>
          <pc:sldMk cId="3514928261" sldId="810"/>
        </pc:sldMkLst>
      </pc:sldChg>
      <pc:sldChg chg="modSp add mod">
        <pc:chgData name="Dr. Peeta Basa Pati" userId="d5d7df4c-1c7c-46ba-b2e6-049fb9603be3" providerId="ADAL" clId="{C3319E7C-4216-4191-8DA2-2BDDE70CE815}" dt="2021-07-13T06:33:46.876" v="2400" actId="20577"/>
        <pc:sldMkLst>
          <pc:docMk/>
          <pc:sldMk cId="2668373762" sldId="811"/>
        </pc:sldMkLst>
      </pc:sldChg>
      <pc:sldChg chg="addSp modSp add mod">
        <pc:chgData name="Dr. Peeta Basa Pati" userId="d5d7df4c-1c7c-46ba-b2e6-049fb9603be3" providerId="ADAL" clId="{C3319E7C-4216-4191-8DA2-2BDDE70CE815}" dt="2021-07-13T10:30:51.211" v="5011" actId="164"/>
        <pc:sldMkLst>
          <pc:docMk/>
          <pc:sldMk cId="584939259" sldId="812"/>
        </pc:sldMkLst>
      </pc:sldChg>
      <pc:sldChg chg="addSp modSp add mod">
        <pc:chgData name="Dr. Peeta Basa Pati" userId="d5d7df4c-1c7c-46ba-b2e6-049fb9603be3" providerId="ADAL" clId="{C3319E7C-4216-4191-8DA2-2BDDE70CE815}" dt="2021-07-13T06:57:29.973" v="2800" actId="20577"/>
        <pc:sldMkLst>
          <pc:docMk/>
          <pc:sldMk cId="154106374" sldId="813"/>
        </pc:sldMkLst>
      </pc:sldChg>
      <pc:sldChg chg="addSp delSp modSp add mod modNotesTx">
        <pc:chgData name="Dr. Peeta Basa Pati" userId="d5d7df4c-1c7c-46ba-b2e6-049fb9603be3" providerId="ADAL" clId="{C3319E7C-4216-4191-8DA2-2BDDE70CE815}" dt="2021-07-13T08:40:01.747" v="3693" actId="20577"/>
        <pc:sldMkLst>
          <pc:docMk/>
          <pc:sldMk cId="4038788784" sldId="814"/>
        </pc:sldMkLst>
      </pc:sldChg>
      <pc:sldChg chg="delSp modSp add mod">
        <pc:chgData name="Dr. Peeta Basa Pati" userId="d5d7df4c-1c7c-46ba-b2e6-049fb9603be3" providerId="ADAL" clId="{C3319E7C-4216-4191-8DA2-2BDDE70CE815}" dt="2021-07-13T10:34:17.457" v="5381" actId="20577"/>
        <pc:sldMkLst>
          <pc:docMk/>
          <pc:sldMk cId="3198150241" sldId="815"/>
        </pc:sldMkLst>
      </pc:sldChg>
    </pc:docChg>
  </pc:docChgLst>
  <pc:docChgLst>
    <pc:chgData name="Dr. Peeta Basa Pati" userId="d5d7df4c-1c7c-46ba-b2e6-049fb9603be3" providerId="ADAL" clId="{EB2F82D6-AF5A-43B0-AC59-FC899333BA13}"/>
    <pc:docChg chg="undo custSel addSld delSld modSld">
      <pc:chgData name="Dr. Peeta Basa Pati" userId="d5d7df4c-1c7c-46ba-b2e6-049fb9603be3" providerId="ADAL" clId="{EB2F82D6-AF5A-43B0-AC59-FC899333BA13}" dt="2021-08-18T09:22:17.150" v="1403" actId="20577"/>
      <pc:docMkLst>
        <pc:docMk/>
      </pc:docMkLst>
      <pc:sldChg chg="modSp mod">
        <pc:chgData name="Dr. Peeta Basa Pati" userId="d5d7df4c-1c7c-46ba-b2e6-049fb9603be3" providerId="ADAL" clId="{EB2F82D6-AF5A-43B0-AC59-FC899333BA13}" dt="2021-08-18T06:12:22.098" v="39" actId="20577"/>
        <pc:sldMkLst>
          <pc:docMk/>
          <pc:sldMk cId="1398279195" sldId="774"/>
        </pc:sldMkLst>
      </pc:sldChg>
      <pc:sldChg chg="addSp delSp modSp add del mod">
        <pc:chgData name="Dr. Peeta Basa Pati" userId="d5d7df4c-1c7c-46ba-b2e6-049fb9603be3" providerId="ADAL" clId="{EB2F82D6-AF5A-43B0-AC59-FC899333BA13}" dt="2021-08-18T08:02:59.731" v="681" actId="20577"/>
        <pc:sldMkLst>
          <pc:docMk/>
          <pc:sldMk cId="1976961647" sldId="799"/>
        </pc:sldMkLst>
      </pc:sldChg>
      <pc:sldChg chg="modSp mod">
        <pc:chgData name="Dr. Peeta Basa Pati" userId="d5d7df4c-1c7c-46ba-b2e6-049fb9603be3" providerId="ADAL" clId="{EB2F82D6-AF5A-43B0-AC59-FC899333BA13}" dt="2021-08-18T06:14:01.753" v="180" actId="20577"/>
        <pc:sldMkLst>
          <pc:docMk/>
          <pc:sldMk cId="3432407034" sldId="802"/>
        </pc:sldMkLst>
      </pc:sldChg>
      <pc:sldChg chg="del">
        <pc:chgData name="Dr. Peeta Basa Pati" userId="d5d7df4c-1c7c-46ba-b2e6-049fb9603be3" providerId="ADAL" clId="{EB2F82D6-AF5A-43B0-AC59-FC899333BA13}" dt="2021-08-18T08:04:15.944" v="684" actId="47"/>
        <pc:sldMkLst>
          <pc:docMk/>
          <pc:sldMk cId="60547824" sldId="827"/>
        </pc:sldMkLst>
      </pc:sldChg>
      <pc:sldChg chg="del">
        <pc:chgData name="Dr. Peeta Basa Pati" userId="d5d7df4c-1c7c-46ba-b2e6-049fb9603be3" providerId="ADAL" clId="{EB2F82D6-AF5A-43B0-AC59-FC899333BA13}" dt="2021-08-18T08:04:15.944" v="684" actId="47"/>
        <pc:sldMkLst>
          <pc:docMk/>
          <pc:sldMk cId="2683865862" sldId="829"/>
        </pc:sldMkLst>
      </pc:sldChg>
      <pc:sldChg chg="del">
        <pc:chgData name="Dr. Peeta Basa Pati" userId="d5d7df4c-1c7c-46ba-b2e6-049fb9603be3" providerId="ADAL" clId="{EB2F82D6-AF5A-43B0-AC59-FC899333BA13}" dt="2021-08-18T08:04:15.944" v="684" actId="47"/>
        <pc:sldMkLst>
          <pc:docMk/>
          <pc:sldMk cId="2634414774" sldId="830"/>
        </pc:sldMkLst>
      </pc:sldChg>
      <pc:sldChg chg="del">
        <pc:chgData name="Dr. Peeta Basa Pati" userId="d5d7df4c-1c7c-46ba-b2e6-049fb9603be3" providerId="ADAL" clId="{EB2F82D6-AF5A-43B0-AC59-FC899333BA13}" dt="2021-08-18T08:04:15.944" v="684" actId="47"/>
        <pc:sldMkLst>
          <pc:docMk/>
          <pc:sldMk cId="2875049073" sldId="832"/>
        </pc:sldMkLst>
      </pc:sldChg>
      <pc:sldChg chg="addSp delSp modSp mod">
        <pc:chgData name="Dr. Peeta Basa Pati" userId="d5d7df4c-1c7c-46ba-b2e6-049fb9603be3" providerId="ADAL" clId="{EB2F82D6-AF5A-43B0-AC59-FC899333BA13}" dt="2021-08-18T08:43:06.709" v="994" actId="20577"/>
        <pc:sldMkLst>
          <pc:docMk/>
          <pc:sldMk cId="119425620" sldId="834"/>
        </pc:sldMkLst>
      </pc:sldChg>
      <pc:sldChg chg="del">
        <pc:chgData name="Dr. Peeta Basa Pati" userId="d5d7df4c-1c7c-46ba-b2e6-049fb9603be3" providerId="ADAL" clId="{EB2F82D6-AF5A-43B0-AC59-FC899333BA13}" dt="2021-08-18T08:04:15.944" v="684" actId="47"/>
        <pc:sldMkLst>
          <pc:docMk/>
          <pc:sldMk cId="159742788" sldId="835"/>
        </pc:sldMkLst>
      </pc:sldChg>
      <pc:sldChg chg="del">
        <pc:chgData name="Dr. Peeta Basa Pati" userId="d5d7df4c-1c7c-46ba-b2e6-049fb9603be3" providerId="ADAL" clId="{EB2F82D6-AF5A-43B0-AC59-FC899333BA13}" dt="2021-08-18T08:04:15.944" v="684" actId="47"/>
        <pc:sldMkLst>
          <pc:docMk/>
          <pc:sldMk cId="1662828618" sldId="836"/>
        </pc:sldMkLst>
      </pc:sldChg>
      <pc:sldChg chg="del">
        <pc:chgData name="Dr. Peeta Basa Pati" userId="d5d7df4c-1c7c-46ba-b2e6-049fb9603be3" providerId="ADAL" clId="{EB2F82D6-AF5A-43B0-AC59-FC899333BA13}" dt="2021-08-18T08:04:15.944" v="684" actId="47"/>
        <pc:sldMkLst>
          <pc:docMk/>
          <pc:sldMk cId="3591341694" sldId="837"/>
        </pc:sldMkLst>
      </pc:sldChg>
      <pc:sldChg chg="del">
        <pc:chgData name="Dr. Peeta Basa Pati" userId="d5d7df4c-1c7c-46ba-b2e6-049fb9603be3" providerId="ADAL" clId="{EB2F82D6-AF5A-43B0-AC59-FC899333BA13}" dt="2021-08-18T08:04:15.944" v="684" actId="47"/>
        <pc:sldMkLst>
          <pc:docMk/>
          <pc:sldMk cId="1186574471" sldId="838"/>
        </pc:sldMkLst>
      </pc:sldChg>
      <pc:sldChg chg="del">
        <pc:chgData name="Dr. Peeta Basa Pati" userId="d5d7df4c-1c7c-46ba-b2e6-049fb9603be3" providerId="ADAL" clId="{EB2F82D6-AF5A-43B0-AC59-FC899333BA13}" dt="2021-08-18T08:04:25.637" v="688" actId="47"/>
        <pc:sldMkLst>
          <pc:docMk/>
          <pc:sldMk cId="1754288544" sldId="839"/>
        </pc:sldMkLst>
      </pc:sldChg>
      <pc:sldChg chg="del">
        <pc:chgData name="Dr. Peeta Basa Pati" userId="d5d7df4c-1c7c-46ba-b2e6-049fb9603be3" providerId="ADAL" clId="{EB2F82D6-AF5A-43B0-AC59-FC899333BA13}" dt="2021-08-18T08:04:01.879" v="682" actId="47"/>
        <pc:sldMkLst>
          <pc:docMk/>
          <pc:sldMk cId="294104183" sldId="840"/>
        </pc:sldMkLst>
      </pc:sldChg>
      <pc:sldChg chg="addSp modSp add mod">
        <pc:chgData name="Dr. Peeta Basa Pati" userId="d5d7df4c-1c7c-46ba-b2e6-049fb9603be3" providerId="ADAL" clId="{EB2F82D6-AF5A-43B0-AC59-FC899333BA13}" dt="2021-08-18T08:53:11.027" v="1100" actId="20577"/>
        <pc:sldMkLst>
          <pc:docMk/>
          <pc:sldMk cId="1604180413" sldId="840"/>
        </pc:sldMkLst>
      </pc:sldChg>
      <pc:sldChg chg="addSp modSp add mod">
        <pc:chgData name="Dr. Peeta Basa Pati" userId="d5d7df4c-1c7c-46ba-b2e6-049fb9603be3" providerId="ADAL" clId="{EB2F82D6-AF5A-43B0-AC59-FC899333BA13}" dt="2021-08-18T08:58:47.052" v="1104" actId="1076"/>
        <pc:sldMkLst>
          <pc:docMk/>
          <pc:sldMk cId="1073220611" sldId="841"/>
        </pc:sldMkLst>
      </pc:sldChg>
      <pc:sldChg chg="del">
        <pc:chgData name="Dr. Peeta Basa Pati" userId="d5d7df4c-1c7c-46ba-b2e6-049fb9603be3" providerId="ADAL" clId="{EB2F82D6-AF5A-43B0-AC59-FC899333BA13}" dt="2021-08-18T08:04:15.944" v="684" actId="47"/>
        <pc:sldMkLst>
          <pc:docMk/>
          <pc:sldMk cId="3811395985" sldId="841"/>
        </pc:sldMkLst>
      </pc:sldChg>
      <pc:sldChg chg="modSp add mod">
        <pc:chgData name="Dr. Peeta Basa Pati" userId="d5d7df4c-1c7c-46ba-b2e6-049fb9603be3" providerId="ADAL" clId="{EB2F82D6-AF5A-43B0-AC59-FC899333BA13}" dt="2021-08-18T09:00:20.931" v="1169" actId="20577"/>
        <pc:sldMkLst>
          <pc:docMk/>
          <pc:sldMk cId="176718690" sldId="842"/>
        </pc:sldMkLst>
      </pc:sldChg>
      <pc:sldChg chg="add">
        <pc:chgData name="Dr. Peeta Basa Pati" userId="d5d7df4c-1c7c-46ba-b2e6-049fb9603be3" providerId="ADAL" clId="{EB2F82D6-AF5A-43B0-AC59-FC899333BA13}" dt="2021-08-18T08:54:31.575" v="1101"/>
        <pc:sldMkLst>
          <pc:docMk/>
          <pc:sldMk cId="4065181066" sldId="843"/>
        </pc:sldMkLst>
      </pc:sldChg>
      <pc:sldChg chg="modSp add mod">
        <pc:chgData name="Dr. Peeta Basa Pati" userId="d5d7df4c-1c7c-46ba-b2e6-049fb9603be3" providerId="ADAL" clId="{EB2F82D6-AF5A-43B0-AC59-FC899333BA13}" dt="2021-08-18T09:16:41.911" v="1207" actId="20577"/>
        <pc:sldMkLst>
          <pc:docMk/>
          <pc:sldMk cId="1112197597" sldId="844"/>
        </pc:sldMkLst>
      </pc:sldChg>
      <pc:sldChg chg="add">
        <pc:chgData name="Dr. Peeta Basa Pati" userId="d5d7df4c-1c7c-46ba-b2e6-049fb9603be3" providerId="ADAL" clId="{EB2F82D6-AF5A-43B0-AC59-FC899333BA13}" dt="2021-08-18T08:59:53.559" v="1106"/>
        <pc:sldMkLst>
          <pc:docMk/>
          <pc:sldMk cId="1315763331" sldId="845"/>
        </pc:sldMkLst>
      </pc:sldChg>
      <pc:sldChg chg="modSp add mod">
        <pc:chgData name="Dr. Peeta Basa Pati" userId="d5d7df4c-1c7c-46ba-b2e6-049fb9603be3" providerId="ADAL" clId="{EB2F82D6-AF5A-43B0-AC59-FC899333BA13}" dt="2021-08-18T09:22:17.150" v="1403" actId="20577"/>
        <pc:sldMkLst>
          <pc:docMk/>
          <pc:sldMk cId="1287293502" sldId="846"/>
        </pc:sldMkLst>
      </pc:sldChg>
      <pc:sldChg chg="addSp modSp add mod">
        <pc:chgData name="Dr. Peeta Basa Pati" userId="d5d7df4c-1c7c-46ba-b2e6-049fb9603be3" providerId="ADAL" clId="{EB2F82D6-AF5A-43B0-AC59-FC899333BA13}" dt="2021-08-18T09:21:38.821" v="1374" actId="20577"/>
        <pc:sldMkLst>
          <pc:docMk/>
          <pc:sldMk cId="1650389509" sldId="847"/>
        </pc:sldMkLst>
      </pc:sldChg>
    </pc:docChg>
  </pc:docChgLst>
  <pc:docChgLst>
    <pc:chgData name="K M Priti Mishra" userId="S::bl.en.p2dsc21014@bl.students.amrita.edu::984a6661-492c-47b0-98de-39e397229c2a" providerId="AD" clId="Web-{64A42ACD-9A44-4460-BE63-33BCB9537A65}"/>
    <pc:docChg chg="modSld">
      <pc:chgData name="K M Priti Mishra" userId="S::bl.en.p2dsc21014@bl.students.amrita.edu::984a6661-492c-47b0-98de-39e397229c2a" providerId="AD" clId="Web-{64A42ACD-9A44-4460-BE63-33BCB9537A65}" dt="2022-01-29T08:30:59.013" v="0"/>
      <pc:docMkLst>
        <pc:docMk/>
      </pc:docMkLst>
      <pc:sldChg chg="delSp">
        <pc:chgData name="K M Priti Mishra" userId="S::bl.en.p2dsc21014@bl.students.amrita.edu::984a6661-492c-47b0-98de-39e397229c2a" providerId="AD" clId="Web-{64A42ACD-9A44-4460-BE63-33BCB9537A65}" dt="2022-01-29T08:30:59.013" v="0"/>
        <pc:sldMkLst>
          <pc:docMk/>
          <pc:sldMk cId="0" sldId="847"/>
        </pc:sldMkLst>
      </pc:sldChg>
    </pc:docChg>
  </pc:docChgLst>
  <pc:docChgLst>
    <pc:chgData name="Dr. Peeta Basa Pati" userId="S::bp_peeta@blr.amrita.edu::d5d7df4c-1c7c-46ba-b2e6-049fb9603be3" providerId="AD" clId="Web-{56206010-D028-1C0C-37E7-CE75DAD3220C}"/>
    <pc:docChg chg="addSld delSld modSld">
      <pc:chgData name="Dr. Peeta Basa Pati" userId="S::bp_peeta@blr.amrita.edu::d5d7df4c-1c7c-46ba-b2e6-049fb9603be3" providerId="AD" clId="Web-{56206010-D028-1C0C-37E7-CE75DAD3220C}" dt="2021-07-15T13:47:49.104" v="246" actId="20577"/>
      <pc:docMkLst>
        <pc:docMk/>
      </pc:docMkLst>
      <pc:sldChg chg="del">
        <pc:chgData name="Dr. Peeta Basa Pati" userId="S::bp_peeta@blr.amrita.edu::d5d7df4c-1c7c-46ba-b2e6-049fb9603be3" providerId="AD" clId="Web-{56206010-D028-1C0C-37E7-CE75DAD3220C}" dt="2021-07-15T13:26:30.107" v="55"/>
        <pc:sldMkLst>
          <pc:docMk/>
          <pc:sldMk cId="0" sldId="284"/>
        </pc:sldMkLst>
      </pc:sldChg>
      <pc:sldChg chg="del">
        <pc:chgData name="Dr. Peeta Basa Pati" userId="S::bp_peeta@blr.amrita.edu::d5d7df4c-1c7c-46ba-b2e6-049fb9603be3" providerId="AD" clId="Web-{56206010-D028-1C0C-37E7-CE75DAD3220C}" dt="2021-07-15T13:30:19.167" v="91"/>
        <pc:sldMkLst>
          <pc:docMk/>
          <pc:sldMk cId="0" sldId="285"/>
        </pc:sldMkLst>
      </pc:sldChg>
      <pc:sldChg chg="del">
        <pc:chgData name="Dr. Peeta Basa Pati" userId="S::bp_peeta@blr.amrita.edu::d5d7df4c-1c7c-46ba-b2e6-049fb9603be3" providerId="AD" clId="Web-{56206010-D028-1C0C-37E7-CE75DAD3220C}" dt="2021-07-15T13:40:46.095" v="182"/>
        <pc:sldMkLst>
          <pc:docMk/>
          <pc:sldMk cId="0" sldId="286"/>
        </pc:sldMkLst>
      </pc:sldChg>
      <pc:sldChg chg="del">
        <pc:chgData name="Dr. Peeta Basa Pati" userId="S::bp_peeta@blr.amrita.edu::d5d7df4c-1c7c-46ba-b2e6-049fb9603be3" providerId="AD" clId="Web-{56206010-D028-1C0C-37E7-CE75DAD3220C}" dt="2021-07-15T13:26:39.389" v="56"/>
        <pc:sldMkLst>
          <pc:docMk/>
          <pc:sldMk cId="0" sldId="290"/>
        </pc:sldMkLst>
      </pc:sldChg>
      <pc:sldChg chg="del">
        <pc:chgData name="Dr. Peeta Basa Pati" userId="S::bp_peeta@blr.amrita.edu::d5d7df4c-1c7c-46ba-b2e6-049fb9603be3" providerId="AD" clId="Web-{56206010-D028-1C0C-37E7-CE75DAD3220C}" dt="2021-07-15T13:30:27.824" v="92"/>
        <pc:sldMkLst>
          <pc:docMk/>
          <pc:sldMk cId="0" sldId="291"/>
        </pc:sldMkLst>
      </pc:sldChg>
      <pc:sldChg chg="del">
        <pc:chgData name="Dr. Peeta Basa Pati" userId="S::bp_peeta@blr.amrita.edu::d5d7df4c-1c7c-46ba-b2e6-049fb9603be3" providerId="AD" clId="Web-{56206010-D028-1C0C-37E7-CE75DAD3220C}" dt="2021-07-15T13:40:50.001" v="183"/>
        <pc:sldMkLst>
          <pc:docMk/>
          <pc:sldMk cId="0" sldId="292"/>
        </pc:sldMkLst>
      </pc:sldChg>
      <pc:sldChg chg="del">
        <pc:chgData name="Dr. Peeta Basa Pati" userId="S::bp_peeta@blr.amrita.edu::d5d7df4c-1c7c-46ba-b2e6-049fb9603be3" providerId="AD" clId="Web-{56206010-D028-1C0C-37E7-CE75DAD3220C}" dt="2021-07-15T13:41:03.643" v="184"/>
        <pc:sldMkLst>
          <pc:docMk/>
          <pc:sldMk cId="0" sldId="293"/>
        </pc:sldMkLst>
      </pc:sldChg>
      <pc:sldChg chg="del">
        <pc:chgData name="Dr. Peeta Basa Pati" userId="S::bp_peeta@blr.amrita.edu::d5d7df4c-1c7c-46ba-b2e6-049fb9603be3" providerId="AD" clId="Web-{56206010-D028-1C0C-37E7-CE75DAD3220C}" dt="2021-07-15T13:41:50.552" v="186"/>
        <pc:sldMkLst>
          <pc:docMk/>
          <pc:sldMk cId="0" sldId="295"/>
        </pc:sldMkLst>
      </pc:sldChg>
      <pc:sldChg chg="del">
        <pc:chgData name="Dr. Peeta Basa Pati" userId="S::bp_peeta@blr.amrita.edu::d5d7df4c-1c7c-46ba-b2e6-049fb9603be3" providerId="AD" clId="Web-{56206010-D028-1C0C-37E7-CE75DAD3220C}" dt="2021-07-15T13:43:05.884" v="218"/>
        <pc:sldMkLst>
          <pc:docMk/>
          <pc:sldMk cId="0" sldId="296"/>
        </pc:sldMkLst>
      </pc:sldChg>
      <pc:sldChg chg="modSp">
        <pc:chgData name="Dr. Peeta Basa Pati" userId="S::bp_peeta@blr.amrita.edu::d5d7df4c-1c7c-46ba-b2e6-049fb9603be3" providerId="AD" clId="Web-{56206010-D028-1C0C-37E7-CE75DAD3220C}" dt="2021-07-15T13:45:06.079" v="238" actId="20577"/>
        <pc:sldMkLst>
          <pc:docMk/>
          <pc:sldMk cId="4218936699" sldId="821"/>
        </pc:sldMkLst>
      </pc:sldChg>
      <pc:sldChg chg="modSp">
        <pc:chgData name="Dr. Peeta Basa Pati" userId="S::bp_peeta@blr.amrita.edu::d5d7df4c-1c7c-46ba-b2e6-049fb9603be3" providerId="AD" clId="Web-{56206010-D028-1C0C-37E7-CE75DAD3220C}" dt="2021-07-15T13:46:25.740" v="241" actId="20577"/>
        <pc:sldMkLst>
          <pc:docMk/>
          <pc:sldMk cId="3874618481" sldId="827"/>
        </pc:sldMkLst>
      </pc:sldChg>
      <pc:sldChg chg="addSp delSp modSp">
        <pc:chgData name="Dr. Peeta Basa Pati" userId="S::bp_peeta@blr.amrita.edu::d5d7df4c-1c7c-46ba-b2e6-049fb9603be3" providerId="AD" clId="Web-{56206010-D028-1C0C-37E7-CE75DAD3220C}" dt="2021-07-15T13:40:23.469" v="181" actId="1076"/>
        <pc:sldMkLst>
          <pc:docMk/>
          <pc:sldMk cId="1302113070" sldId="828"/>
        </pc:sldMkLst>
      </pc:sldChg>
      <pc:sldChg chg="addSp delSp modSp add replId">
        <pc:chgData name="Dr. Peeta Basa Pati" userId="S::bp_peeta@blr.amrita.edu::d5d7df4c-1c7c-46ba-b2e6-049fb9603be3" providerId="AD" clId="Web-{56206010-D028-1C0C-37E7-CE75DAD3220C}" dt="2021-07-15T13:29:53.713" v="90" actId="1076"/>
        <pc:sldMkLst>
          <pc:docMk/>
          <pc:sldMk cId="3013572202" sldId="830"/>
        </pc:sldMkLst>
      </pc:sldChg>
      <pc:sldChg chg="add del replId">
        <pc:chgData name="Dr. Peeta Basa Pati" userId="S::bp_peeta@blr.amrita.edu::d5d7df4c-1c7c-46ba-b2e6-049fb9603be3" providerId="AD" clId="Web-{56206010-D028-1C0C-37E7-CE75DAD3220C}" dt="2021-07-15T13:43:02.525" v="217"/>
        <pc:sldMkLst>
          <pc:docMk/>
          <pc:sldMk cId="3047904971" sldId="831"/>
        </pc:sldMkLst>
      </pc:sldChg>
      <pc:sldChg chg="addSp delSp modSp add replId">
        <pc:chgData name="Dr. Peeta Basa Pati" userId="S::bp_peeta@blr.amrita.edu::d5d7df4c-1c7c-46ba-b2e6-049fb9603be3" providerId="AD" clId="Web-{56206010-D028-1C0C-37E7-CE75DAD3220C}" dt="2021-07-15T13:44:15.029" v="235"/>
        <pc:sldMkLst>
          <pc:docMk/>
          <pc:sldMk cId="2794927881" sldId="832"/>
        </pc:sldMkLst>
      </pc:sldChg>
      <pc:sldChg chg="modSp add replId">
        <pc:chgData name="Dr. Peeta Basa Pati" userId="S::bp_peeta@blr.amrita.edu::d5d7df4c-1c7c-46ba-b2e6-049fb9603be3" providerId="AD" clId="Web-{56206010-D028-1C0C-37E7-CE75DAD3220C}" dt="2021-07-15T13:47:49.104" v="246" actId="20577"/>
        <pc:sldMkLst>
          <pc:docMk/>
          <pc:sldMk cId="598595441" sldId="833"/>
        </pc:sldMkLst>
      </pc:sldChg>
    </pc:docChg>
  </pc:docChgLst>
  <pc:docChgLst>
    <pc:chgData name="Dr. Peeta Basa Pati" userId="d5d7df4c-1c7c-46ba-b2e6-049fb9603be3" providerId="ADAL" clId="{64F032AE-8446-439F-AEFC-217A0BCDD390}"/>
    <pc:docChg chg="custSel addSld delSld modSld">
      <pc:chgData name="Dr. Peeta Basa Pati" userId="d5d7df4c-1c7c-46ba-b2e6-049fb9603be3" providerId="ADAL" clId="{64F032AE-8446-439F-AEFC-217A0BCDD390}" dt="2021-07-12T05:22:56.046" v="380" actId="478"/>
      <pc:docMkLst>
        <pc:docMk/>
      </pc:docMkLst>
      <pc:sldChg chg="modSp mod">
        <pc:chgData name="Dr. Peeta Basa Pati" userId="d5d7df4c-1c7c-46ba-b2e6-049fb9603be3" providerId="ADAL" clId="{64F032AE-8446-439F-AEFC-217A0BCDD390}" dt="2021-07-12T05:10:41.360" v="108" actId="404"/>
        <pc:sldMkLst>
          <pc:docMk/>
          <pc:sldMk cId="1398279195" sldId="774"/>
        </pc:sldMkLst>
      </pc:sldChg>
      <pc:sldChg chg="del">
        <pc:chgData name="Dr. Peeta Basa Pati" userId="d5d7df4c-1c7c-46ba-b2e6-049fb9603be3" providerId="ADAL" clId="{64F032AE-8446-439F-AEFC-217A0BCDD390}" dt="2021-07-12T05:11:03.576" v="109" actId="47"/>
        <pc:sldMkLst>
          <pc:docMk/>
          <pc:sldMk cId="385688046" sldId="798"/>
        </pc:sldMkLst>
      </pc:sldChg>
      <pc:sldChg chg="addSp delSp modSp mod">
        <pc:chgData name="Dr. Peeta Basa Pati" userId="d5d7df4c-1c7c-46ba-b2e6-049fb9603be3" providerId="ADAL" clId="{64F032AE-8446-439F-AEFC-217A0BCDD390}" dt="2021-07-12T05:22:56.046" v="380" actId="478"/>
        <pc:sldMkLst>
          <pc:docMk/>
          <pc:sldMk cId="1976961647" sldId="799"/>
        </pc:sldMkLst>
      </pc:sldChg>
      <pc:sldChg chg="modSp mod">
        <pc:chgData name="Dr. Peeta Basa Pati" userId="d5d7df4c-1c7c-46ba-b2e6-049fb9603be3" providerId="ADAL" clId="{64F032AE-8446-439F-AEFC-217A0BCDD390}" dt="2021-07-12T05:13:55.229" v="282" actId="20577"/>
        <pc:sldMkLst>
          <pc:docMk/>
          <pc:sldMk cId="3432407034" sldId="802"/>
        </pc:sldMkLst>
      </pc:sldChg>
      <pc:sldChg chg="addSp delSp modSp add mod">
        <pc:chgData name="Dr. Peeta Basa Pati" userId="d5d7df4c-1c7c-46ba-b2e6-049fb9603be3" providerId="ADAL" clId="{64F032AE-8446-439F-AEFC-217A0BCDD390}" dt="2021-07-12T05:17:50.370" v="290" actId="478"/>
        <pc:sldMkLst>
          <pc:docMk/>
          <pc:sldMk cId="640623206" sldId="803"/>
        </pc:sldMkLst>
      </pc:sldChg>
      <pc:sldChg chg="add">
        <pc:chgData name="Dr. Peeta Basa Pati" userId="d5d7df4c-1c7c-46ba-b2e6-049fb9603be3" providerId="ADAL" clId="{64F032AE-8446-439F-AEFC-217A0BCDD390}" dt="2021-07-12T05:18:31.239" v="293"/>
        <pc:sldMkLst>
          <pc:docMk/>
          <pc:sldMk cId="471374856" sldId="804"/>
        </pc:sldMkLst>
      </pc:sldChg>
      <pc:sldChg chg="add del">
        <pc:chgData name="Dr. Peeta Basa Pati" userId="d5d7df4c-1c7c-46ba-b2e6-049fb9603be3" providerId="ADAL" clId="{64F032AE-8446-439F-AEFC-217A0BCDD390}" dt="2021-07-12T05:18:28.531" v="292"/>
        <pc:sldMkLst>
          <pc:docMk/>
          <pc:sldMk cId="2372988807" sldId="804"/>
        </pc:sldMkLst>
      </pc:sldChg>
      <pc:sldChg chg="modSp add mod">
        <pc:chgData name="Dr. Peeta Basa Pati" userId="d5d7df4c-1c7c-46ba-b2e6-049fb9603be3" providerId="ADAL" clId="{64F032AE-8446-439F-AEFC-217A0BCDD390}" dt="2021-07-12T05:22:26.253" v="353" actId="20577"/>
        <pc:sldMkLst>
          <pc:docMk/>
          <pc:sldMk cId="1562627111" sldId="805"/>
        </pc:sldMkLst>
      </pc:sldChg>
    </pc:docChg>
  </pc:docChgLst>
  <pc:docChgLst>
    <pc:chgData name="Dr. Peeta Basa Pati" userId="d5d7df4c-1c7c-46ba-b2e6-049fb9603be3" providerId="ADAL" clId="{8A486450-1E19-4268-94E3-EA369C0F7284}"/>
    <pc:docChg chg="undo custSel addSld delSld modSld sldOrd">
      <pc:chgData name="Dr. Peeta Basa Pati" userId="d5d7df4c-1c7c-46ba-b2e6-049fb9603be3" providerId="ADAL" clId="{8A486450-1E19-4268-94E3-EA369C0F7284}" dt="2021-07-16T06:55:08.693" v="5157" actId="164"/>
      <pc:docMkLst>
        <pc:docMk/>
      </pc:docMkLst>
      <pc:sldChg chg="modSp mod">
        <pc:chgData name="Dr. Peeta Basa Pati" userId="d5d7df4c-1c7c-46ba-b2e6-049fb9603be3" providerId="ADAL" clId="{8A486450-1E19-4268-94E3-EA369C0F7284}" dt="2021-07-14T08:20:44.051" v="654" actId="27636"/>
        <pc:sldMkLst>
          <pc:docMk/>
          <pc:sldMk cId="0" sldId="263"/>
        </pc:sldMkLst>
      </pc:sldChg>
      <pc:sldChg chg="modSp mod">
        <pc:chgData name="Dr. Peeta Basa Pati" userId="d5d7df4c-1c7c-46ba-b2e6-049fb9603be3" providerId="ADAL" clId="{8A486450-1E19-4268-94E3-EA369C0F7284}" dt="2021-07-14T08:16:25.590" v="641" actId="27636"/>
        <pc:sldMkLst>
          <pc:docMk/>
          <pc:sldMk cId="0" sldId="277"/>
        </pc:sldMkLst>
      </pc:sldChg>
      <pc:sldChg chg="del">
        <pc:chgData name="Dr. Peeta Basa Pati" userId="d5d7df4c-1c7c-46ba-b2e6-049fb9603be3" providerId="ADAL" clId="{8A486450-1E19-4268-94E3-EA369C0F7284}" dt="2021-07-15T10:26:37.005" v="3365" actId="47"/>
        <pc:sldMkLst>
          <pc:docMk/>
          <pc:sldMk cId="0" sldId="278"/>
        </pc:sldMkLst>
      </pc:sldChg>
      <pc:sldChg chg="del">
        <pc:chgData name="Dr. Peeta Basa Pati" userId="d5d7df4c-1c7c-46ba-b2e6-049fb9603be3" providerId="ADAL" clId="{8A486450-1E19-4268-94E3-EA369C0F7284}" dt="2021-07-15T10:26:41.085" v="3366" actId="47"/>
        <pc:sldMkLst>
          <pc:docMk/>
          <pc:sldMk cId="0" sldId="279"/>
        </pc:sldMkLst>
      </pc:sldChg>
      <pc:sldChg chg="del">
        <pc:chgData name="Dr. Peeta Basa Pati" userId="d5d7df4c-1c7c-46ba-b2e6-049fb9603be3" providerId="ADAL" clId="{8A486450-1E19-4268-94E3-EA369C0F7284}" dt="2021-07-15T10:27:12.287" v="3367" actId="47"/>
        <pc:sldMkLst>
          <pc:docMk/>
          <pc:sldMk cId="0" sldId="283"/>
        </pc:sldMkLst>
      </pc:sldChg>
      <pc:sldChg chg="modSp mod">
        <pc:chgData name="Dr. Peeta Basa Pati" userId="d5d7df4c-1c7c-46ba-b2e6-049fb9603be3" providerId="ADAL" clId="{8A486450-1E19-4268-94E3-EA369C0F7284}" dt="2021-07-14T05:44:14.351" v="43" actId="20577"/>
        <pc:sldMkLst>
          <pc:docMk/>
          <pc:sldMk cId="1398279195" sldId="774"/>
        </pc:sldMkLst>
      </pc:sldChg>
      <pc:sldChg chg="ord">
        <pc:chgData name="Dr. Peeta Basa Pati" userId="d5d7df4c-1c7c-46ba-b2e6-049fb9603be3" providerId="ADAL" clId="{8A486450-1E19-4268-94E3-EA369C0F7284}" dt="2021-07-16T06:37:41.580" v="4942"/>
        <pc:sldMkLst>
          <pc:docMk/>
          <pc:sldMk cId="4230959271" sldId="794"/>
        </pc:sldMkLst>
      </pc:sldChg>
      <pc:sldChg chg="addSp delSp modSp mod">
        <pc:chgData name="Dr. Peeta Basa Pati" userId="d5d7df4c-1c7c-46ba-b2e6-049fb9603be3" providerId="ADAL" clId="{8A486450-1E19-4268-94E3-EA369C0F7284}" dt="2021-07-14T06:58:01.485" v="269" actId="14100"/>
        <pc:sldMkLst>
          <pc:docMk/>
          <pc:sldMk cId="1976961647" sldId="799"/>
        </pc:sldMkLst>
      </pc:sldChg>
      <pc:sldChg chg="modSp mod">
        <pc:chgData name="Dr. Peeta Basa Pati" userId="d5d7df4c-1c7c-46ba-b2e6-049fb9603be3" providerId="ADAL" clId="{8A486450-1E19-4268-94E3-EA369C0F7284}" dt="2021-07-14T06:07:08.235" v="207" actId="313"/>
        <pc:sldMkLst>
          <pc:docMk/>
          <pc:sldMk cId="3432407034" sldId="802"/>
        </pc:sldMkLst>
      </pc:sldChg>
      <pc:sldChg chg="del">
        <pc:chgData name="Dr. Peeta Basa Pati" userId="d5d7df4c-1c7c-46ba-b2e6-049fb9603be3" providerId="ADAL" clId="{8A486450-1E19-4268-94E3-EA369C0F7284}" dt="2021-07-14T06:56:49.234" v="253" actId="47"/>
        <pc:sldMkLst>
          <pc:docMk/>
          <pc:sldMk cId="2933002120" sldId="803"/>
        </pc:sldMkLst>
      </pc:sldChg>
      <pc:sldChg chg="del">
        <pc:chgData name="Dr. Peeta Basa Pati" userId="d5d7df4c-1c7c-46ba-b2e6-049fb9603be3" providerId="ADAL" clId="{8A486450-1E19-4268-94E3-EA369C0F7284}" dt="2021-07-14T06:56:49.234" v="253" actId="47"/>
        <pc:sldMkLst>
          <pc:docMk/>
          <pc:sldMk cId="2685891310" sldId="804"/>
        </pc:sldMkLst>
      </pc:sldChg>
      <pc:sldChg chg="del">
        <pc:chgData name="Dr. Peeta Basa Pati" userId="d5d7df4c-1c7c-46ba-b2e6-049fb9603be3" providerId="ADAL" clId="{8A486450-1E19-4268-94E3-EA369C0F7284}" dt="2021-07-14T06:56:49.234" v="253" actId="47"/>
        <pc:sldMkLst>
          <pc:docMk/>
          <pc:sldMk cId="3739152446" sldId="805"/>
        </pc:sldMkLst>
      </pc:sldChg>
      <pc:sldChg chg="del">
        <pc:chgData name="Dr. Peeta Basa Pati" userId="d5d7df4c-1c7c-46ba-b2e6-049fb9603be3" providerId="ADAL" clId="{8A486450-1E19-4268-94E3-EA369C0F7284}" dt="2021-07-14T06:56:49.234" v="253" actId="47"/>
        <pc:sldMkLst>
          <pc:docMk/>
          <pc:sldMk cId="1100685133" sldId="806"/>
        </pc:sldMkLst>
      </pc:sldChg>
      <pc:sldChg chg="del">
        <pc:chgData name="Dr. Peeta Basa Pati" userId="d5d7df4c-1c7c-46ba-b2e6-049fb9603be3" providerId="ADAL" clId="{8A486450-1E19-4268-94E3-EA369C0F7284}" dt="2021-07-14T06:56:49.234" v="253" actId="47"/>
        <pc:sldMkLst>
          <pc:docMk/>
          <pc:sldMk cId="1250132991" sldId="807"/>
        </pc:sldMkLst>
      </pc:sldChg>
      <pc:sldChg chg="del">
        <pc:chgData name="Dr. Peeta Basa Pati" userId="d5d7df4c-1c7c-46ba-b2e6-049fb9603be3" providerId="ADAL" clId="{8A486450-1E19-4268-94E3-EA369C0F7284}" dt="2021-07-14T06:56:49.234" v="253" actId="47"/>
        <pc:sldMkLst>
          <pc:docMk/>
          <pc:sldMk cId="1334368919" sldId="808"/>
        </pc:sldMkLst>
      </pc:sldChg>
      <pc:sldChg chg="del">
        <pc:chgData name="Dr. Peeta Basa Pati" userId="d5d7df4c-1c7c-46ba-b2e6-049fb9603be3" providerId="ADAL" clId="{8A486450-1E19-4268-94E3-EA369C0F7284}" dt="2021-07-14T06:56:49.234" v="253" actId="47"/>
        <pc:sldMkLst>
          <pc:docMk/>
          <pc:sldMk cId="1657836619" sldId="809"/>
        </pc:sldMkLst>
      </pc:sldChg>
      <pc:sldChg chg="del">
        <pc:chgData name="Dr. Peeta Basa Pati" userId="d5d7df4c-1c7c-46ba-b2e6-049fb9603be3" providerId="ADAL" clId="{8A486450-1E19-4268-94E3-EA369C0F7284}" dt="2021-07-14T06:56:49.234" v="253" actId="47"/>
        <pc:sldMkLst>
          <pc:docMk/>
          <pc:sldMk cId="3514928261" sldId="810"/>
        </pc:sldMkLst>
      </pc:sldChg>
      <pc:sldChg chg="del">
        <pc:chgData name="Dr. Peeta Basa Pati" userId="d5d7df4c-1c7c-46ba-b2e6-049fb9603be3" providerId="ADAL" clId="{8A486450-1E19-4268-94E3-EA369C0F7284}" dt="2021-07-14T06:56:49.234" v="253" actId="47"/>
        <pc:sldMkLst>
          <pc:docMk/>
          <pc:sldMk cId="584939259" sldId="812"/>
        </pc:sldMkLst>
      </pc:sldChg>
      <pc:sldChg chg="addSp delSp modSp mod">
        <pc:chgData name="Dr. Peeta Basa Pati" userId="d5d7df4c-1c7c-46ba-b2e6-049fb9603be3" providerId="ADAL" clId="{8A486450-1E19-4268-94E3-EA369C0F7284}" dt="2021-07-14T07:33:48.037" v="371" actId="21"/>
        <pc:sldMkLst>
          <pc:docMk/>
          <pc:sldMk cId="154106374" sldId="813"/>
        </pc:sldMkLst>
      </pc:sldChg>
      <pc:sldChg chg="del">
        <pc:chgData name="Dr. Peeta Basa Pati" userId="d5d7df4c-1c7c-46ba-b2e6-049fb9603be3" providerId="ADAL" clId="{8A486450-1E19-4268-94E3-EA369C0F7284}" dt="2021-07-14T06:56:49.234" v="253" actId="47"/>
        <pc:sldMkLst>
          <pc:docMk/>
          <pc:sldMk cId="4038788784" sldId="814"/>
        </pc:sldMkLst>
      </pc:sldChg>
      <pc:sldChg chg="del">
        <pc:chgData name="Dr. Peeta Basa Pati" userId="d5d7df4c-1c7c-46ba-b2e6-049fb9603be3" providerId="ADAL" clId="{8A486450-1E19-4268-94E3-EA369C0F7284}" dt="2021-07-14T06:56:49.234" v="253" actId="47"/>
        <pc:sldMkLst>
          <pc:docMk/>
          <pc:sldMk cId="3198150241" sldId="815"/>
        </pc:sldMkLst>
      </pc:sldChg>
      <pc:sldChg chg="del">
        <pc:chgData name="Dr. Peeta Basa Pati" userId="d5d7df4c-1c7c-46ba-b2e6-049fb9603be3" providerId="ADAL" clId="{8A486450-1E19-4268-94E3-EA369C0F7284}" dt="2021-07-14T06:56:49.234" v="253" actId="47"/>
        <pc:sldMkLst>
          <pc:docMk/>
          <pc:sldMk cId="382630747" sldId="816"/>
        </pc:sldMkLst>
      </pc:sldChg>
      <pc:sldChg chg="addSp delSp modSp add">
        <pc:chgData name="Dr. Peeta Basa Pati" userId="d5d7df4c-1c7c-46ba-b2e6-049fb9603be3" providerId="ADAL" clId="{8A486450-1E19-4268-94E3-EA369C0F7284}" dt="2021-07-14T06:58:28.257" v="277" actId="1037"/>
        <pc:sldMkLst>
          <pc:docMk/>
          <pc:sldMk cId="1844036890" sldId="817"/>
        </pc:sldMkLst>
      </pc:sldChg>
      <pc:sldChg chg="add">
        <pc:chgData name="Dr. Peeta Basa Pati" userId="d5d7df4c-1c7c-46ba-b2e6-049fb9603be3" providerId="ADAL" clId="{8A486450-1E19-4268-94E3-EA369C0F7284}" dt="2021-07-14T06:56:53.014" v="254"/>
        <pc:sldMkLst>
          <pc:docMk/>
          <pc:sldMk cId="368212058" sldId="818"/>
        </pc:sldMkLst>
      </pc:sldChg>
      <pc:sldChg chg="addSp delSp modSp add mod">
        <pc:chgData name="Dr. Peeta Basa Pati" userId="d5d7df4c-1c7c-46ba-b2e6-049fb9603be3" providerId="ADAL" clId="{8A486450-1E19-4268-94E3-EA369C0F7284}" dt="2021-07-16T04:41:45.334" v="3382" actId="20577"/>
        <pc:sldMkLst>
          <pc:docMk/>
          <pc:sldMk cId="3431844220" sldId="819"/>
        </pc:sldMkLst>
      </pc:sldChg>
      <pc:sldChg chg="addSp delSp modSp add mod">
        <pc:chgData name="Dr. Peeta Basa Pati" userId="d5d7df4c-1c7c-46ba-b2e6-049fb9603be3" providerId="ADAL" clId="{8A486450-1E19-4268-94E3-EA369C0F7284}" dt="2021-07-14T10:17:56.015" v="1102" actId="20577"/>
        <pc:sldMkLst>
          <pc:docMk/>
          <pc:sldMk cId="4091253448" sldId="820"/>
        </pc:sldMkLst>
      </pc:sldChg>
      <pc:sldChg chg="addSp delSp modSp add mod">
        <pc:chgData name="Dr. Peeta Basa Pati" userId="d5d7df4c-1c7c-46ba-b2e6-049fb9603be3" providerId="ADAL" clId="{8A486450-1E19-4268-94E3-EA369C0F7284}" dt="2021-07-15T09:21:37.703" v="2652" actId="20577"/>
        <pc:sldMkLst>
          <pc:docMk/>
          <pc:sldMk cId="4218936699" sldId="821"/>
        </pc:sldMkLst>
      </pc:sldChg>
      <pc:sldChg chg="addSp modSp add mod ord">
        <pc:chgData name="Dr. Peeta Basa Pati" userId="d5d7df4c-1c7c-46ba-b2e6-049fb9603be3" providerId="ADAL" clId="{8A486450-1E19-4268-94E3-EA369C0F7284}" dt="2021-07-15T09:39:50.002" v="2893" actId="12"/>
        <pc:sldMkLst>
          <pc:docMk/>
          <pc:sldMk cId="3680631530" sldId="822"/>
        </pc:sldMkLst>
      </pc:sldChg>
      <pc:sldChg chg="add">
        <pc:chgData name="Dr. Peeta Basa Pati" userId="d5d7df4c-1c7c-46ba-b2e6-049fb9603be3" providerId="ADAL" clId="{8A486450-1E19-4268-94E3-EA369C0F7284}" dt="2021-07-14T06:57:15.443" v="261"/>
        <pc:sldMkLst>
          <pc:docMk/>
          <pc:sldMk cId="1538241942" sldId="823"/>
        </pc:sldMkLst>
      </pc:sldChg>
      <pc:sldChg chg="add">
        <pc:chgData name="Dr. Peeta Basa Pati" userId="d5d7df4c-1c7c-46ba-b2e6-049fb9603be3" providerId="ADAL" clId="{8A486450-1E19-4268-94E3-EA369C0F7284}" dt="2021-07-14T06:57:15.622" v="262"/>
        <pc:sldMkLst>
          <pc:docMk/>
          <pc:sldMk cId="3605239577" sldId="824"/>
        </pc:sldMkLst>
      </pc:sldChg>
      <pc:sldChg chg="addSp delSp modSp add mod">
        <pc:chgData name="Dr. Peeta Basa Pati" userId="d5d7df4c-1c7c-46ba-b2e6-049fb9603be3" providerId="ADAL" clId="{8A486450-1E19-4268-94E3-EA369C0F7284}" dt="2021-07-15T06:09:52.860" v="1476" actId="478"/>
        <pc:sldMkLst>
          <pc:docMk/>
          <pc:sldMk cId="945556297" sldId="825"/>
        </pc:sldMkLst>
      </pc:sldChg>
      <pc:sldChg chg="addSp delSp modSp add mod ord">
        <pc:chgData name="Dr. Peeta Basa Pati" userId="d5d7df4c-1c7c-46ba-b2e6-049fb9603be3" providerId="ADAL" clId="{8A486450-1E19-4268-94E3-EA369C0F7284}" dt="2021-07-16T04:40:38.957" v="3369"/>
        <pc:sldMkLst>
          <pc:docMk/>
          <pc:sldMk cId="2480580721" sldId="826"/>
        </pc:sldMkLst>
      </pc:sldChg>
      <pc:sldChg chg="addSp delSp modSp add mod">
        <pc:chgData name="Dr. Peeta Basa Pati" userId="d5d7df4c-1c7c-46ba-b2e6-049fb9603be3" providerId="ADAL" clId="{8A486450-1E19-4268-94E3-EA369C0F7284}" dt="2021-07-16T06:33:11.456" v="4934" actId="6549"/>
        <pc:sldMkLst>
          <pc:docMk/>
          <pc:sldMk cId="3874618481" sldId="827"/>
        </pc:sldMkLst>
      </pc:sldChg>
      <pc:sldChg chg="addSp delSp modSp mod">
        <pc:chgData name="Dr. Peeta Basa Pati" userId="d5d7df4c-1c7c-46ba-b2e6-049fb9603be3" providerId="ADAL" clId="{8A486450-1E19-4268-94E3-EA369C0F7284}" dt="2021-07-15T10:26:14.412" v="3364" actId="207"/>
        <pc:sldMkLst>
          <pc:docMk/>
          <pc:sldMk cId="1302113070" sldId="828"/>
        </pc:sldMkLst>
      </pc:sldChg>
      <pc:sldChg chg="addSp delSp modSp add mod">
        <pc:chgData name="Dr. Peeta Basa Pati" userId="d5d7df4c-1c7c-46ba-b2e6-049fb9603be3" providerId="ADAL" clId="{8A486450-1E19-4268-94E3-EA369C0F7284}" dt="2021-07-15T10:19:22.295" v="3056" actId="14100"/>
        <pc:sldMkLst>
          <pc:docMk/>
          <pc:sldMk cId="3938231667" sldId="829"/>
        </pc:sldMkLst>
      </pc:sldChg>
      <pc:sldChg chg="modSp mod">
        <pc:chgData name="Dr. Peeta Basa Pati" userId="d5d7df4c-1c7c-46ba-b2e6-049fb9603be3" providerId="ADAL" clId="{8A486450-1E19-4268-94E3-EA369C0F7284}" dt="2021-07-16T04:43:06.515" v="3386" actId="166"/>
        <pc:sldMkLst>
          <pc:docMk/>
          <pc:sldMk cId="3013572202" sldId="830"/>
        </pc:sldMkLst>
      </pc:sldChg>
      <pc:sldChg chg="addSp delSp modSp mod ord">
        <pc:chgData name="Dr. Peeta Basa Pati" userId="d5d7df4c-1c7c-46ba-b2e6-049fb9603be3" providerId="ADAL" clId="{8A486450-1E19-4268-94E3-EA369C0F7284}" dt="2021-07-16T06:23:19.403" v="4411" actId="164"/>
        <pc:sldMkLst>
          <pc:docMk/>
          <pc:sldMk cId="598595441" sldId="833"/>
        </pc:sldMkLst>
      </pc:sldChg>
      <pc:sldChg chg="delSp modSp add mod">
        <pc:chgData name="Dr. Peeta Basa Pati" userId="d5d7df4c-1c7c-46ba-b2e6-049fb9603be3" providerId="ADAL" clId="{8A486450-1E19-4268-94E3-EA369C0F7284}" dt="2021-07-16T06:08:05.030" v="4407" actId="1035"/>
        <pc:sldMkLst>
          <pc:docMk/>
          <pc:sldMk cId="2816960290" sldId="834"/>
        </pc:sldMkLst>
      </pc:sldChg>
      <pc:sldChg chg="addSp delSp modSp add mod">
        <pc:chgData name="Dr. Peeta Basa Pati" userId="d5d7df4c-1c7c-46ba-b2e6-049fb9603be3" providerId="ADAL" clId="{8A486450-1E19-4268-94E3-EA369C0F7284}" dt="2021-07-16T06:55:08.693" v="5157" actId="164"/>
        <pc:sldMkLst>
          <pc:docMk/>
          <pc:sldMk cId="1388032658" sldId="835"/>
        </pc:sldMkLst>
      </pc:sldChg>
    </pc:docChg>
  </pc:docChgLst>
  <pc:docChgLst>
    <pc:chgData name="Shreya Bhanot-[BL.EN.U4CSE22256]" userId="f603293d-df68-4c5a-ad93-901e42e691c8" providerId="ADAL" clId="{8FE2911A-A435-4B83-8001-25CF9A5AECDB}"/>
    <pc:docChg chg="undo custSel modSld">
      <pc:chgData name="Shreya Bhanot-[BL.EN.U4CSE22256]" userId="f603293d-df68-4c5a-ad93-901e42e691c8" providerId="ADAL" clId="{8FE2911A-A435-4B83-8001-25CF9A5AECDB}" dt="2024-11-18T07:30:16.256" v="209"/>
      <pc:docMkLst>
        <pc:docMk/>
      </pc:docMkLst>
      <pc:sldChg chg="addSp delSp modSp mod">
        <pc:chgData name="Shreya Bhanot-[BL.EN.U4CSE22256]" userId="f603293d-df68-4c5a-ad93-901e42e691c8" providerId="ADAL" clId="{8FE2911A-A435-4B83-8001-25CF9A5AECDB}" dt="2024-11-18T07:30:16.256" v="209"/>
        <pc:sldMkLst>
          <pc:docMk/>
          <pc:sldMk cId="1398279195" sldId="774"/>
        </pc:sldMkLst>
        <pc:spChg chg="add del mod">
          <ac:chgData name="Shreya Bhanot-[BL.EN.U4CSE22256]" userId="f603293d-df68-4c5a-ad93-901e42e691c8" providerId="ADAL" clId="{8FE2911A-A435-4B83-8001-25CF9A5AECDB}" dt="2024-11-18T07:30:16.250" v="207"/>
          <ac:spMkLst>
            <pc:docMk/>
            <pc:sldMk cId="1398279195" sldId="774"/>
            <ac:spMk id="4" creationId="{B6BA75E6-3F6B-CC8B-5BD7-C055538118B4}"/>
          </ac:spMkLst>
        </pc:spChg>
        <pc:spChg chg="add del mod">
          <ac:chgData name="Shreya Bhanot-[BL.EN.U4CSE22256]" userId="f603293d-df68-4c5a-ad93-901e42e691c8" providerId="ADAL" clId="{8FE2911A-A435-4B83-8001-25CF9A5AECDB}" dt="2024-11-18T07:30:16.256" v="209"/>
          <ac:spMkLst>
            <pc:docMk/>
            <pc:sldMk cId="1398279195" sldId="774"/>
            <ac:spMk id="6" creationId="{436CEF82-3BC3-FA54-F3D2-F2CA95596A36}"/>
          </ac:spMkLst>
        </pc:spChg>
      </pc:sldChg>
      <pc:sldChg chg="addSp modSp mod">
        <pc:chgData name="Shreya Bhanot-[BL.EN.U4CSE22256]" userId="f603293d-df68-4c5a-ad93-901e42e691c8" providerId="ADAL" clId="{8FE2911A-A435-4B83-8001-25CF9A5AECDB}" dt="2024-11-18T07:30:03.567" v="203" actId="20577"/>
        <pc:sldMkLst>
          <pc:docMk/>
          <pc:sldMk cId="1112197597" sldId="844"/>
        </pc:sldMkLst>
        <pc:spChg chg="mod">
          <ac:chgData name="Shreya Bhanot-[BL.EN.U4CSE22256]" userId="f603293d-df68-4c5a-ad93-901e42e691c8" providerId="ADAL" clId="{8FE2911A-A435-4B83-8001-25CF9A5AECDB}" dt="2024-11-18T07:30:03.567" v="203" actId="20577"/>
          <ac:spMkLst>
            <pc:docMk/>
            <pc:sldMk cId="1112197597" sldId="844"/>
            <ac:spMk id="5" creationId="{FA8502E1-2D03-4842-B4C1-D31070252DA5}"/>
          </ac:spMkLst>
        </pc:spChg>
        <pc:spChg chg="mod">
          <ac:chgData name="Shreya Bhanot-[BL.EN.U4CSE22256]" userId="f603293d-df68-4c5a-ad93-901e42e691c8" providerId="ADAL" clId="{8FE2911A-A435-4B83-8001-25CF9A5AECDB}" dt="2024-11-18T06:53:54.636" v="179" actId="5793"/>
          <ac:spMkLst>
            <pc:docMk/>
            <pc:sldMk cId="1112197597" sldId="844"/>
            <ac:spMk id="6" creationId="{5EDCD11B-A28D-4F14-B2B9-640C40FDF35A}"/>
          </ac:spMkLst>
        </pc:spChg>
        <pc:spChg chg="add mod">
          <ac:chgData name="Shreya Bhanot-[BL.EN.U4CSE22256]" userId="f603293d-df68-4c5a-ad93-901e42e691c8" providerId="ADAL" clId="{8FE2911A-A435-4B83-8001-25CF9A5AECDB}" dt="2024-11-18T06:54:02.439" v="181" actId="767"/>
          <ac:spMkLst>
            <pc:docMk/>
            <pc:sldMk cId="1112197597" sldId="844"/>
            <ac:spMk id="10" creationId="{9DFBA969-8A1F-B977-C911-723A619D9211}"/>
          </ac:spMkLst>
        </pc:spChg>
        <pc:spChg chg="add">
          <ac:chgData name="Shreya Bhanot-[BL.EN.U4CSE22256]" userId="f603293d-df68-4c5a-ad93-901e42e691c8" providerId="ADAL" clId="{8FE2911A-A435-4B83-8001-25CF9A5AECDB}" dt="2024-11-18T06:54:04.832" v="182"/>
          <ac:spMkLst>
            <pc:docMk/>
            <pc:sldMk cId="1112197597" sldId="844"/>
            <ac:spMk id="11" creationId="{03EB73F7-95E6-9C91-BD9E-F4B6B4124737}"/>
          </ac:spMkLst>
        </pc:spChg>
        <pc:grpChg chg="mod">
          <ac:chgData name="Shreya Bhanot-[BL.EN.U4CSE22256]" userId="f603293d-df68-4c5a-ad93-901e42e691c8" providerId="ADAL" clId="{8FE2911A-A435-4B83-8001-25CF9A5AECDB}" dt="2024-11-18T06:54:58.932" v="200" actId="1076"/>
          <ac:grpSpMkLst>
            <pc:docMk/>
            <pc:sldMk cId="1112197597" sldId="844"/>
            <ac:grpSpMk id="9" creationId="{C98391D9-96DD-46C7-AF58-0D419467E2B0}"/>
          </ac:grpSpMkLst>
        </pc:grpChg>
      </pc:sldChg>
    </pc:docChg>
  </pc:docChgLst>
  <pc:docChgLst>
    <pc:chgData name="Dr. Peeta Basa Pati" userId="d5d7df4c-1c7c-46ba-b2e6-049fb9603be3" providerId="ADAL" clId="{C9B0B1AD-6AF0-483F-B9F2-FE3D435B3105}"/>
    <pc:docChg chg="undo custSel addSld delSld modSld sldOrd">
      <pc:chgData name="Dr. Peeta Basa Pati" userId="d5d7df4c-1c7c-46ba-b2e6-049fb9603be3" providerId="ADAL" clId="{C9B0B1AD-6AF0-483F-B9F2-FE3D435B3105}" dt="2021-07-26T05:11:10.061" v="3525" actId="20577"/>
      <pc:docMkLst>
        <pc:docMk/>
      </pc:docMkLst>
      <pc:sldChg chg="del">
        <pc:chgData name="Dr. Peeta Basa Pati" userId="d5d7df4c-1c7c-46ba-b2e6-049fb9603be3" providerId="ADAL" clId="{C9B0B1AD-6AF0-483F-B9F2-FE3D435B3105}" dt="2021-07-22T10:05:18.791" v="2452" actId="47"/>
        <pc:sldMkLst>
          <pc:docMk/>
          <pc:sldMk cId="0" sldId="260"/>
        </pc:sldMkLst>
      </pc:sldChg>
      <pc:sldChg chg="del">
        <pc:chgData name="Dr. Peeta Basa Pati" userId="d5d7df4c-1c7c-46ba-b2e6-049fb9603be3" providerId="ADAL" clId="{C9B0B1AD-6AF0-483F-B9F2-FE3D435B3105}" dt="2021-07-22T10:05:20.508" v="2453" actId="47"/>
        <pc:sldMkLst>
          <pc:docMk/>
          <pc:sldMk cId="0" sldId="261"/>
        </pc:sldMkLst>
      </pc:sldChg>
      <pc:sldChg chg="del">
        <pc:chgData name="Dr. Peeta Basa Pati" userId="d5d7df4c-1c7c-46ba-b2e6-049fb9603be3" providerId="ADAL" clId="{C9B0B1AD-6AF0-483F-B9F2-FE3D435B3105}" dt="2021-07-22T10:05:21.314" v="2454" actId="47"/>
        <pc:sldMkLst>
          <pc:docMk/>
          <pc:sldMk cId="0" sldId="262"/>
        </pc:sldMkLst>
      </pc:sldChg>
      <pc:sldChg chg="del">
        <pc:chgData name="Dr. Peeta Basa Pati" userId="d5d7df4c-1c7c-46ba-b2e6-049fb9603be3" providerId="ADAL" clId="{C9B0B1AD-6AF0-483F-B9F2-FE3D435B3105}" dt="2021-07-22T10:05:22.029" v="2455" actId="47"/>
        <pc:sldMkLst>
          <pc:docMk/>
          <pc:sldMk cId="0" sldId="263"/>
        </pc:sldMkLst>
      </pc:sldChg>
      <pc:sldChg chg="del">
        <pc:chgData name="Dr. Peeta Basa Pati" userId="d5d7df4c-1c7c-46ba-b2e6-049fb9603be3" providerId="ADAL" clId="{C9B0B1AD-6AF0-483F-B9F2-FE3D435B3105}" dt="2021-07-22T10:05:22.683" v="2456" actId="47"/>
        <pc:sldMkLst>
          <pc:docMk/>
          <pc:sldMk cId="0" sldId="264"/>
        </pc:sldMkLst>
      </pc:sldChg>
      <pc:sldChg chg="del">
        <pc:chgData name="Dr. Peeta Basa Pati" userId="d5d7df4c-1c7c-46ba-b2e6-049fb9603be3" providerId="ADAL" clId="{C9B0B1AD-6AF0-483F-B9F2-FE3D435B3105}" dt="2021-07-22T10:05:28.011" v="2459" actId="47"/>
        <pc:sldMkLst>
          <pc:docMk/>
          <pc:sldMk cId="0" sldId="277"/>
        </pc:sldMkLst>
      </pc:sldChg>
      <pc:sldChg chg="modSp mod">
        <pc:chgData name="Dr. Peeta Basa Pati" userId="d5d7df4c-1c7c-46ba-b2e6-049fb9603be3" providerId="ADAL" clId="{C9B0B1AD-6AF0-483F-B9F2-FE3D435B3105}" dt="2021-07-26T05:11:10.061" v="3525" actId="20577"/>
        <pc:sldMkLst>
          <pc:docMk/>
          <pc:sldMk cId="1398279195" sldId="774"/>
        </pc:sldMkLst>
      </pc:sldChg>
      <pc:sldChg chg="delSp modSp mod ord">
        <pc:chgData name="Dr. Peeta Basa Pati" userId="d5d7df4c-1c7c-46ba-b2e6-049fb9603be3" providerId="ADAL" clId="{C9B0B1AD-6AF0-483F-B9F2-FE3D435B3105}" dt="2021-07-22T10:03:50.712" v="2437" actId="1037"/>
        <pc:sldMkLst>
          <pc:docMk/>
          <pc:sldMk cId="4230959271" sldId="794"/>
        </pc:sldMkLst>
      </pc:sldChg>
      <pc:sldChg chg="del">
        <pc:chgData name="Dr. Peeta Basa Pati" userId="d5d7df4c-1c7c-46ba-b2e6-049fb9603be3" providerId="ADAL" clId="{C9B0B1AD-6AF0-483F-B9F2-FE3D435B3105}" dt="2021-07-19T08:07:30.921" v="1" actId="47"/>
        <pc:sldMkLst>
          <pc:docMk/>
          <pc:sldMk cId="1976961647" sldId="799"/>
        </pc:sldMkLst>
      </pc:sldChg>
      <pc:sldChg chg="modSp mod">
        <pc:chgData name="Dr. Peeta Basa Pati" userId="d5d7df4c-1c7c-46ba-b2e6-049fb9603be3" providerId="ADAL" clId="{C9B0B1AD-6AF0-483F-B9F2-FE3D435B3105}" dt="2021-07-26T04:58:54.857" v="3389" actId="6549"/>
        <pc:sldMkLst>
          <pc:docMk/>
          <pc:sldMk cId="3432407034" sldId="802"/>
        </pc:sldMkLst>
      </pc:sldChg>
      <pc:sldChg chg="add">
        <pc:chgData name="Dr. Peeta Basa Pati" userId="d5d7df4c-1c7c-46ba-b2e6-049fb9603be3" providerId="ADAL" clId="{C9B0B1AD-6AF0-483F-B9F2-FE3D435B3105}" dt="2021-07-19T08:06:59.391" v="0"/>
        <pc:sldMkLst>
          <pc:docMk/>
          <pc:sldMk cId="1100685133" sldId="806"/>
        </pc:sldMkLst>
      </pc:sldChg>
      <pc:sldChg chg="add">
        <pc:chgData name="Dr. Peeta Basa Pati" userId="d5d7df4c-1c7c-46ba-b2e6-049fb9603be3" providerId="ADAL" clId="{C9B0B1AD-6AF0-483F-B9F2-FE3D435B3105}" dt="2021-07-19T08:06:59.391" v="0"/>
        <pc:sldMkLst>
          <pc:docMk/>
          <pc:sldMk cId="584939259" sldId="812"/>
        </pc:sldMkLst>
      </pc:sldChg>
      <pc:sldChg chg="del">
        <pc:chgData name="Dr. Peeta Basa Pati" userId="d5d7df4c-1c7c-46ba-b2e6-049fb9603be3" providerId="ADAL" clId="{C9B0B1AD-6AF0-483F-B9F2-FE3D435B3105}" dt="2021-07-22T10:04:21.799" v="2438" actId="47"/>
        <pc:sldMkLst>
          <pc:docMk/>
          <pc:sldMk cId="154106374" sldId="813"/>
        </pc:sldMkLst>
      </pc:sldChg>
      <pc:sldChg chg="del">
        <pc:chgData name="Dr. Peeta Basa Pati" userId="d5d7df4c-1c7c-46ba-b2e6-049fb9603be3" providerId="ADAL" clId="{C9B0B1AD-6AF0-483F-B9F2-FE3D435B3105}" dt="2021-07-19T08:07:32.378" v="2" actId="47"/>
        <pc:sldMkLst>
          <pc:docMk/>
          <pc:sldMk cId="1844036890" sldId="817"/>
        </pc:sldMkLst>
      </pc:sldChg>
      <pc:sldChg chg="del">
        <pc:chgData name="Dr. Peeta Basa Pati" userId="d5d7df4c-1c7c-46ba-b2e6-049fb9603be3" providerId="ADAL" clId="{C9B0B1AD-6AF0-483F-B9F2-FE3D435B3105}" dt="2021-07-22T10:05:29.652" v="2460" actId="47"/>
        <pc:sldMkLst>
          <pc:docMk/>
          <pc:sldMk cId="368212058" sldId="818"/>
        </pc:sldMkLst>
      </pc:sldChg>
      <pc:sldChg chg="del">
        <pc:chgData name="Dr. Peeta Basa Pati" userId="d5d7df4c-1c7c-46ba-b2e6-049fb9603be3" providerId="ADAL" clId="{C9B0B1AD-6AF0-483F-B9F2-FE3D435B3105}" dt="2021-07-22T10:04:23.054" v="2439" actId="47"/>
        <pc:sldMkLst>
          <pc:docMk/>
          <pc:sldMk cId="3431844220" sldId="819"/>
        </pc:sldMkLst>
      </pc:sldChg>
      <pc:sldChg chg="del">
        <pc:chgData name="Dr. Peeta Basa Pati" userId="d5d7df4c-1c7c-46ba-b2e6-049fb9603be3" providerId="ADAL" clId="{C9B0B1AD-6AF0-483F-B9F2-FE3D435B3105}" dt="2021-07-22T10:04:27.067" v="2441" actId="47"/>
        <pc:sldMkLst>
          <pc:docMk/>
          <pc:sldMk cId="4091253448" sldId="820"/>
        </pc:sldMkLst>
      </pc:sldChg>
      <pc:sldChg chg="del">
        <pc:chgData name="Dr. Peeta Basa Pati" userId="d5d7df4c-1c7c-46ba-b2e6-049fb9603be3" providerId="ADAL" clId="{C9B0B1AD-6AF0-483F-B9F2-FE3D435B3105}" dt="2021-07-22T10:04:34.907" v="2447" actId="47"/>
        <pc:sldMkLst>
          <pc:docMk/>
          <pc:sldMk cId="4218936699" sldId="821"/>
        </pc:sldMkLst>
      </pc:sldChg>
      <pc:sldChg chg="del">
        <pc:chgData name="Dr. Peeta Basa Pati" userId="d5d7df4c-1c7c-46ba-b2e6-049fb9603be3" providerId="ADAL" clId="{C9B0B1AD-6AF0-483F-B9F2-FE3D435B3105}" dt="2021-07-22T10:04:29.047" v="2442" actId="47"/>
        <pc:sldMkLst>
          <pc:docMk/>
          <pc:sldMk cId="3680631530" sldId="822"/>
        </pc:sldMkLst>
      </pc:sldChg>
      <pc:sldChg chg="del">
        <pc:chgData name="Dr. Peeta Basa Pati" userId="d5d7df4c-1c7c-46ba-b2e6-049fb9603be3" providerId="ADAL" clId="{C9B0B1AD-6AF0-483F-B9F2-FE3D435B3105}" dt="2021-07-22T10:05:24.267" v="2457" actId="47"/>
        <pc:sldMkLst>
          <pc:docMk/>
          <pc:sldMk cId="1538241942" sldId="823"/>
        </pc:sldMkLst>
      </pc:sldChg>
      <pc:sldChg chg="del">
        <pc:chgData name="Dr. Peeta Basa Pati" userId="d5d7df4c-1c7c-46ba-b2e6-049fb9603be3" providerId="ADAL" clId="{C9B0B1AD-6AF0-483F-B9F2-FE3D435B3105}" dt="2021-07-22T10:05:25.933" v="2458" actId="47"/>
        <pc:sldMkLst>
          <pc:docMk/>
          <pc:sldMk cId="3605239577" sldId="824"/>
        </pc:sldMkLst>
      </pc:sldChg>
      <pc:sldChg chg="del">
        <pc:chgData name="Dr. Peeta Basa Pati" userId="d5d7df4c-1c7c-46ba-b2e6-049fb9603be3" providerId="ADAL" clId="{C9B0B1AD-6AF0-483F-B9F2-FE3D435B3105}" dt="2021-07-22T10:04:24.497" v="2440" actId="47"/>
        <pc:sldMkLst>
          <pc:docMk/>
          <pc:sldMk cId="945556297" sldId="825"/>
        </pc:sldMkLst>
      </pc:sldChg>
      <pc:sldChg chg="addSp delSp modSp add del mod modAnim">
        <pc:chgData name="Dr. Peeta Basa Pati" userId="d5d7df4c-1c7c-46ba-b2e6-049fb9603be3" providerId="ADAL" clId="{C9B0B1AD-6AF0-483F-B9F2-FE3D435B3105}" dt="2021-07-22T06:56:24.448" v="660" actId="20577"/>
        <pc:sldMkLst>
          <pc:docMk/>
          <pc:sldMk cId="2480580721" sldId="826"/>
        </pc:sldMkLst>
      </pc:sldChg>
      <pc:sldChg chg="del">
        <pc:chgData name="Dr. Peeta Basa Pati" userId="d5d7df4c-1c7c-46ba-b2e6-049fb9603be3" providerId="ADAL" clId="{C9B0B1AD-6AF0-483F-B9F2-FE3D435B3105}" dt="2021-07-22T10:04:56.954" v="2450" actId="47"/>
        <pc:sldMkLst>
          <pc:docMk/>
          <pc:sldMk cId="3874618481" sldId="827"/>
        </pc:sldMkLst>
      </pc:sldChg>
      <pc:sldChg chg="del">
        <pc:chgData name="Dr. Peeta Basa Pati" userId="d5d7df4c-1c7c-46ba-b2e6-049fb9603be3" providerId="ADAL" clId="{C9B0B1AD-6AF0-483F-B9F2-FE3D435B3105}" dt="2021-07-22T10:04:31.626" v="2444" actId="47"/>
        <pc:sldMkLst>
          <pc:docMk/>
          <pc:sldMk cId="1302113070" sldId="828"/>
        </pc:sldMkLst>
      </pc:sldChg>
      <pc:sldChg chg="del">
        <pc:chgData name="Dr. Peeta Basa Pati" userId="d5d7df4c-1c7c-46ba-b2e6-049fb9603be3" providerId="ADAL" clId="{C9B0B1AD-6AF0-483F-B9F2-FE3D435B3105}" dt="2021-07-22T10:04:30.759" v="2443" actId="47"/>
        <pc:sldMkLst>
          <pc:docMk/>
          <pc:sldMk cId="3938231667" sldId="829"/>
        </pc:sldMkLst>
      </pc:sldChg>
      <pc:sldChg chg="del">
        <pc:chgData name="Dr. Peeta Basa Pati" userId="d5d7df4c-1c7c-46ba-b2e6-049fb9603be3" providerId="ADAL" clId="{C9B0B1AD-6AF0-483F-B9F2-FE3D435B3105}" dt="2021-07-22T10:04:33.983" v="2446" actId="47"/>
        <pc:sldMkLst>
          <pc:docMk/>
          <pc:sldMk cId="3013572202" sldId="830"/>
        </pc:sldMkLst>
      </pc:sldChg>
      <pc:sldChg chg="add del">
        <pc:chgData name="Dr. Peeta Basa Pati" userId="d5d7df4c-1c7c-46ba-b2e6-049fb9603be3" providerId="ADAL" clId="{C9B0B1AD-6AF0-483F-B9F2-FE3D435B3105}" dt="2021-07-26T05:10:33.423" v="3477" actId="47"/>
        <pc:sldMkLst>
          <pc:docMk/>
          <pc:sldMk cId="2702555918" sldId="831"/>
        </pc:sldMkLst>
      </pc:sldChg>
      <pc:sldChg chg="del ord">
        <pc:chgData name="Dr. Peeta Basa Pati" userId="d5d7df4c-1c7c-46ba-b2e6-049fb9603be3" providerId="ADAL" clId="{C9B0B1AD-6AF0-483F-B9F2-FE3D435B3105}" dt="2021-07-22T10:04:32.807" v="2445" actId="47"/>
        <pc:sldMkLst>
          <pc:docMk/>
          <pc:sldMk cId="2794927881" sldId="832"/>
        </pc:sldMkLst>
      </pc:sldChg>
      <pc:sldChg chg="del">
        <pc:chgData name="Dr. Peeta Basa Pati" userId="d5d7df4c-1c7c-46ba-b2e6-049fb9603be3" providerId="ADAL" clId="{C9B0B1AD-6AF0-483F-B9F2-FE3D435B3105}" dt="2021-07-22T10:04:37.179" v="2448" actId="47"/>
        <pc:sldMkLst>
          <pc:docMk/>
          <pc:sldMk cId="598595441" sldId="833"/>
        </pc:sldMkLst>
      </pc:sldChg>
      <pc:sldChg chg="del">
        <pc:chgData name="Dr. Peeta Basa Pati" userId="d5d7df4c-1c7c-46ba-b2e6-049fb9603be3" providerId="ADAL" clId="{C9B0B1AD-6AF0-483F-B9F2-FE3D435B3105}" dt="2021-07-22T10:04:55.698" v="2449" actId="47"/>
        <pc:sldMkLst>
          <pc:docMk/>
          <pc:sldMk cId="2816960290" sldId="834"/>
        </pc:sldMkLst>
      </pc:sldChg>
      <pc:sldChg chg="del">
        <pc:chgData name="Dr. Peeta Basa Pati" userId="d5d7df4c-1c7c-46ba-b2e6-049fb9603be3" providerId="ADAL" clId="{C9B0B1AD-6AF0-483F-B9F2-FE3D435B3105}" dt="2021-07-22T10:04:58.323" v="2451" actId="47"/>
        <pc:sldMkLst>
          <pc:docMk/>
          <pc:sldMk cId="1388032658" sldId="835"/>
        </pc:sldMkLst>
      </pc:sldChg>
      <pc:sldChg chg="addSp delSp modSp add mod ord setBg">
        <pc:chgData name="Dr. Peeta Basa Pati" userId="d5d7df4c-1c7c-46ba-b2e6-049fb9603be3" providerId="ADAL" clId="{C9B0B1AD-6AF0-483F-B9F2-FE3D435B3105}" dt="2021-07-26T04:57:42.418" v="3386" actId="1038"/>
        <pc:sldMkLst>
          <pc:docMk/>
          <pc:sldMk cId="1423170909" sldId="836"/>
        </pc:sldMkLst>
      </pc:sldChg>
      <pc:sldChg chg="add del">
        <pc:chgData name="Dr. Peeta Basa Pati" userId="d5d7df4c-1c7c-46ba-b2e6-049fb9603be3" providerId="ADAL" clId="{C9B0B1AD-6AF0-483F-B9F2-FE3D435B3105}" dt="2021-07-22T04:04:00.270" v="21" actId="47"/>
        <pc:sldMkLst>
          <pc:docMk/>
          <pc:sldMk cId="3182485382" sldId="837"/>
        </pc:sldMkLst>
      </pc:sldChg>
      <pc:sldChg chg="add ord">
        <pc:chgData name="Dr. Peeta Basa Pati" userId="d5d7df4c-1c7c-46ba-b2e6-049fb9603be3" providerId="ADAL" clId="{C9B0B1AD-6AF0-483F-B9F2-FE3D435B3105}" dt="2021-07-22T06:56:58.844" v="662"/>
        <pc:sldMkLst>
          <pc:docMk/>
          <pc:sldMk cId="14440370" sldId="838"/>
        </pc:sldMkLst>
      </pc:sldChg>
      <pc:sldChg chg="add del">
        <pc:chgData name="Dr. Peeta Basa Pati" userId="d5d7df4c-1c7c-46ba-b2e6-049fb9603be3" providerId="ADAL" clId="{C9B0B1AD-6AF0-483F-B9F2-FE3D435B3105}" dt="2021-07-22T04:04:00.270" v="21" actId="47"/>
        <pc:sldMkLst>
          <pc:docMk/>
          <pc:sldMk cId="1892467422" sldId="839"/>
        </pc:sldMkLst>
      </pc:sldChg>
      <pc:sldChg chg="add del">
        <pc:chgData name="Dr. Peeta Basa Pati" userId="d5d7df4c-1c7c-46ba-b2e6-049fb9603be3" providerId="ADAL" clId="{C9B0B1AD-6AF0-483F-B9F2-FE3D435B3105}" dt="2021-07-22T04:04:00.270" v="21" actId="47"/>
        <pc:sldMkLst>
          <pc:docMk/>
          <pc:sldMk cId="668075946" sldId="840"/>
        </pc:sldMkLst>
      </pc:sldChg>
      <pc:sldChg chg="add del">
        <pc:chgData name="Dr. Peeta Basa Pati" userId="d5d7df4c-1c7c-46ba-b2e6-049fb9603be3" providerId="ADAL" clId="{C9B0B1AD-6AF0-483F-B9F2-FE3D435B3105}" dt="2021-07-22T04:04:00.270" v="21" actId="47"/>
        <pc:sldMkLst>
          <pc:docMk/>
          <pc:sldMk cId="2212265302" sldId="841"/>
        </pc:sldMkLst>
      </pc:sldChg>
      <pc:sldChg chg="add ord">
        <pc:chgData name="Dr. Peeta Basa Pati" userId="d5d7df4c-1c7c-46ba-b2e6-049fb9603be3" providerId="ADAL" clId="{C9B0B1AD-6AF0-483F-B9F2-FE3D435B3105}" dt="2021-07-22T06:56:58.844" v="662"/>
        <pc:sldMkLst>
          <pc:docMk/>
          <pc:sldMk cId="1487093292" sldId="842"/>
        </pc:sldMkLst>
      </pc:sldChg>
      <pc:sldChg chg="add del">
        <pc:chgData name="Dr. Peeta Basa Pati" userId="d5d7df4c-1c7c-46ba-b2e6-049fb9603be3" providerId="ADAL" clId="{C9B0B1AD-6AF0-483F-B9F2-FE3D435B3105}" dt="2021-07-22T04:04:00.270" v="21" actId="47"/>
        <pc:sldMkLst>
          <pc:docMk/>
          <pc:sldMk cId="3183000301" sldId="842"/>
        </pc:sldMkLst>
      </pc:sldChg>
      <pc:sldChg chg="add del">
        <pc:chgData name="Dr. Peeta Basa Pati" userId="d5d7df4c-1c7c-46ba-b2e6-049fb9603be3" providerId="ADAL" clId="{C9B0B1AD-6AF0-483F-B9F2-FE3D435B3105}" dt="2021-07-22T04:04:00.270" v="21" actId="47"/>
        <pc:sldMkLst>
          <pc:docMk/>
          <pc:sldMk cId="2652020482" sldId="843"/>
        </pc:sldMkLst>
      </pc:sldChg>
      <pc:sldChg chg="add ord">
        <pc:chgData name="Dr. Peeta Basa Pati" userId="d5d7df4c-1c7c-46ba-b2e6-049fb9603be3" providerId="ADAL" clId="{C9B0B1AD-6AF0-483F-B9F2-FE3D435B3105}" dt="2021-07-22T06:56:58.844" v="662"/>
        <pc:sldMkLst>
          <pc:docMk/>
          <pc:sldMk cId="4046240876" sldId="843"/>
        </pc:sldMkLst>
      </pc:sldChg>
      <pc:sldChg chg="add ord">
        <pc:chgData name="Dr. Peeta Basa Pati" userId="d5d7df4c-1c7c-46ba-b2e6-049fb9603be3" providerId="ADAL" clId="{C9B0B1AD-6AF0-483F-B9F2-FE3D435B3105}" dt="2021-07-22T06:56:58.844" v="662"/>
        <pc:sldMkLst>
          <pc:docMk/>
          <pc:sldMk cId="1605508408" sldId="844"/>
        </pc:sldMkLst>
      </pc:sldChg>
      <pc:sldChg chg="addSp delSp modSp add mod ord modAnim">
        <pc:chgData name="Dr. Peeta Basa Pati" userId="d5d7df4c-1c7c-46ba-b2e6-049fb9603be3" providerId="ADAL" clId="{C9B0B1AD-6AF0-483F-B9F2-FE3D435B3105}" dt="2021-07-22T10:01:06.082" v="2420"/>
        <pc:sldMkLst>
          <pc:docMk/>
          <pc:sldMk cId="954688815" sldId="845"/>
        </pc:sldMkLst>
      </pc:sldChg>
      <pc:sldChg chg="add del">
        <pc:chgData name="Dr. Peeta Basa Pati" userId="d5d7df4c-1c7c-46ba-b2e6-049fb9603be3" providerId="ADAL" clId="{C9B0B1AD-6AF0-483F-B9F2-FE3D435B3105}" dt="2021-07-22T06:50:24.557" v="411" actId="47"/>
        <pc:sldMkLst>
          <pc:docMk/>
          <pc:sldMk cId="2023879829" sldId="846"/>
        </pc:sldMkLst>
      </pc:sldChg>
      <pc:sldChg chg="addSp delSp modSp new mod delAnim modAnim">
        <pc:chgData name="Dr. Peeta Basa Pati" userId="d5d7df4c-1c7c-46ba-b2e6-049fb9603be3" providerId="ADAL" clId="{C9B0B1AD-6AF0-483F-B9F2-FE3D435B3105}" dt="2021-07-22T09:44:46.540" v="2109"/>
        <pc:sldMkLst>
          <pc:docMk/>
          <pc:sldMk cId="2204737744" sldId="846"/>
        </pc:sldMkLst>
      </pc:sldChg>
      <pc:sldChg chg="delSp modSp add mod">
        <pc:chgData name="Dr. Peeta Basa Pati" userId="d5d7df4c-1c7c-46ba-b2e6-049fb9603be3" providerId="ADAL" clId="{C9B0B1AD-6AF0-483F-B9F2-FE3D435B3105}" dt="2021-07-22T09:52:11.874" v="2349" actId="14100"/>
        <pc:sldMkLst>
          <pc:docMk/>
          <pc:sldMk cId="3649114918" sldId="847"/>
        </pc:sldMkLst>
      </pc:sldChg>
      <pc:sldChg chg="addSp modSp new mod">
        <pc:chgData name="Dr. Peeta Basa Pati" userId="d5d7df4c-1c7c-46ba-b2e6-049fb9603be3" providerId="ADAL" clId="{C9B0B1AD-6AF0-483F-B9F2-FE3D435B3105}" dt="2021-07-26T04:14:00.472" v="3139" actId="27636"/>
        <pc:sldMkLst>
          <pc:docMk/>
          <pc:sldMk cId="3921414917" sldId="848"/>
        </pc:sldMkLst>
      </pc:sldChg>
      <pc:sldChg chg="addSp delSp modSp add mod">
        <pc:chgData name="Dr. Peeta Basa Pati" userId="d5d7df4c-1c7c-46ba-b2e6-049fb9603be3" providerId="ADAL" clId="{C9B0B1AD-6AF0-483F-B9F2-FE3D435B3105}" dt="2021-07-26T05:10:16.214" v="3476" actId="1076"/>
        <pc:sldMkLst>
          <pc:docMk/>
          <pc:sldMk cId="3275942760" sldId="849"/>
        </pc:sldMkLst>
      </pc:sldChg>
    </pc:docChg>
  </pc:docChgLst>
  <pc:docChgLst>
    <pc:chgData name="Ms. Gayathri R." userId="S::bl.en.r4cse21009@bl.students.amrita.edu::d0bf8c9a-c628-4690-b680-f26f1255d2b3" providerId="AD" clId="Web-{0FFE00D1-2C3F-4131-9D1A-8A5D4595F7A5}"/>
    <pc:docChg chg="addSld delSld">
      <pc:chgData name="Ms. Gayathri R." userId="S::bl.en.r4cse21009@bl.students.amrita.edu::d0bf8c9a-c628-4690-b680-f26f1255d2b3" providerId="AD" clId="Web-{0FFE00D1-2C3F-4131-9D1A-8A5D4595F7A5}" dt="2022-01-21T03:45:24.370" v="1"/>
      <pc:docMkLst>
        <pc:docMk/>
      </pc:docMkLst>
      <pc:sldChg chg="add del replId">
        <pc:chgData name="Ms. Gayathri R." userId="S::bl.en.r4cse21009@bl.students.amrita.edu::d0bf8c9a-c628-4690-b680-f26f1255d2b3" providerId="AD" clId="Web-{0FFE00D1-2C3F-4131-9D1A-8A5D4595F7A5}" dt="2022-01-21T03:45:24.370" v="1"/>
        <pc:sldMkLst>
          <pc:docMk/>
          <pc:sldMk cId="1402783105" sldId="856"/>
        </pc:sldMkLst>
      </pc:sldChg>
    </pc:docChg>
  </pc:docChgLst>
  <pc:docChgLst>
    <pc:chgData name="Akarsh Surya Venkat-[BL.EN.U4CSE22104]" userId="S::bl.en.u4cse22104@bl.students.amrita.edu::39a1b52d-3d67-4be5-bed6-b621f39d78e2" providerId="AD" clId="Web-{F13F87EA-1197-38AC-A09B-DFD76777D07F}"/>
    <pc:docChg chg="modSld">
      <pc:chgData name="Akarsh Surya Venkat-[BL.EN.U4CSE22104]" userId="S::bl.en.u4cse22104@bl.students.amrita.edu::39a1b52d-3d67-4be5-bed6-b621f39d78e2" providerId="AD" clId="Web-{F13F87EA-1197-38AC-A09B-DFD76777D07F}" dt="2024-11-18T06:22:42.962" v="709" actId="20577"/>
      <pc:docMkLst>
        <pc:docMk/>
      </pc:docMkLst>
      <pc:sldChg chg="modSp">
        <pc:chgData name="Akarsh Surya Venkat-[BL.EN.U4CSE22104]" userId="S::bl.en.u4cse22104@bl.students.amrita.edu::39a1b52d-3d67-4be5-bed6-b621f39d78e2" providerId="AD" clId="Web-{F13F87EA-1197-38AC-A09B-DFD76777D07F}" dt="2024-11-18T06:14:25.967" v="299" actId="20577"/>
        <pc:sldMkLst>
          <pc:docMk/>
          <pc:sldMk cId="1398279195" sldId="774"/>
        </pc:sldMkLst>
        <pc:spChg chg="mod">
          <ac:chgData name="Akarsh Surya Venkat-[BL.EN.U4CSE22104]" userId="S::bl.en.u4cse22104@bl.students.amrita.edu::39a1b52d-3d67-4be5-bed6-b621f39d78e2" providerId="AD" clId="Web-{F13F87EA-1197-38AC-A09B-DFD76777D07F}" dt="2024-11-18T06:12:26.278" v="212" actId="20577"/>
          <ac:spMkLst>
            <pc:docMk/>
            <pc:sldMk cId="1398279195" sldId="774"/>
            <ac:spMk id="8" creationId="{BE776D66-1F2F-B348-8DC7-42BD5D86556D}"/>
          </ac:spMkLst>
        </pc:spChg>
        <pc:spChg chg="mod">
          <ac:chgData name="Akarsh Surya Venkat-[BL.EN.U4CSE22104]" userId="S::bl.en.u4cse22104@bl.students.amrita.edu::39a1b52d-3d67-4be5-bed6-b621f39d78e2" providerId="AD" clId="Web-{F13F87EA-1197-38AC-A09B-DFD76777D07F}" dt="2024-11-18T06:14:25.967" v="299" actId="20577"/>
          <ac:spMkLst>
            <pc:docMk/>
            <pc:sldMk cId="1398279195" sldId="774"/>
            <ac:spMk id="10" creationId="{06A3B953-744B-3D4F-8898-C0158B157C87}"/>
          </ac:spMkLst>
        </pc:spChg>
        <pc:picChg chg="mod">
          <ac:chgData name="Akarsh Surya Venkat-[BL.EN.U4CSE22104]" userId="S::bl.en.u4cse22104@bl.students.amrita.edu::39a1b52d-3d67-4be5-bed6-b621f39d78e2" providerId="AD" clId="Web-{F13F87EA-1197-38AC-A09B-DFD76777D07F}" dt="2024-11-18T06:10:29.385" v="109" actId="1076"/>
          <ac:picMkLst>
            <pc:docMk/>
            <pc:sldMk cId="1398279195" sldId="774"/>
            <ac:picMk id="7" creationId="{80288CD4-7B52-C244-BAD4-BFF7D9DCE675}"/>
          </ac:picMkLst>
        </pc:picChg>
      </pc:sldChg>
      <pc:sldChg chg="modSp">
        <pc:chgData name="Akarsh Surya Venkat-[BL.EN.U4CSE22104]" userId="S::bl.en.u4cse22104@bl.students.amrita.edu::39a1b52d-3d67-4be5-bed6-b621f39d78e2" providerId="AD" clId="Web-{F13F87EA-1197-38AC-A09B-DFD76777D07F}" dt="2024-11-18T06:22:42.962" v="709" actId="20577"/>
        <pc:sldMkLst>
          <pc:docMk/>
          <pc:sldMk cId="1112197597" sldId="844"/>
        </pc:sldMkLst>
        <pc:spChg chg="mod">
          <ac:chgData name="Akarsh Surya Venkat-[BL.EN.U4CSE22104]" userId="S::bl.en.u4cse22104@bl.students.amrita.edu::39a1b52d-3d67-4be5-bed6-b621f39d78e2" providerId="AD" clId="Web-{F13F87EA-1197-38AC-A09B-DFD76777D07F}" dt="2024-11-18T06:22:42.962" v="709" actId="20577"/>
          <ac:spMkLst>
            <pc:docMk/>
            <pc:sldMk cId="1112197597" sldId="844"/>
            <ac:spMk id="5" creationId="{FA8502E1-2D03-4842-B4C1-D31070252DA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B6C7D-3E6B-45A8-92D7-7F3061616A51}" type="datetimeFigureOut">
              <a:rPr lang="en-US" smtClean="0"/>
              <a:pPr/>
              <a:t>11/18/2024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8BD47-A728-4C15-ACCB-72F3968591FE}" type="slidenum">
              <a:rPr lang="en-US" smtClean="0"/>
              <a:pPr/>
              <a:t>‹#›</a:t>
            </a:fld>
            <a:endParaRPr lang="en-US"/>
          </a:p>
        </p:txBody>
      </p:sp>
    </p:spTree>
    <p:extLst>
      <p:ext uri="{BB962C8B-B14F-4D97-AF65-F5344CB8AC3E}">
        <p14:creationId xmlns:p14="http://schemas.microsoft.com/office/powerpoint/2010/main" val="21543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8401C-3D73-9145-9D27-022775352C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8FC3C5-2E28-584B-9E08-C350F0473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E1AA21-1AC4-EE4A-9EE6-2CF249667C78}"/>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026A89-F6F6-594C-B1D8-D2FE52E181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p:txBody>
          <a:bodyPr/>
          <a:lstStyle/>
          <a:p>
            <a:fld id="{71766878-3199-4EAB-94E7-2D6D11070E14}" type="slidenum">
              <a:rPr lang="en-US" smtClean="0"/>
              <a:pPr/>
              <a:t>‹#›</a:t>
            </a:fld>
            <a:endParaRPr lang="en-US"/>
          </a:p>
        </p:txBody>
      </p:sp>
    </p:spTree>
    <p:extLst>
      <p:ext uri="{BB962C8B-B14F-4D97-AF65-F5344CB8AC3E}">
        <p14:creationId xmlns:p14="http://schemas.microsoft.com/office/powerpoint/2010/main" val="2607430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CFECE9-D645-0540-9DA0-AEC7DA1A781C}"/>
              </a:ext>
            </a:extLst>
          </p:cNvPr>
          <p:cNvSpPr>
            <a:spLocks noGrp="1"/>
          </p:cNvSpPr>
          <p:nvPr>
            <p:ph idx="1"/>
          </p:nvPr>
        </p:nvSpPr>
        <p:spPr>
          <a:xfrm>
            <a:off x="341194" y="1137256"/>
            <a:ext cx="11436823" cy="4908082"/>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9FB4E98A-97D9-4526-9E90-BA541F5B53B0}"/>
              </a:ext>
            </a:extLst>
          </p:cNvPr>
          <p:cNvSpPr>
            <a:spLocks noGrp="1"/>
          </p:cNvSpPr>
          <p:nvPr>
            <p:ph type="title" hasCustomPrompt="1"/>
          </p:nvPr>
        </p:nvSpPr>
        <p:spPr>
          <a:xfrm>
            <a:off x="341194" y="348661"/>
            <a:ext cx="11436823" cy="421441"/>
          </a:xfrm>
        </p:spPr>
        <p:txBody>
          <a:bodyPr>
            <a:noAutofit/>
          </a:bodyPr>
          <a:lstStyle>
            <a:lvl1pPr>
              <a:defRPr sz="3200" b="0">
                <a:solidFill>
                  <a:srgbClr val="A4123F"/>
                </a:solidFill>
                <a:latin typeface="Georgia" panose="02040502050405020303" pitchFamily="18" charset="0"/>
              </a:defRPr>
            </a:lvl1pPr>
          </a:lstStyle>
          <a:p>
            <a:r>
              <a:rPr lang="en-US"/>
              <a:t>Click Here To Edit Title</a:t>
            </a:r>
            <a:endParaRPr lang="en-IN"/>
          </a:p>
        </p:txBody>
      </p:sp>
      <p:pic>
        <p:nvPicPr>
          <p:cNvPr id="8" name="Picture 7">
            <a:extLst>
              <a:ext uri="{FF2B5EF4-FFF2-40B4-BE49-F238E27FC236}">
                <a16:creationId xmlns:a16="http://schemas.microsoft.com/office/drawing/2014/main" id="{140DA784-0993-4F43-BA98-733CB6486E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489" y="6412491"/>
            <a:ext cx="12218977" cy="478447"/>
          </a:xfrm>
          <a:prstGeom prst="rect">
            <a:avLst/>
          </a:prstGeom>
        </p:spPr>
      </p:pic>
      <p:pic>
        <p:nvPicPr>
          <p:cNvPr id="9" name="Picture 8">
            <a:extLst>
              <a:ext uri="{FF2B5EF4-FFF2-40B4-BE49-F238E27FC236}">
                <a16:creationId xmlns:a16="http://schemas.microsoft.com/office/drawing/2014/main" id="{0AD13F47-3531-4371-B8DB-59E457D073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45254" y="6520072"/>
            <a:ext cx="1262820" cy="283912"/>
          </a:xfrm>
          <a:prstGeom prst="rect">
            <a:avLst/>
          </a:prstGeom>
        </p:spPr>
      </p:pic>
      <p:sp>
        <p:nvSpPr>
          <p:cNvPr id="6" name="Slide Number Placeholder 5">
            <a:extLst>
              <a:ext uri="{FF2B5EF4-FFF2-40B4-BE49-F238E27FC236}">
                <a16:creationId xmlns:a16="http://schemas.microsoft.com/office/drawing/2014/main" id="{8325ABD8-565B-E441-A71D-873F53B630F7}"/>
              </a:ext>
            </a:extLst>
          </p:cNvPr>
          <p:cNvSpPr>
            <a:spLocks noGrp="1"/>
          </p:cNvSpPr>
          <p:nvPr>
            <p:ph type="sldNum" sz="quarter" idx="12"/>
          </p:nvPr>
        </p:nvSpPr>
        <p:spPr>
          <a:xfrm>
            <a:off x="115956" y="6478751"/>
            <a:ext cx="758687" cy="365125"/>
          </a:xfrm>
        </p:spPr>
        <p:txBody>
          <a:bodyPr/>
          <a:lstStyle>
            <a:lvl1pPr>
              <a:defRPr sz="1600">
                <a:solidFill>
                  <a:schemeClr val="bg1"/>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13021022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15E1-575C-CC43-8E0C-38A94C0D07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D70D65-9225-7C42-BE9D-7E7ACD2302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5A4A-C107-8941-A91D-265C670352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79748F1F-AA4B-E44F-87CA-30B4D3D4B1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76259-99F7-DF4A-8A42-0737A8CCEB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766878-3199-4EAB-94E7-2D6D11070E14}" type="slidenum">
              <a:rPr lang="en-US" smtClean="0"/>
              <a:pPr/>
              <a:t>‹#›</a:t>
            </a:fld>
            <a:endParaRPr lang="en-US"/>
          </a:p>
        </p:txBody>
      </p:sp>
    </p:spTree>
    <p:extLst>
      <p:ext uri="{BB962C8B-B14F-4D97-AF65-F5344CB8AC3E}">
        <p14:creationId xmlns:p14="http://schemas.microsoft.com/office/powerpoint/2010/main" val="2433542519"/>
      </p:ext>
    </p:extLst>
  </p:cSld>
  <p:clrMap bg1="lt1" tx1="dk1" bg2="lt2" tx2="dk2" accent1="accent1" accent2="accent2" accent3="accent3" accent4="accent4" accent5="accent5" accent6="accent6" hlink="hlink" folHlink="folHlink"/>
  <p:sldLayoutIdLst>
    <p:sldLayoutId id="2147483811" r:id="rId1"/>
    <p:sldLayoutId id="2147483812" r:id="rId2"/>
  </p:sldLayoutIdLst>
  <p:hf hdr="0" ftr="0" dt="0"/>
  <p:txStyles>
    <p:titleStyle>
      <a:lvl1pPr algn="l" defTabSz="914400" rtl="0" eaLnBrk="1" latinLnBrk="0" hangingPunct="1">
        <a:lnSpc>
          <a:spcPct val="90000"/>
        </a:lnSpc>
        <a:spcBef>
          <a:spcPct val="0"/>
        </a:spcBef>
        <a:buNone/>
        <a:defRPr sz="4000" kern="1200">
          <a:solidFill>
            <a:schemeClr val="tx1"/>
          </a:solidFill>
          <a:latin typeface="Georgia"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C7025E-4863-6F49-AD01-8A5B65B0890F}"/>
              </a:ext>
            </a:extLst>
          </p:cNvPr>
          <p:cNvSpPr/>
          <p:nvPr/>
        </p:nvSpPr>
        <p:spPr>
          <a:xfrm>
            <a:off x="0" y="0"/>
            <a:ext cx="12192000" cy="72136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endParaRPr lang="en-US" sz="4400" dirty="0">
              <a:solidFill>
                <a:prstClr val="white"/>
              </a:solidFill>
              <a:latin typeface="Georgia" panose="02040502050405020303" pitchFamily="18" charset="0"/>
            </a:endParaRPr>
          </a:p>
        </p:txBody>
      </p:sp>
      <p:pic>
        <p:nvPicPr>
          <p:cNvPr id="7" name="Picture 6" descr="A picture containing drawing&#10;&#10;Description automatically generated">
            <a:extLst>
              <a:ext uri="{FF2B5EF4-FFF2-40B4-BE49-F238E27FC236}">
                <a16:creationId xmlns:a16="http://schemas.microsoft.com/office/drawing/2014/main" id="{80288CD4-7B52-C244-BAD4-BFF7D9DCE675}"/>
              </a:ext>
            </a:extLst>
          </p:cNvPr>
          <p:cNvPicPr>
            <a:picLocks noChangeAspect="1"/>
          </p:cNvPicPr>
          <p:nvPr/>
        </p:nvPicPr>
        <p:blipFill>
          <a:blip r:embed="rId2"/>
          <a:stretch>
            <a:fillRect/>
          </a:stretch>
        </p:blipFill>
        <p:spPr>
          <a:xfrm>
            <a:off x="265231" y="4689900"/>
            <a:ext cx="4590899" cy="1473199"/>
          </a:xfrm>
          <a:prstGeom prst="rect">
            <a:avLst/>
          </a:prstGeom>
        </p:spPr>
      </p:pic>
      <p:sp>
        <p:nvSpPr>
          <p:cNvPr id="8" name="TextBox 7">
            <a:extLst>
              <a:ext uri="{FF2B5EF4-FFF2-40B4-BE49-F238E27FC236}">
                <a16:creationId xmlns:a16="http://schemas.microsoft.com/office/drawing/2014/main" id="{BE776D66-1F2F-B348-8DC7-42BD5D86556D}"/>
              </a:ext>
            </a:extLst>
          </p:cNvPr>
          <p:cNvSpPr txBox="1"/>
          <p:nvPr/>
        </p:nvSpPr>
        <p:spPr>
          <a:xfrm>
            <a:off x="4861478" y="4914621"/>
            <a:ext cx="7070773" cy="523220"/>
          </a:xfrm>
          <a:prstGeom prst="rect">
            <a:avLst/>
          </a:prstGeom>
          <a:noFill/>
        </p:spPr>
        <p:txBody>
          <a:bodyPr wrap="square" lIns="91440" tIns="45720" rIns="91440" bIns="45720" rtlCol="0" anchor="t">
            <a:spAutoFit/>
          </a:bodyPr>
          <a:lstStyle/>
          <a:p>
            <a:pPr defTabSz="914400"/>
            <a:r>
              <a:rPr lang="en-US" sz="2800">
                <a:solidFill>
                  <a:prstClr val="white"/>
                </a:solidFill>
                <a:latin typeface="Georgia"/>
              </a:rPr>
              <a:t>   </a:t>
            </a:r>
            <a:endParaRPr lang="en-US">
              <a:solidFill>
                <a:prstClr val="white"/>
              </a:solidFill>
              <a:cs typeface="Calibri"/>
            </a:endParaRPr>
          </a:p>
        </p:txBody>
      </p:sp>
      <p:cxnSp>
        <p:nvCxnSpPr>
          <p:cNvPr id="3" name="Straight Connector 2">
            <a:extLst>
              <a:ext uri="{FF2B5EF4-FFF2-40B4-BE49-F238E27FC236}">
                <a16:creationId xmlns:a16="http://schemas.microsoft.com/office/drawing/2014/main" id="{4BA58083-EF1A-427F-9030-DC289843A2BF}"/>
              </a:ext>
            </a:extLst>
          </p:cNvPr>
          <p:cNvCxnSpPr>
            <a:cxnSpLocks/>
          </p:cNvCxnSpPr>
          <p:nvPr/>
        </p:nvCxnSpPr>
        <p:spPr>
          <a:xfrm>
            <a:off x="6269503" y="4914621"/>
            <a:ext cx="0" cy="1441729"/>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2" name="Slide Number Placeholder 1"/>
          <p:cNvSpPr>
            <a:spLocks noGrp="1"/>
          </p:cNvSpPr>
          <p:nvPr>
            <p:ph type="sldNum" sz="quarter" idx="12"/>
          </p:nvPr>
        </p:nvSpPr>
        <p:spPr/>
        <p:txBody>
          <a:bodyPr/>
          <a:lstStyle/>
          <a:p>
            <a:fld id="{71766878-3199-4EAB-94E7-2D6D11070E14}" type="slidenum">
              <a:rPr lang="en-US" smtClean="0"/>
              <a:pPr/>
              <a:t>1</a:t>
            </a:fld>
            <a:endParaRPr lang="en-US"/>
          </a:p>
        </p:txBody>
      </p:sp>
      <p:sp>
        <p:nvSpPr>
          <p:cNvPr id="10" name="Rectangle 9">
            <a:extLst>
              <a:ext uri="{FF2B5EF4-FFF2-40B4-BE49-F238E27FC236}">
                <a16:creationId xmlns:a16="http://schemas.microsoft.com/office/drawing/2014/main" id="{06A3B953-744B-3D4F-8898-C0158B157C87}"/>
              </a:ext>
            </a:extLst>
          </p:cNvPr>
          <p:cNvSpPr/>
          <p:nvPr/>
        </p:nvSpPr>
        <p:spPr>
          <a:xfrm>
            <a:off x="414342" y="1524692"/>
            <a:ext cx="11487140" cy="369332"/>
          </a:xfrm>
          <a:prstGeom prst="rect">
            <a:avLst/>
          </a:prstGeom>
          <a:noFill/>
        </p:spPr>
        <p:txBody>
          <a:bodyPr wrap="square" lIns="91440" tIns="45720" rIns="91440" bIns="45720" anchor="t">
            <a:spAutoFit/>
          </a:bodyPr>
          <a:lstStyle/>
          <a:p>
            <a:pPr algn="ctr" defTabSz="914400"/>
            <a:r>
              <a:rPr lang="en-US">
                <a:latin typeface="Georgia"/>
              </a:rPr>
              <a:t>​</a:t>
            </a:r>
            <a:endParaRPr lang="en-US" sz="5400">
              <a:solidFill>
                <a:prstClr val="white"/>
              </a:solidFill>
              <a:latin typeface="Georgia"/>
            </a:endParaRPr>
          </a:p>
        </p:txBody>
      </p:sp>
      <p:sp>
        <p:nvSpPr>
          <p:cNvPr id="4" name="TextBox 3">
            <a:extLst>
              <a:ext uri="{FF2B5EF4-FFF2-40B4-BE49-F238E27FC236}">
                <a16:creationId xmlns:a16="http://schemas.microsoft.com/office/drawing/2014/main" id="{41100527-DE5D-AB6A-9285-6BA8B0EE91B4}"/>
              </a:ext>
            </a:extLst>
          </p:cNvPr>
          <p:cNvSpPr txBox="1"/>
          <p:nvPr/>
        </p:nvSpPr>
        <p:spPr>
          <a:xfrm>
            <a:off x="963561" y="1021477"/>
            <a:ext cx="9556955" cy="2585323"/>
          </a:xfrm>
          <a:prstGeom prst="rect">
            <a:avLst/>
          </a:prstGeom>
          <a:noFill/>
        </p:spPr>
        <p:txBody>
          <a:bodyPr wrap="square" rtlCol="0">
            <a:spAutoFit/>
          </a:bodyPr>
          <a:lstStyle/>
          <a:p>
            <a:r>
              <a:rPr lang="en-US" sz="5400" dirty="0">
                <a:solidFill>
                  <a:schemeClr val="bg1"/>
                </a:solidFill>
                <a:latin typeface="Times New Roman" panose="02020603050405020304" pitchFamily="18" charset="0"/>
                <a:cs typeface="Times New Roman" panose="02020603050405020304" pitchFamily="18" charset="0"/>
              </a:rPr>
              <a:t>Noise Classifier: An AI-Based System for Speech Relevance and Noise Detection</a:t>
            </a:r>
            <a:endParaRPr lang="en-IN" sz="5400" dirty="0">
              <a:solidFill>
                <a:schemeClr val="bg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C423AFF-D9A6-D3FE-769A-83B0D7D9B6A3}"/>
              </a:ext>
            </a:extLst>
          </p:cNvPr>
          <p:cNvSpPr txBox="1"/>
          <p:nvPr/>
        </p:nvSpPr>
        <p:spPr>
          <a:xfrm>
            <a:off x="6636774" y="4689900"/>
            <a:ext cx="4717023" cy="1908215"/>
          </a:xfrm>
          <a:prstGeom prst="rect">
            <a:avLst/>
          </a:prstGeom>
          <a:noFill/>
        </p:spPr>
        <p:txBody>
          <a:bodyPr wrap="square" rtlCol="0">
            <a:spAutoFit/>
          </a:bodyPr>
          <a:lstStyle/>
          <a:p>
            <a:r>
              <a:rPr lang="en-IN" sz="2000" dirty="0">
                <a:solidFill>
                  <a:schemeClr val="bg1"/>
                </a:solidFill>
                <a:latin typeface="Times New Roman" panose="02020603050405020304" pitchFamily="18" charset="0"/>
                <a:cs typeface="Times New Roman" panose="02020603050405020304" pitchFamily="18" charset="0"/>
              </a:rPr>
              <a:t>TEAM-32</a:t>
            </a:r>
          </a:p>
          <a:p>
            <a:r>
              <a:rPr lang="en-IN" sz="2000" dirty="0">
                <a:solidFill>
                  <a:schemeClr val="bg1"/>
                </a:solidFill>
                <a:latin typeface="Times New Roman" panose="02020603050405020304" pitchFamily="18" charset="0"/>
                <a:cs typeface="Times New Roman" panose="02020603050405020304" pitchFamily="18" charset="0"/>
              </a:rPr>
              <a:t>Namratha Akshaya    BL.EN.U4CSE22134</a:t>
            </a:r>
          </a:p>
          <a:p>
            <a:r>
              <a:rPr lang="en-IN" sz="2000" dirty="0" err="1">
                <a:solidFill>
                  <a:schemeClr val="bg1"/>
                </a:solidFill>
                <a:latin typeface="Times New Roman" panose="02020603050405020304" pitchFamily="18" charset="0"/>
                <a:cs typeface="Times New Roman" panose="02020603050405020304" pitchFamily="18" charset="0"/>
              </a:rPr>
              <a:t>Namrutha</a:t>
            </a:r>
            <a:r>
              <a:rPr lang="en-IN" sz="2000" dirty="0">
                <a:solidFill>
                  <a:schemeClr val="bg1"/>
                </a:solidFill>
                <a:latin typeface="Times New Roman" panose="02020603050405020304" pitchFamily="18" charset="0"/>
                <a:cs typeface="Times New Roman" panose="02020603050405020304" pitchFamily="18" charset="0"/>
              </a:rPr>
              <a:t> M              BL.EN.U4CSE22137</a:t>
            </a:r>
          </a:p>
          <a:p>
            <a:r>
              <a:rPr lang="en-IN" sz="2000" dirty="0">
                <a:solidFill>
                  <a:schemeClr val="bg1"/>
                </a:solidFill>
                <a:latin typeface="Times New Roman" panose="02020603050405020304" pitchFamily="18" charset="0"/>
                <a:cs typeface="Times New Roman" panose="02020603050405020304" pitchFamily="18" charset="0"/>
              </a:rPr>
              <a:t>Niharika Reddy          BL.EN.U4CSE22175</a:t>
            </a:r>
          </a:p>
          <a:p>
            <a:r>
              <a:rPr lang="en-IN" sz="2000" dirty="0">
                <a:solidFill>
                  <a:schemeClr val="bg1"/>
                </a:solidFill>
                <a:latin typeface="Times New Roman" panose="02020603050405020304" pitchFamily="18" charset="0"/>
                <a:cs typeface="Times New Roman" panose="02020603050405020304" pitchFamily="18" charset="0"/>
              </a:rPr>
              <a:t>B U Naveen Raj         BL.EN.U4CSE22209</a:t>
            </a:r>
          </a:p>
          <a:p>
            <a:endParaRPr lang="en-IN" dirty="0"/>
          </a:p>
        </p:txBody>
      </p:sp>
    </p:spTree>
    <p:extLst>
      <p:ext uri="{BB962C8B-B14F-4D97-AF65-F5344CB8AC3E}">
        <p14:creationId xmlns:p14="http://schemas.microsoft.com/office/powerpoint/2010/main" val="13982791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E9EDF0-4113-334F-9B47-12CC15A68E59}"/>
              </a:ext>
            </a:extLst>
          </p:cNvPr>
          <p:cNvSpPr>
            <a:spLocks noGrp="1"/>
          </p:cNvSpPr>
          <p:nvPr>
            <p:ph type="title"/>
          </p:nvPr>
        </p:nvSpPr>
        <p:spPr>
          <a:xfrm>
            <a:off x="4786438" y="2633319"/>
            <a:ext cx="3040833" cy="421441"/>
          </a:xfrm>
        </p:spPr>
        <p:txBody>
          <a:bodyPr/>
          <a:lstStyle/>
          <a:p>
            <a:r>
              <a:rPr lang="en-US"/>
              <a:t>Thank you !!!!!</a:t>
            </a:r>
          </a:p>
        </p:txBody>
      </p:sp>
      <p:sp>
        <p:nvSpPr>
          <p:cNvPr id="4" name="Slide Number Placeholder 3">
            <a:extLst>
              <a:ext uri="{FF2B5EF4-FFF2-40B4-BE49-F238E27FC236}">
                <a16:creationId xmlns:a16="http://schemas.microsoft.com/office/drawing/2014/main" id="{61909B38-9AD0-7347-8960-2DA962C99509}"/>
              </a:ext>
            </a:extLst>
          </p:cNvPr>
          <p:cNvSpPr>
            <a:spLocks noGrp="1"/>
          </p:cNvSpPr>
          <p:nvPr>
            <p:ph type="sldNum" sz="quarter" idx="12"/>
          </p:nvPr>
        </p:nvSpPr>
        <p:spPr/>
        <p:txBody>
          <a:bodyPr/>
          <a:lstStyle/>
          <a:p>
            <a:fld id="{71766878-3199-4EAB-94E7-2D6D11070E14}" type="slidenum">
              <a:rPr lang="en-US" dirty="0" smtClean="0"/>
              <a:pPr/>
              <a:t>10</a:t>
            </a:fld>
            <a:endParaRPr lang="en-US"/>
          </a:p>
        </p:txBody>
      </p:sp>
      <p:pic>
        <p:nvPicPr>
          <p:cNvPr id="9" name="Picture 8">
            <a:extLst>
              <a:ext uri="{FF2B5EF4-FFF2-40B4-BE49-F238E27FC236}">
                <a16:creationId xmlns:a16="http://schemas.microsoft.com/office/drawing/2014/main" id="{615E8BC6-9217-0A40-9898-432D8A1FFF91}"/>
              </a:ext>
            </a:extLst>
          </p:cNvPr>
          <p:cNvPicPr>
            <a:picLocks noChangeAspect="1"/>
          </p:cNvPicPr>
          <p:nvPr/>
        </p:nvPicPr>
        <p:blipFill>
          <a:blip r:embed="rId2"/>
          <a:stretch>
            <a:fillRect/>
          </a:stretch>
        </p:blipFill>
        <p:spPr>
          <a:xfrm>
            <a:off x="957258" y="4830097"/>
            <a:ext cx="10947400" cy="854997"/>
          </a:xfrm>
          <a:prstGeom prst="rect">
            <a:avLst/>
          </a:prstGeom>
        </p:spPr>
      </p:pic>
    </p:spTree>
    <p:extLst>
      <p:ext uri="{BB962C8B-B14F-4D97-AF65-F5344CB8AC3E}">
        <p14:creationId xmlns:p14="http://schemas.microsoft.com/office/powerpoint/2010/main" val="4230959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55A77D-7B36-3147-818D-85AAFF957124}"/>
              </a:ext>
            </a:extLst>
          </p:cNvPr>
          <p:cNvSpPr>
            <a:spLocks noGrp="1"/>
          </p:cNvSpPr>
          <p:nvPr>
            <p:ph idx="1"/>
          </p:nvPr>
        </p:nvSpPr>
        <p:spPr>
          <a:xfrm>
            <a:off x="341194" y="1137256"/>
            <a:ext cx="11436824" cy="5060482"/>
          </a:xfrm>
        </p:spPr>
        <p:txBody>
          <a:bodyPr vert="horz" lIns="91440" tIns="45720" rIns="91440" bIns="45720" rtlCol="0" anchor="t">
            <a:normAutofit/>
          </a:bodyPr>
          <a:lstStyle/>
          <a:p>
            <a:r>
              <a:rPr lang="en-US">
                <a:latin typeface="Georgia"/>
              </a:rPr>
              <a:t>Problem Statement</a:t>
            </a:r>
          </a:p>
          <a:p>
            <a:r>
              <a:rPr lang="en-US">
                <a:latin typeface="Georgia"/>
              </a:rPr>
              <a:t>Data Description</a:t>
            </a:r>
          </a:p>
          <a:p>
            <a:r>
              <a:rPr lang="en-US">
                <a:latin typeface="Georgia"/>
              </a:rPr>
              <a:t>Technical Description</a:t>
            </a:r>
          </a:p>
          <a:p>
            <a:r>
              <a:rPr lang="en-US"/>
              <a:t>Implementation</a:t>
            </a:r>
          </a:p>
          <a:p>
            <a:r>
              <a:rPr lang="en-US">
                <a:latin typeface="Georgia"/>
              </a:rPr>
              <a:t>Conclusion</a:t>
            </a:r>
          </a:p>
        </p:txBody>
      </p:sp>
      <p:sp>
        <p:nvSpPr>
          <p:cNvPr id="3" name="Title 2">
            <a:extLst>
              <a:ext uri="{FF2B5EF4-FFF2-40B4-BE49-F238E27FC236}">
                <a16:creationId xmlns:a16="http://schemas.microsoft.com/office/drawing/2014/main" id="{7789A6B5-C0F5-5944-9623-D5C1946E11C8}"/>
              </a:ext>
            </a:extLst>
          </p:cNvPr>
          <p:cNvSpPr>
            <a:spLocks noGrp="1"/>
          </p:cNvSpPr>
          <p:nvPr>
            <p:ph type="title"/>
          </p:nvPr>
        </p:nvSpPr>
        <p:spPr/>
        <p:txBody>
          <a:bodyPr/>
          <a:lstStyle/>
          <a:p>
            <a:r>
              <a:rPr lang="en-US">
                <a:latin typeface="Georgia"/>
              </a:rPr>
              <a:t>Agenda</a:t>
            </a:r>
            <a:endParaRPr lang="en-US"/>
          </a:p>
        </p:txBody>
      </p:sp>
      <p:sp>
        <p:nvSpPr>
          <p:cNvPr id="4" name="Slide Number Placeholder 3">
            <a:extLst>
              <a:ext uri="{FF2B5EF4-FFF2-40B4-BE49-F238E27FC236}">
                <a16:creationId xmlns:a16="http://schemas.microsoft.com/office/drawing/2014/main" id="{CA201E1A-277C-C44B-A7BD-A6BF0E44493B}"/>
              </a:ext>
            </a:extLst>
          </p:cNvPr>
          <p:cNvSpPr>
            <a:spLocks noGrp="1"/>
          </p:cNvSpPr>
          <p:nvPr>
            <p:ph type="sldNum" sz="quarter" idx="12"/>
          </p:nvPr>
        </p:nvSpPr>
        <p:spPr/>
        <p:txBody>
          <a:bodyPr/>
          <a:lstStyle/>
          <a:p>
            <a:fld id="{71766878-3199-4EAB-94E7-2D6D11070E14}" type="slidenum">
              <a:rPr lang="en-US" smtClean="0"/>
              <a:pPr/>
              <a:t>2</a:t>
            </a:fld>
            <a:endParaRPr lang="en-US"/>
          </a:p>
        </p:txBody>
      </p:sp>
    </p:spTree>
    <p:extLst>
      <p:ext uri="{BB962C8B-B14F-4D97-AF65-F5344CB8AC3E}">
        <p14:creationId xmlns:p14="http://schemas.microsoft.com/office/powerpoint/2010/main" val="3432407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a:t>Introduction</a:t>
            </a:r>
            <a:endParaRPr lang="en-IN"/>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3</a:t>
            </a:fld>
            <a:endParaRPr lang="en-US"/>
          </a:p>
        </p:txBody>
      </p:sp>
      <p:grpSp>
        <p:nvGrpSpPr>
          <p:cNvPr id="9" name="Group 8">
            <a:extLst>
              <a:ext uri="{FF2B5EF4-FFF2-40B4-BE49-F238E27FC236}">
                <a16:creationId xmlns:a16="http://schemas.microsoft.com/office/drawing/2014/main" id="{C98391D9-96DD-46C7-AF58-0D419467E2B0}"/>
              </a:ext>
            </a:extLst>
          </p:cNvPr>
          <p:cNvGrpSpPr/>
          <p:nvPr/>
        </p:nvGrpSpPr>
        <p:grpSpPr>
          <a:xfrm>
            <a:off x="115956" y="1084541"/>
            <a:ext cx="11874544" cy="2419898"/>
            <a:chOff x="115956" y="1166648"/>
            <a:chExt cx="11874544" cy="2419898"/>
          </a:xfrm>
        </p:grpSpPr>
        <p:sp>
          <p:nvSpPr>
            <p:cNvPr id="5" name="Content Placeholder 1">
              <a:extLst>
                <a:ext uri="{FF2B5EF4-FFF2-40B4-BE49-F238E27FC236}">
                  <a16:creationId xmlns:a16="http://schemas.microsoft.com/office/drawing/2014/main" id="{FA8502E1-2D03-4842-B4C1-D31070252DA5}"/>
                </a:ext>
              </a:extLst>
            </p:cNvPr>
            <p:cNvSpPr txBox="1">
              <a:spLocks/>
            </p:cNvSpPr>
            <p:nvPr/>
          </p:nvSpPr>
          <p:spPr>
            <a:xfrm>
              <a:off x="874643" y="1174428"/>
              <a:ext cx="11115857" cy="2412118"/>
            </a:xfrm>
            <a:prstGeom prst="rect">
              <a:avLst/>
            </a:prstGeom>
            <a:ln>
              <a:solidFill>
                <a:srgbClr val="0070C0"/>
              </a:solidFill>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endParaRPr lang="en-US" sz="1800">
                <a:latin typeface="Georgia"/>
              </a:endParaRPr>
            </a:p>
          </p:txBody>
        </p:sp>
        <p:sp>
          <p:nvSpPr>
            <p:cNvPr id="2" name="Rectangle 1">
              <a:extLst>
                <a:ext uri="{FF2B5EF4-FFF2-40B4-BE49-F238E27FC236}">
                  <a16:creationId xmlns:a16="http://schemas.microsoft.com/office/drawing/2014/main" id="{D7F95B4A-6C53-4C2F-8CED-3AA554877874}"/>
                </a:ext>
              </a:extLst>
            </p:cNvPr>
            <p:cNvSpPr/>
            <p:nvPr/>
          </p:nvSpPr>
          <p:spPr>
            <a:xfrm>
              <a:off x="115956" y="1166648"/>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Problem Statement</a:t>
              </a:r>
              <a:endParaRPr lang="en-IN" sz="2400" b="1"/>
            </a:p>
          </p:txBody>
        </p:sp>
      </p:grpSp>
      <p:grpSp>
        <p:nvGrpSpPr>
          <p:cNvPr id="8" name="Group 7">
            <a:extLst>
              <a:ext uri="{FF2B5EF4-FFF2-40B4-BE49-F238E27FC236}">
                <a16:creationId xmlns:a16="http://schemas.microsoft.com/office/drawing/2014/main" id="{65DBA8F7-439B-4825-AF56-67E834FBC725}"/>
              </a:ext>
            </a:extLst>
          </p:cNvPr>
          <p:cNvGrpSpPr/>
          <p:nvPr/>
        </p:nvGrpSpPr>
        <p:grpSpPr>
          <a:xfrm>
            <a:off x="115956" y="3744414"/>
            <a:ext cx="11751395" cy="2419898"/>
            <a:chOff x="115956" y="3744414"/>
            <a:chExt cx="11751395" cy="2419898"/>
          </a:xfrm>
        </p:grpSpPr>
        <p:sp>
          <p:nvSpPr>
            <p:cNvPr id="6" name="Content Placeholder 1">
              <a:extLst>
                <a:ext uri="{FF2B5EF4-FFF2-40B4-BE49-F238E27FC236}">
                  <a16:creationId xmlns:a16="http://schemas.microsoft.com/office/drawing/2014/main" id="{5EDCD11B-A28D-4F14-B2B9-640C40FDF35A}"/>
                </a:ext>
              </a:extLst>
            </p:cNvPr>
            <p:cNvSpPr txBox="1">
              <a:spLocks/>
            </p:cNvSpPr>
            <p:nvPr/>
          </p:nvSpPr>
          <p:spPr>
            <a:xfrm>
              <a:off x="751494" y="3752194"/>
              <a:ext cx="11115857" cy="2412118"/>
            </a:xfrm>
            <a:prstGeom prst="rect">
              <a:avLst/>
            </a:prstGeom>
            <a:ln>
              <a:solidFill>
                <a:srgbClr val="0070C0"/>
              </a:solidFill>
            </a:ln>
          </p:spPr>
          <p:txBody>
            <a:bodyPr vert="horz" lIns="91440" tIns="45720" rIns="91440" bIns="45720" rtlCol="0" anchor="t">
              <a:normAutofit/>
            </a:bodyPr>
            <a:lstStyle>
              <a:defPPr>
                <a:defRPr lang="en-US"/>
              </a:defPPr>
              <a:lvl1pPr indent="0" defTabSz="914400">
                <a:lnSpc>
                  <a:spcPct val="90000"/>
                </a:lnSpc>
                <a:spcBef>
                  <a:spcPts val="1000"/>
                </a:spcBef>
                <a:buFont typeface="Arial" panose="020B0604020202020204" pitchFamily="34" charset="0"/>
                <a:buNone/>
                <a:defRPr sz="2400">
                  <a:latin typeface="Georgia"/>
                </a:defRPr>
              </a:lvl1pPr>
              <a:lvl2pPr marL="685800" lvl="1" indent="-228600" defTabSz="914400">
                <a:lnSpc>
                  <a:spcPct val="90000"/>
                </a:lnSpc>
                <a:spcBef>
                  <a:spcPts val="500"/>
                </a:spcBef>
                <a:buFont typeface="Arial" panose="020B0604020202020204" pitchFamily="34" charset="0"/>
                <a:buChar char="•"/>
                <a:defRPr sz="2000">
                  <a:latin typeface="Georgia"/>
                </a:defRPr>
              </a:lvl2pPr>
              <a:lvl3pPr marL="1143000" indent="-228600" defTabSz="914400">
                <a:lnSpc>
                  <a:spcPct val="90000"/>
                </a:lnSpc>
                <a:spcBef>
                  <a:spcPts val="500"/>
                </a:spcBef>
                <a:buFont typeface="Arial" panose="020B0604020202020204" pitchFamily="34" charset="0"/>
                <a:buChar char="•"/>
                <a:defRPr sz="2000">
                  <a:latin typeface="Georgia" panose="02040502050405020303" pitchFamily="18" charset="0"/>
                </a:defRPr>
              </a:lvl3pPr>
              <a:lvl4pPr marL="1600200" indent="-228600" defTabSz="914400">
                <a:lnSpc>
                  <a:spcPct val="90000"/>
                </a:lnSpc>
                <a:spcBef>
                  <a:spcPts val="500"/>
                </a:spcBef>
                <a:buFont typeface="Arial" panose="020B0604020202020204" pitchFamily="34" charset="0"/>
                <a:buChar char="•"/>
                <a:defRPr>
                  <a:latin typeface="Georgia" panose="02040502050405020303" pitchFamily="18" charset="0"/>
                </a:defRPr>
              </a:lvl4pPr>
              <a:lvl5pPr marL="2057400" indent="-228600" defTabSz="914400">
                <a:lnSpc>
                  <a:spcPct val="90000"/>
                </a:lnSpc>
                <a:spcBef>
                  <a:spcPts val="500"/>
                </a:spcBef>
                <a:buFont typeface="Arial" panose="020B0604020202020204" pitchFamily="34" charset="0"/>
                <a:buChar char="•"/>
                <a:defRPr>
                  <a:latin typeface="Georgia" panose="02040502050405020303" pitchFamily="18"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marL="457200" lvl="1" indent="0">
                <a:buNone/>
              </a:pPr>
              <a:endParaRPr lang="en-US" sz="1800"/>
            </a:p>
          </p:txBody>
        </p:sp>
        <p:sp>
          <p:nvSpPr>
            <p:cNvPr id="7" name="Rectangle 6">
              <a:extLst>
                <a:ext uri="{FF2B5EF4-FFF2-40B4-BE49-F238E27FC236}">
                  <a16:creationId xmlns:a16="http://schemas.microsoft.com/office/drawing/2014/main" id="{BF6389F2-6A9B-4FAE-A9A5-D819AD88CCE3}"/>
                </a:ext>
              </a:extLst>
            </p:cNvPr>
            <p:cNvSpPr/>
            <p:nvPr/>
          </p:nvSpPr>
          <p:spPr>
            <a:xfrm>
              <a:off x="115956" y="3744414"/>
              <a:ext cx="635538" cy="24121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400" b="1"/>
                <a:t>Data Description</a:t>
              </a:r>
              <a:endParaRPr lang="en-IN" sz="2400" b="1"/>
            </a:p>
          </p:txBody>
        </p:sp>
      </p:grpSp>
      <p:sp>
        <p:nvSpPr>
          <p:cNvPr id="10" name="TextBox 9">
            <a:extLst>
              <a:ext uri="{FF2B5EF4-FFF2-40B4-BE49-F238E27FC236}">
                <a16:creationId xmlns:a16="http://schemas.microsoft.com/office/drawing/2014/main" id="{FF12A7DC-2BD3-4E20-4D7A-6F0E3A0360AF}"/>
              </a:ext>
            </a:extLst>
          </p:cNvPr>
          <p:cNvSpPr txBox="1"/>
          <p:nvPr/>
        </p:nvSpPr>
        <p:spPr>
          <a:xfrm>
            <a:off x="1199535" y="1546934"/>
            <a:ext cx="9724103" cy="1384995"/>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Develop an AI-based system to analyze audio input and classify it as noise or topic-relevant speech to effectively monitor and mitigate class noise pollution.</a:t>
            </a:r>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40BB7DE-8EBC-51CF-60C5-E0C3CFE81487}"/>
              </a:ext>
            </a:extLst>
          </p:cNvPr>
          <p:cNvSpPr txBox="1"/>
          <p:nvPr/>
        </p:nvSpPr>
        <p:spPr>
          <a:xfrm>
            <a:off x="1091380" y="3909763"/>
            <a:ext cx="10019072" cy="2246769"/>
          </a:xfrm>
          <a:prstGeom prst="rect">
            <a:avLst/>
          </a:prstGeom>
          <a:noFill/>
        </p:spPr>
        <p:txBody>
          <a:bodyPr wrap="square" rtlCol="0">
            <a:spAutoFit/>
          </a:bodyPr>
          <a:lstStyle/>
          <a:p>
            <a:pPr algn="just"/>
            <a:r>
              <a:rPr lang="en-US" sz="2800" dirty="0">
                <a:latin typeface="Times New Roman" panose="02020603050405020304" pitchFamily="18" charset="0"/>
                <a:cs typeface="Times New Roman" panose="02020603050405020304" pitchFamily="18" charset="0"/>
              </a:rPr>
              <a:t>For the AI-based system that analyzes classroom noise, the data will consist of audio recordings captured in various classroom and external environments. The goal of the dataset is to help train a machine learning model to classify the audio as either topic-relevant speech or unwanted noise.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2197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Data Description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4</a:t>
            </a:fld>
            <a:endParaRPr lang="en-US"/>
          </a:p>
        </p:txBody>
      </p:sp>
      <p:sp>
        <p:nvSpPr>
          <p:cNvPr id="2" name="Content Placeholder 1"/>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Audio files can be in WAV, MP3, or FLAC formats with a sampling rate of 16 kHz or 44. 1 kHz. The duration of the files can range from 5 seconds to several minutes, and they can be in mono or stereo channels. Classroom speech, background noise, and mixed audio are common sources of audio recordings. Each file is labeled either as relevant speech or noise, with attributes like audio length, speaker identity, noise level, and environment. The dataset should include a variety of classroom settings and external environments, with different types of noise. Preprocessing techniques like segmentation and feature extraction are used, and a large number of diverse samples are needed for effective model training and evaluation. A balanced distribution between relevant speech and noise is required, with at least 1000+ labeled audio samples.</a:t>
            </a:r>
          </a:p>
          <a:p>
            <a:endParaRPr lang="en-IN"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Technical Description</a:t>
            </a:r>
          </a:p>
        </p:txBody>
      </p:sp>
      <p:sp>
        <p:nvSpPr>
          <p:cNvPr id="4" name="Slide Number Placeholder 3"/>
          <p:cNvSpPr>
            <a:spLocks noGrp="1"/>
          </p:cNvSpPr>
          <p:nvPr>
            <p:ph type="sldNum" sz="quarter" idx="12"/>
          </p:nvPr>
        </p:nvSpPr>
        <p:spPr/>
        <p:txBody>
          <a:bodyPr/>
          <a:lstStyle/>
          <a:p>
            <a:fld id="{71766878-3199-4EAB-94E7-2D6D11070E14}" type="slidenum">
              <a:rPr lang="en-US" smtClean="0"/>
              <a:pPr/>
              <a:t>5</a:t>
            </a:fld>
            <a:endParaRPr lang="en-US"/>
          </a:p>
        </p:txBody>
      </p:sp>
      <p:sp>
        <p:nvSpPr>
          <p:cNvPr id="2" name="Content Placeholder 1"/>
          <p:cNvSpPr>
            <a:spLocks noGrp="1"/>
          </p:cNvSpPr>
          <p:nvPr>
            <p:ph idx="1"/>
          </p:nvPr>
        </p:nvSpPr>
        <p:spPr/>
        <p:txBody>
          <a:bodyPr>
            <a:normAutofit/>
          </a:bodyPr>
          <a:lstStyle/>
          <a:p>
            <a:pPr marL="457200" indent="-457200" algn="just">
              <a:buAutoNum type="arabicPeriod"/>
            </a:pPr>
            <a:r>
              <a:rPr lang="en-US" sz="2400" dirty="0">
                <a:latin typeface="Times New Roman" panose="02020603050405020304" pitchFamily="18" charset="0"/>
                <a:cs typeface="Times New Roman" panose="02020603050405020304" pitchFamily="18" charset="0"/>
              </a:rPr>
              <a:t>Data Collection Input Data: Audio recordings collected using microphones in real-world environments like classrooms, exam halls, or online settings. Formats: Audio files in formats such as .wav or .mp3.Challenges: Input data may include various noise types, accents, and speech patterns requiring robust preprocessing.</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 Data Preprocessing Audio Cleaning: Noise reduction using methods like Deep Speech Denoising or Wave-U-Net to filter irrelevant background sounds. Normalization to ensure consistent audio levels across samples. Segmentation: Audio is divided into smaller, manageable chunks (e.g., 5-second segments) for real-time processing and better computational efficiency</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 Speech-to-Text Conversion Automated Speech Recognition (ASR): Leveraged state-of-the-art ASR models like Google Cloud Speech-to-Text, Deep Speech, or OpenAI’s Whisper for transcribing audio into text. Applied confidence score filtering to discard low-confidence transcriptions and maintain high data reliability</a:t>
            </a:r>
          </a:p>
          <a:p>
            <a:endParaRPr lang="en-IN" sz="1800" dirty="0"/>
          </a:p>
        </p:txBody>
      </p:sp>
    </p:spTree>
    <p:extLst>
      <p:ext uri="{BB962C8B-B14F-4D97-AF65-F5344CB8AC3E}">
        <p14:creationId xmlns:p14="http://schemas.microsoft.com/office/powerpoint/2010/main" val="2062330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5BE1F-60D8-D458-7637-76071E1345F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199EC2F-65AE-6BD9-FD3C-FD0D89FFB685}"/>
              </a:ext>
            </a:extLst>
          </p:cNvPr>
          <p:cNvSpPr>
            <a:spLocks noGrp="1"/>
          </p:cNvSpPr>
          <p:nvPr>
            <p:ph type="title"/>
          </p:nvPr>
        </p:nvSpPr>
        <p:spPr/>
        <p:txBody>
          <a:bodyPr/>
          <a:lstStyle/>
          <a:p>
            <a:r>
              <a:rPr lang="en-US"/>
              <a:t>Technical Description</a:t>
            </a:r>
          </a:p>
        </p:txBody>
      </p:sp>
      <p:sp>
        <p:nvSpPr>
          <p:cNvPr id="4" name="Slide Number Placeholder 3">
            <a:extLst>
              <a:ext uri="{FF2B5EF4-FFF2-40B4-BE49-F238E27FC236}">
                <a16:creationId xmlns:a16="http://schemas.microsoft.com/office/drawing/2014/main" id="{6B4E79D0-8D6D-570B-8A6B-555C3D3C5726}"/>
              </a:ext>
            </a:extLst>
          </p:cNvPr>
          <p:cNvSpPr>
            <a:spLocks noGrp="1"/>
          </p:cNvSpPr>
          <p:nvPr>
            <p:ph type="sldNum" sz="quarter" idx="12"/>
          </p:nvPr>
        </p:nvSpPr>
        <p:spPr/>
        <p:txBody>
          <a:bodyPr/>
          <a:lstStyle/>
          <a:p>
            <a:fld id="{71766878-3199-4EAB-94E7-2D6D11070E14}" type="slidenum">
              <a:rPr lang="en-US" smtClean="0"/>
              <a:pPr/>
              <a:t>6</a:t>
            </a:fld>
            <a:endParaRPr lang="en-US"/>
          </a:p>
        </p:txBody>
      </p:sp>
      <p:sp>
        <p:nvSpPr>
          <p:cNvPr id="2" name="Content Placeholder 1">
            <a:extLst>
              <a:ext uri="{FF2B5EF4-FFF2-40B4-BE49-F238E27FC236}">
                <a16:creationId xmlns:a16="http://schemas.microsoft.com/office/drawing/2014/main" id="{15FE72C5-F2B1-FF0B-F633-1E242C8ED5D5}"/>
              </a:ext>
            </a:extLst>
          </p:cNvPr>
          <p:cNvSpPr>
            <a:spLocks noGrp="1"/>
          </p:cNvSpPr>
          <p:nvPr>
            <p:ph idx="1"/>
          </p:nvPr>
        </p:nvSpPr>
        <p:spPr/>
        <p:txBody>
          <a:bodyPr>
            <a:normAutofit lnSpcReduction="10000"/>
          </a:bodyPr>
          <a:lstStyle/>
          <a:p>
            <a:pPr marL="457200" indent="-457200" algn="just">
              <a:buFont typeface="+mj-lt"/>
              <a:buAutoNum type="arabicPeriod" startAt="4"/>
            </a:pPr>
            <a:r>
              <a:rPr lang="en-US" sz="2400" dirty="0">
                <a:latin typeface="Times New Roman" panose="02020603050405020304" pitchFamily="18" charset="0"/>
                <a:cs typeface="Times New Roman" panose="02020603050405020304" pitchFamily="18" charset="0"/>
              </a:rPr>
              <a:t>Text Preprocessing Tokenization: Text is divided into tokens and standardized by converting to lowercase, removing stop words, and eliminating irrelevant symbols using libraries like </a:t>
            </a:r>
            <a:r>
              <a:rPr lang="en-US" sz="2400" dirty="0" err="1">
                <a:latin typeface="Times New Roman" panose="02020603050405020304" pitchFamily="18" charset="0"/>
                <a:cs typeface="Times New Roman" panose="02020603050405020304" pitchFamily="18" charset="0"/>
              </a:rPr>
              <a:t>spaCy</a:t>
            </a:r>
            <a:r>
              <a:rPr lang="en-US" sz="2400" dirty="0">
                <a:latin typeface="Times New Roman" panose="02020603050405020304" pitchFamily="18" charset="0"/>
                <a:cs typeface="Times New Roman" panose="02020603050405020304" pitchFamily="18" charset="0"/>
              </a:rPr>
              <a:t> or Hugging Face Transformers. Feature Engineering: Extracted semantic and numerical features using: TF-IDF (Term Frequency-Inverse Document Frequency) for weighted text representation. Word embeddings (e.g., Word2Vec, </a:t>
            </a:r>
            <a:r>
              <a:rPr lang="en-US" sz="2400" dirty="0" err="1">
                <a:latin typeface="Times New Roman" panose="02020603050405020304" pitchFamily="18" charset="0"/>
                <a:cs typeface="Times New Roman" panose="02020603050405020304" pitchFamily="18" charset="0"/>
              </a:rPr>
              <a:t>GloVe</a:t>
            </a:r>
            <a:r>
              <a:rPr lang="en-US" sz="2400" dirty="0">
                <a:latin typeface="Times New Roman" panose="02020603050405020304" pitchFamily="18" charset="0"/>
                <a:cs typeface="Times New Roman" panose="02020603050405020304" pitchFamily="18" charset="0"/>
              </a:rPr>
              <a:t>) or transformer-based embeddings (e.g., BERT) for context-aware feature generation. Classification Model. </a:t>
            </a:r>
          </a:p>
          <a:p>
            <a:pPr marL="457200" indent="-457200" algn="just">
              <a:buFont typeface="+mj-lt"/>
              <a:buAutoNum type="arabicPeriod" startAt="4"/>
            </a:pPr>
            <a:r>
              <a:rPr lang="en-US" sz="2400" dirty="0">
                <a:latin typeface="Times New Roman" panose="02020603050405020304" pitchFamily="18" charset="0"/>
                <a:cs typeface="Times New Roman" panose="02020603050405020304" pitchFamily="18" charset="0"/>
              </a:rPr>
              <a:t>Classification Model Training: Labeled data (e.g., "Noise" and "Relevant Speech") was used to train machine learning models. Classifier Models: Traditional Models: Naive Bayes or Support Vector Machines (SVM) for simpler scenarios.</a:t>
            </a:r>
          </a:p>
          <a:p>
            <a:pPr marL="457200" indent="-457200" algn="just">
              <a:buFont typeface="+mj-lt"/>
              <a:buAutoNum type="arabicPeriod" startAt="4"/>
            </a:pPr>
            <a:r>
              <a:rPr lang="en-US" sz="2400" dirty="0">
                <a:latin typeface="Times New Roman" panose="02020603050405020304" pitchFamily="18" charset="0"/>
                <a:cs typeface="Times New Roman" panose="02020603050405020304" pitchFamily="18" charset="0"/>
              </a:rPr>
              <a:t>Real-Time Classification Pipeline: Converted each processed audio segment into text embeddings. Passed embeddings through classification models to label segments as: Noise (0): Unrelated sounds or irrelevant </a:t>
            </a:r>
            <a:r>
              <a:rPr lang="en-US" sz="2400" dirty="0" err="1">
                <a:latin typeface="Times New Roman" panose="02020603050405020304" pitchFamily="18" charset="0"/>
                <a:cs typeface="Times New Roman" panose="02020603050405020304" pitchFamily="18" charset="0"/>
              </a:rPr>
              <a:t>conversations.Relevant</a:t>
            </a:r>
            <a:r>
              <a:rPr lang="en-US" sz="2400" dirty="0">
                <a:latin typeface="Times New Roman" panose="02020603050405020304" pitchFamily="18" charset="0"/>
                <a:cs typeface="Times New Roman" panose="02020603050405020304" pitchFamily="18" charset="0"/>
              </a:rPr>
              <a:t> Speech (1): Context-specific and meaningful content.</a:t>
            </a:r>
          </a:p>
          <a:p>
            <a:endParaRPr lang="en-IN" sz="1800" dirty="0"/>
          </a:p>
        </p:txBody>
      </p:sp>
    </p:spTree>
    <p:extLst>
      <p:ext uri="{BB962C8B-B14F-4D97-AF65-F5344CB8AC3E}">
        <p14:creationId xmlns:p14="http://schemas.microsoft.com/office/powerpoint/2010/main" val="2386666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Implementation Details</a:t>
            </a:r>
          </a:p>
        </p:txBody>
      </p:sp>
      <p:sp>
        <p:nvSpPr>
          <p:cNvPr id="4" name="Slide Number Placeholder 3"/>
          <p:cNvSpPr>
            <a:spLocks noGrp="1"/>
          </p:cNvSpPr>
          <p:nvPr>
            <p:ph type="sldNum" sz="quarter" idx="12"/>
          </p:nvPr>
        </p:nvSpPr>
        <p:spPr/>
        <p:txBody>
          <a:bodyPr/>
          <a:lstStyle/>
          <a:p>
            <a:fld id="{71766878-3199-4EAB-94E7-2D6D11070E14}" type="slidenum">
              <a:rPr lang="en-US" smtClean="0"/>
              <a:pPr/>
              <a:t>7</a:t>
            </a:fld>
            <a:endParaRPr lang="en-US"/>
          </a:p>
        </p:txBody>
      </p:sp>
      <p:sp>
        <p:nvSpPr>
          <p:cNvPr id="11" name="Content Placeholder 1"/>
          <p:cNvSpPr txBox="1">
            <a:spLocks/>
          </p:cNvSpPr>
          <p:nvPr/>
        </p:nvSpPr>
        <p:spPr>
          <a:xfrm>
            <a:off x="341194" y="1137256"/>
            <a:ext cx="11436823" cy="15059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000"/>
          </a:p>
        </p:txBody>
      </p:sp>
      <p:sp>
        <p:nvSpPr>
          <p:cNvPr id="5" name="Content Placeholder 4">
            <a:extLst>
              <a:ext uri="{FF2B5EF4-FFF2-40B4-BE49-F238E27FC236}">
                <a16:creationId xmlns:a16="http://schemas.microsoft.com/office/drawing/2014/main" id="{CF33BB51-C65D-A18F-D5AF-BE4D74B86707}"/>
              </a:ext>
            </a:extLst>
          </p:cNvPr>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Setup microphones with noise filtering and normalization using ML techniques like Wave-U-Net. Segment audio into 5-second chunks for real-time processing.</a:t>
            </a:r>
          </a:p>
          <a:p>
            <a:pPr algn="just"/>
            <a:r>
              <a:rPr lang="en-IN" sz="2400" dirty="0">
                <a:latin typeface="Times New Roman" panose="02020603050405020304" pitchFamily="18" charset="0"/>
                <a:cs typeface="Times New Roman" panose="02020603050405020304" pitchFamily="18" charset="0"/>
              </a:rPr>
              <a:t>Speech Recognition and Language Processing: Use APIs (e.g., Google Speech-to-Text, Whisper) for transcription. Filter low-confidence transcriptions and translate regional languages to English.</a:t>
            </a:r>
          </a:p>
          <a:p>
            <a:pPr algn="just"/>
            <a:r>
              <a:rPr lang="en-IN" sz="2400" dirty="0">
                <a:latin typeface="Times New Roman" panose="02020603050405020304" pitchFamily="18" charset="0"/>
                <a:cs typeface="Times New Roman" panose="02020603050405020304" pitchFamily="18" charset="0"/>
              </a:rPr>
              <a:t>Text Preprocessing: Tokenize text, remove stop words, and extract features using advanced NLP techniques like BERT or TF-IDF.</a:t>
            </a:r>
          </a:p>
          <a:p>
            <a:pPr algn="just"/>
            <a:r>
              <a:rPr lang="en-IN" sz="2400" dirty="0">
                <a:latin typeface="Times New Roman" panose="02020603050405020304" pitchFamily="18" charset="0"/>
                <a:cs typeface="Times New Roman" panose="02020603050405020304" pitchFamily="18" charset="0"/>
              </a:rPr>
              <a:t>Classification Model: Train models (e.g., SVM, LSTM, BERT) to classify text as noise or relevant speech. Utilize ensemble learning for improved accuracy. </a:t>
            </a:r>
          </a:p>
          <a:p>
            <a:pPr algn="just"/>
            <a:r>
              <a:rPr lang="en-IN" sz="2400" dirty="0">
                <a:latin typeface="Times New Roman" panose="02020603050405020304" pitchFamily="18" charset="0"/>
                <a:cs typeface="Times New Roman" panose="02020603050405020304" pitchFamily="18" charset="0"/>
              </a:rPr>
              <a:t>Output and Response: Real-time dashboards and notifications for user alerts. Automated actions like loudspeaker alerts or meeting refocus prompts. Model Calibration and Deployment: Evaluate model using metrics like F1-score and cross-validation. Deploy on cloud or edge servers with concept drift detection for performance monitoring.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2703" y="14124"/>
            <a:ext cx="11436823" cy="421441"/>
          </a:xfrm>
        </p:spPr>
        <p:txBody>
          <a:bodyPr/>
          <a:lstStyle/>
          <a:p>
            <a:r>
              <a:rPr lang="en-US" dirty="0"/>
              <a:t>Results &amp; Analysis</a:t>
            </a:r>
          </a:p>
        </p:txBody>
      </p:sp>
      <p:sp>
        <p:nvSpPr>
          <p:cNvPr id="4" name="Slide Number Placeholder 3"/>
          <p:cNvSpPr>
            <a:spLocks noGrp="1"/>
          </p:cNvSpPr>
          <p:nvPr>
            <p:ph type="sldNum" sz="quarter" idx="12"/>
          </p:nvPr>
        </p:nvSpPr>
        <p:spPr/>
        <p:txBody>
          <a:bodyPr/>
          <a:lstStyle/>
          <a:p>
            <a:fld id="{71766878-3199-4EAB-94E7-2D6D11070E14}" type="slidenum">
              <a:rPr lang="en-US" smtClean="0"/>
              <a:pPr/>
              <a:t>8</a:t>
            </a:fld>
            <a:endParaRPr lang="en-US"/>
          </a:p>
        </p:txBody>
      </p:sp>
      <p:sp>
        <p:nvSpPr>
          <p:cNvPr id="6" name="Content Placeholder 5">
            <a:extLst>
              <a:ext uri="{FF2B5EF4-FFF2-40B4-BE49-F238E27FC236}">
                <a16:creationId xmlns:a16="http://schemas.microsoft.com/office/drawing/2014/main" id="{49CA92ED-6DBE-5ADF-1488-A8E3A5960EA1}"/>
              </a:ext>
            </a:extLst>
          </p:cNvPr>
          <p:cNvSpPr>
            <a:spLocks noGrp="1"/>
          </p:cNvSpPr>
          <p:nvPr>
            <p:ph idx="1"/>
          </p:nvPr>
        </p:nvSpPr>
        <p:spPr>
          <a:xfrm>
            <a:off x="252703" y="435565"/>
            <a:ext cx="11686594" cy="5896409"/>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classification model achieved satisfactory accuracy (~80-85%) in distinguishing between noise and relevant speech using traditional machine learning models like Random forest and LSTM. </a:t>
            </a:r>
          </a:p>
          <a:p>
            <a:pPr marL="0" indent="0">
              <a:buNone/>
            </a:pPr>
            <a:r>
              <a:rPr lang="en-US" sz="2000" dirty="0">
                <a:latin typeface="Times New Roman" panose="02020603050405020304" pitchFamily="18" charset="0"/>
                <a:cs typeface="Times New Roman" panose="02020603050405020304" pitchFamily="18" charset="0"/>
              </a:rPr>
              <a:t>Performance: The system effectively processed pre-collected audio data in segmented batches, ensuring consistent results across varying noise levels and input quality.</a:t>
            </a:r>
          </a:p>
          <a:p>
            <a:pPr marL="0" indent="0">
              <a:buNone/>
            </a:pPr>
            <a:r>
              <a:rPr lang="en-US" sz="2000" dirty="0">
                <a:latin typeface="Times New Roman" panose="02020603050405020304" pitchFamily="18" charset="0"/>
                <a:cs typeface="Times New Roman" panose="02020603050405020304" pitchFamily="18" charset="0"/>
              </a:rPr>
              <a:t>Adaptability: The solution performed well for different environments, such as classrooms and exam halls, providing reliable categorization of audio data into noise or relevant speech.</a:t>
            </a:r>
          </a:p>
          <a:p>
            <a:pPr marL="0" indent="0">
              <a:buNone/>
            </a:pPr>
            <a:r>
              <a:rPr lang="en-US" sz="2000" dirty="0">
                <a:latin typeface="Times New Roman" panose="02020603050405020304" pitchFamily="18" charset="0"/>
                <a:cs typeface="Times New Roman" panose="02020603050405020304" pitchFamily="18" charset="0"/>
              </a:rPr>
              <a:t>Strengths: Preprocessing Pipeline: Efficient noise reduction and text cleaning methods ensured high-quality input for the models.</a:t>
            </a:r>
          </a:p>
          <a:p>
            <a:pPr marL="0" indent="0">
              <a:buNone/>
            </a:pPr>
            <a:r>
              <a:rPr lang="en-US" sz="2000" dirty="0">
                <a:latin typeface="Times New Roman" panose="02020603050405020304" pitchFamily="18" charset="0"/>
                <a:cs typeface="Times New Roman" panose="02020603050405020304" pitchFamily="18" charset="0"/>
              </a:rPr>
              <a:t>Feature Engineering: TF-IDF and traditional text representations provided adequate performance for classification tasks.</a:t>
            </a:r>
          </a:p>
          <a:p>
            <a:pPr marL="0" indent="0">
              <a:buNone/>
            </a:pPr>
            <a:r>
              <a:rPr lang="en-US" sz="2000" dirty="0">
                <a:latin typeface="Times New Roman" panose="02020603050405020304" pitchFamily="18" charset="0"/>
                <a:cs typeface="Times New Roman" panose="02020603050405020304" pitchFamily="18" charset="0"/>
              </a:rPr>
              <a:t>Simpler Model Requirements: Traditional classifiers like SVM were computationally efficient and easy to </a:t>
            </a:r>
            <a:r>
              <a:rPr lang="en-US" sz="2000" dirty="0" err="1">
                <a:latin typeface="Times New Roman" panose="02020603050405020304" pitchFamily="18" charset="0"/>
                <a:cs typeface="Times New Roman" panose="02020603050405020304" pitchFamily="18" charset="0"/>
              </a:rPr>
              <a:t>implement.Challenges</a:t>
            </a:r>
            <a:r>
              <a:rPr lang="en-US" sz="2000" dirty="0">
                <a:latin typeface="Times New Roman" panose="02020603050405020304" pitchFamily="18" charset="0"/>
                <a:cs typeface="Times New Roman" panose="02020603050405020304" pitchFamily="18" charset="0"/>
              </a:rPr>
              <a:t>: Noisy Data: Performance decreased when the input data had excessive noise or overlapping conversations. Generalization: The models sometimes struggled to generalize across different accents or contexts without additional training data. </a:t>
            </a:r>
          </a:p>
          <a:p>
            <a:pPr marL="0" indent="0">
              <a:buNone/>
            </a:pPr>
            <a:r>
              <a:rPr lang="en-US" sz="2000" dirty="0">
                <a:latin typeface="Times New Roman" panose="02020603050405020304" pitchFamily="18" charset="0"/>
                <a:cs typeface="Times New Roman" panose="02020603050405020304" pitchFamily="18" charset="0"/>
              </a:rPr>
              <a:t>Future Scope: Enhanced Data Collection: Collect more labeled data across diverse scenarios to improve model robustness. Advanced Preprocessing: Experiment with more sophisticated feature extraction techniques for better noise-handling capabilities. </a:t>
            </a:r>
          </a:p>
          <a:p>
            <a:pPr marL="0" indent="0">
              <a:buNone/>
            </a:pPr>
            <a:r>
              <a:rPr lang="en-US" sz="2000" dirty="0">
                <a:latin typeface="Times New Roman" panose="02020603050405020304" pitchFamily="18" charset="0"/>
                <a:cs typeface="Times New Roman" panose="02020603050405020304" pitchFamily="18" charset="0"/>
              </a:rPr>
              <a:t>Expanded Applications: Adapt the system for additional use cases, such as audio logging or automated meeting summaries.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BE2117-3F97-441C-A560-41B176D335D2}"/>
              </a:ext>
            </a:extLst>
          </p:cNvPr>
          <p:cNvSpPr>
            <a:spLocks noGrp="1"/>
          </p:cNvSpPr>
          <p:nvPr>
            <p:ph type="title"/>
          </p:nvPr>
        </p:nvSpPr>
        <p:spPr/>
        <p:txBody>
          <a:bodyPr/>
          <a:lstStyle/>
          <a:p>
            <a:r>
              <a:rPr lang="en-US"/>
              <a:t>Conclusion:</a:t>
            </a:r>
            <a:endParaRPr lang="en-IN"/>
          </a:p>
        </p:txBody>
      </p:sp>
      <p:sp>
        <p:nvSpPr>
          <p:cNvPr id="4" name="Slide Number Placeholder 3">
            <a:extLst>
              <a:ext uri="{FF2B5EF4-FFF2-40B4-BE49-F238E27FC236}">
                <a16:creationId xmlns:a16="http://schemas.microsoft.com/office/drawing/2014/main" id="{1E7D149E-487B-448A-8C72-5A4108F2F8EE}"/>
              </a:ext>
            </a:extLst>
          </p:cNvPr>
          <p:cNvSpPr>
            <a:spLocks noGrp="1"/>
          </p:cNvSpPr>
          <p:nvPr>
            <p:ph type="sldNum" sz="quarter" idx="12"/>
          </p:nvPr>
        </p:nvSpPr>
        <p:spPr/>
        <p:txBody>
          <a:bodyPr/>
          <a:lstStyle/>
          <a:p>
            <a:fld id="{71766878-3199-4EAB-94E7-2D6D11070E14}" type="slidenum">
              <a:rPr lang="en-US" smtClean="0"/>
              <a:pPr/>
              <a:t>9</a:t>
            </a:fld>
            <a:endParaRPr lang="en-US"/>
          </a:p>
        </p:txBody>
      </p:sp>
      <p:sp>
        <p:nvSpPr>
          <p:cNvPr id="5" name="TextBox 4">
            <a:extLst>
              <a:ext uri="{FF2B5EF4-FFF2-40B4-BE49-F238E27FC236}">
                <a16:creationId xmlns:a16="http://schemas.microsoft.com/office/drawing/2014/main" id="{5A778631-84B9-2C46-69A7-38BF878458B0}"/>
              </a:ext>
            </a:extLst>
          </p:cNvPr>
          <p:cNvSpPr txBox="1"/>
          <p:nvPr/>
        </p:nvSpPr>
        <p:spPr>
          <a:xfrm>
            <a:off x="639097" y="1278652"/>
            <a:ext cx="10333703" cy="2554545"/>
          </a:xfrm>
          <a:prstGeom prst="rect">
            <a:avLst/>
          </a:prstGeom>
          <a:noFill/>
        </p:spPr>
        <p:txBody>
          <a:bodyPr wrap="square" rtlCol="0">
            <a:spAutoFit/>
          </a:bodyPr>
          <a:lstStyle/>
          <a:p>
            <a:pPr algn="just"/>
            <a:r>
              <a:rPr lang="en-US" sz="3200" dirty="0">
                <a:latin typeface="Times New Roman" panose="02020603050405020304" pitchFamily="18" charset="0"/>
                <a:cs typeface="Times New Roman" panose="02020603050405020304" pitchFamily="18" charset="0"/>
              </a:rPr>
              <a:t>The proposed AI solution effectively addresses the challenge of classifying audio inputs in real-time to differentiate noise from relevant speech. With robust models and continuous feedback mechanisms, it improves classroom management and ensures a productive environment.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717339"/>
      </p:ext>
    </p:extLst>
  </p:cSld>
  <p:clrMapOvr>
    <a:masterClrMapping/>
  </p:clrMapOvr>
</p:sld>
</file>

<file path=ppt/theme/theme1.xml><?xml version="1.0" encoding="utf-8"?>
<a:theme xmlns:a="http://schemas.openxmlformats.org/drawingml/2006/main" name="NAAC PRT Templa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AAC PRT Template [Compatibility Mode]" id="{A3D2B74B-B15B-466F-9768-BD91F499C34C}" vid="{0E57DE27-252B-4995-BE16-123377BD3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B7F37A921AA5F42AC1BC5898B015BC7" ma:contentTypeVersion="14" ma:contentTypeDescription="Create a new document." ma:contentTypeScope="" ma:versionID="2aeb40ef604b8128ca69f04a4ff74ae6">
  <xsd:schema xmlns:xsd="http://www.w3.org/2001/XMLSchema" xmlns:xs="http://www.w3.org/2001/XMLSchema" xmlns:p="http://schemas.microsoft.com/office/2006/metadata/properties" xmlns:ns2="44bd0ab2-2c62-48cf-a506-ecf61c824cf4" xmlns:ns3="7fc31b84-0afd-4f2c-9e77-e86ac8136cc7" targetNamespace="http://schemas.microsoft.com/office/2006/metadata/properties" ma:root="true" ma:fieldsID="2789fe2acf082b3c1f11f2647a1231b3" ns2:_="" ns3:_="">
    <xsd:import namespace="44bd0ab2-2c62-48cf-a506-ecf61c824cf4"/>
    <xsd:import namespace="7fc31b84-0afd-4f2c-9e77-e86ac8136cc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4bd0ab2-2c62-48cf-a506-ecf61c824c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fc31b84-0afd-4f2c-9e77-e86ac8136cc7"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8FEAA8-0548-4F62-9011-BF5A8ACE7B87}">
  <ds:schemaRefs>
    <ds:schemaRef ds:uri="44bd0ab2-2c62-48cf-a506-ecf61c824cf4"/>
    <ds:schemaRef ds:uri="7fc31b84-0afd-4f2c-9e77-e86ac8136cc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73B4F37-588C-4632-A6C9-0F3A68AD3CE0}">
  <ds:schemaRefs>
    <ds:schemaRef ds:uri="44bd0ab2-2c62-48cf-a506-ecf61c824cf4"/>
    <ds:schemaRef ds:uri="7fc31b84-0afd-4f2c-9e77-e86ac8136cc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4CC50E3-F888-4D3F-A20C-B500B38A915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NAAC PRT Template</Template>
  <TotalTime>0</TotalTime>
  <Words>1059</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Times New Roman</vt:lpstr>
      <vt:lpstr>NAAC PRT Template</vt:lpstr>
      <vt:lpstr>PowerPoint Presentation</vt:lpstr>
      <vt:lpstr>Agenda</vt:lpstr>
      <vt:lpstr>Introduction</vt:lpstr>
      <vt:lpstr>Data Description</vt:lpstr>
      <vt:lpstr>Technical Description</vt:lpstr>
      <vt:lpstr>Technical Description</vt:lpstr>
      <vt:lpstr>Implementation Details</vt:lpstr>
      <vt:lpstr>Results &amp; Analysis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bp_peeta@blr.amrita.edu</dc:creator>
  <cp:lastModifiedBy>namratha akshaya</cp:lastModifiedBy>
  <cp:revision>2</cp:revision>
  <dcterms:created xsi:type="dcterms:W3CDTF">2021-03-08T16:55:55Z</dcterms:created>
  <dcterms:modified xsi:type="dcterms:W3CDTF">2024-11-18T10:10:16Z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0x0101006B7F37A921AA5F42AC1BC5898B015BC7</vt:lpwstr>
  </property>
</Properties>
</file>