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5" r:id="rId4"/>
    <p:sldId id="259" r:id="rId5"/>
    <p:sldId id="264" r:id="rId6"/>
    <p:sldId id="273" r:id="rId7"/>
    <p:sldId id="268" r:id="rId8"/>
    <p:sldId id="270" r:id="rId9"/>
    <p:sldId id="266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8F85F-EAE9-4179-A0BD-557C54A47475}" v="501" dt="2023-06-30T13:06:20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DEBC-6E0B-4326-AB3D-666A7AC9319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450DB3-3E4A-4E4A-BBC3-54101A916116}">
      <dgm:prSet phldrT="[Text]"/>
      <dgm:spPr/>
      <dgm:t>
        <a:bodyPr/>
        <a:lstStyle/>
        <a:p>
          <a:r>
            <a:rPr lang="en-US" dirty="0"/>
            <a:t>GitHub</a:t>
          </a:r>
          <a:endParaRPr lang="en-IN" dirty="0"/>
        </a:p>
      </dgm:t>
    </dgm:pt>
    <dgm:pt modelId="{0B4A8588-C0D6-48F3-B792-2C7F16A94C6E}" type="parTrans" cxnId="{9391888B-9ABA-4C56-AC64-1834E65FC691}">
      <dgm:prSet/>
      <dgm:spPr/>
      <dgm:t>
        <a:bodyPr/>
        <a:lstStyle/>
        <a:p>
          <a:endParaRPr lang="en-IN"/>
        </a:p>
      </dgm:t>
    </dgm:pt>
    <dgm:pt modelId="{DFA5EE2B-146A-4435-A5AB-71230819227B}" type="sibTrans" cxnId="{9391888B-9ABA-4C56-AC64-1834E65FC691}">
      <dgm:prSet/>
      <dgm:spPr/>
      <dgm:t>
        <a:bodyPr/>
        <a:lstStyle/>
        <a:p>
          <a:endParaRPr lang="en-IN"/>
        </a:p>
      </dgm:t>
    </dgm:pt>
    <dgm:pt modelId="{1F04EBBF-B062-41DB-A94A-00E50618B3A0}">
      <dgm:prSet phldrT="[Text]"/>
      <dgm:spPr/>
      <dgm:t>
        <a:bodyPr/>
        <a:lstStyle/>
        <a:p>
          <a:r>
            <a:rPr lang="en-US" dirty="0"/>
            <a:t>Azure Data Lake Storage</a:t>
          </a:r>
          <a:endParaRPr lang="en-IN" dirty="0"/>
        </a:p>
      </dgm:t>
    </dgm:pt>
    <dgm:pt modelId="{D250DF31-9AB5-48E1-9649-2A78A66C1049}" type="parTrans" cxnId="{D9A1E3B9-BA84-45BD-9766-3A68AFAB88F4}">
      <dgm:prSet/>
      <dgm:spPr/>
      <dgm:t>
        <a:bodyPr/>
        <a:lstStyle/>
        <a:p>
          <a:endParaRPr lang="en-IN"/>
        </a:p>
      </dgm:t>
    </dgm:pt>
    <dgm:pt modelId="{853F69B0-D375-4443-B6A9-7729FDCF141E}" type="sibTrans" cxnId="{D9A1E3B9-BA84-45BD-9766-3A68AFAB88F4}">
      <dgm:prSet/>
      <dgm:spPr/>
      <dgm:t>
        <a:bodyPr/>
        <a:lstStyle/>
        <a:p>
          <a:endParaRPr lang="en-IN"/>
        </a:p>
      </dgm:t>
    </dgm:pt>
    <dgm:pt modelId="{B3A1A79F-BF60-4556-A179-6EB12840C570}">
      <dgm:prSet phldrT="[Text]"/>
      <dgm:spPr/>
      <dgm:t>
        <a:bodyPr/>
        <a:lstStyle/>
        <a:p>
          <a:r>
            <a:rPr lang="en-US" dirty="0"/>
            <a:t>Azure Databricks </a:t>
          </a:r>
          <a:endParaRPr lang="en-IN" dirty="0"/>
        </a:p>
      </dgm:t>
    </dgm:pt>
    <dgm:pt modelId="{06860B61-2E30-469D-8E9A-F703CC6BA58E}" type="parTrans" cxnId="{9FE8FF7D-8051-4278-873F-BF2971A9D933}">
      <dgm:prSet/>
      <dgm:spPr/>
      <dgm:t>
        <a:bodyPr/>
        <a:lstStyle/>
        <a:p>
          <a:endParaRPr lang="en-IN"/>
        </a:p>
      </dgm:t>
    </dgm:pt>
    <dgm:pt modelId="{6716891E-CD45-40BB-9C39-E13867009C54}" type="sibTrans" cxnId="{9FE8FF7D-8051-4278-873F-BF2971A9D933}">
      <dgm:prSet/>
      <dgm:spPr/>
      <dgm:t>
        <a:bodyPr/>
        <a:lstStyle/>
        <a:p>
          <a:endParaRPr lang="en-IN"/>
        </a:p>
      </dgm:t>
    </dgm:pt>
    <dgm:pt modelId="{B38324FC-D795-4992-820C-19B6FBC5C2F8}">
      <dgm:prSet/>
      <dgm:spPr/>
      <dgm:t>
        <a:bodyPr/>
        <a:lstStyle/>
        <a:p>
          <a:r>
            <a:rPr lang="en-US" dirty="0"/>
            <a:t>Azure Datafactory</a:t>
          </a:r>
          <a:endParaRPr lang="en-IN" dirty="0"/>
        </a:p>
      </dgm:t>
    </dgm:pt>
    <dgm:pt modelId="{27604A9A-643E-493C-81F5-AB58D72D13FB}" type="parTrans" cxnId="{94B754D3-F159-48D8-B21C-C20B4E2664E2}">
      <dgm:prSet/>
      <dgm:spPr/>
      <dgm:t>
        <a:bodyPr/>
        <a:lstStyle/>
        <a:p>
          <a:endParaRPr lang="en-IN"/>
        </a:p>
      </dgm:t>
    </dgm:pt>
    <dgm:pt modelId="{C16467A9-4765-4633-BB89-DDCFFE80E66D}" type="sibTrans" cxnId="{94B754D3-F159-48D8-B21C-C20B4E2664E2}">
      <dgm:prSet/>
      <dgm:spPr/>
      <dgm:t>
        <a:bodyPr/>
        <a:lstStyle/>
        <a:p>
          <a:endParaRPr lang="en-IN"/>
        </a:p>
      </dgm:t>
    </dgm:pt>
    <dgm:pt modelId="{AD7F43E6-136D-4625-8D9D-3A10C62530CC}">
      <dgm:prSet/>
      <dgm:spPr/>
      <dgm:t>
        <a:bodyPr/>
        <a:lstStyle/>
        <a:p>
          <a:r>
            <a:rPr lang="en-US" dirty="0"/>
            <a:t>Logic App &amp; Web Activity</a:t>
          </a:r>
          <a:endParaRPr lang="en-IN" dirty="0"/>
        </a:p>
      </dgm:t>
    </dgm:pt>
    <dgm:pt modelId="{A0AFE086-038A-45B0-AB02-0ABF5FA78AAA}" type="parTrans" cxnId="{2B7F1D81-6AC7-4084-8444-B7B3CFD7594E}">
      <dgm:prSet/>
      <dgm:spPr/>
      <dgm:t>
        <a:bodyPr/>
        <a:lstStyle/>
        <a:p>
          <a:endParaRPr lang="en-IN"/>
        </a:p>
      </dgm:t>
    </dgm:pt>
    <dgm:pt modelId="{72F05705-D1F9-46A9-9FE6-B15755115DB2}" type="sibTrans" cxnId="{2B7F1D81-6AC7-4084-8444-B7B3CFD7594E}">
      <dgm:prSet/>
      <dgm:spPr/>
      <dgm:t>
        <a:bodyPr/>
        <a:lstStyle/>
        <a:p>
          <a:endParaRPr lang="en-IN"/>
        </a:p>
      </dgm:t>
    </dgm:pt>
    <dgm:pt modelId="{1889613B-A81F-4512-99E0-C9F9D1B15635}">
      <dgm:prSet/>
      <dgm:spPr/>
      <dgm:t>
        <a:bodyPr/>
        <a:lstStyle/>
        <a:p>
          <a:r>
            <a:rPr lang="en-US" dirty="0"/>
            <a:t>Azure Synapse</a:t>
          </a:r>
          <a:endParaRPr lang="en-IN" dirty="0"/>
        </a:p>
      </dgm:t>
    </dgm:pt>
    <dgm:pt modelId="{77A5867A-858A-4654-9600-EA34AFC6D5B0}" type="parTrans" cxnId="{CD923BA1-7528-4C55-B043-554153EB0D14}">
      <dgm:prSet/>
      <dgm:spPr/>
      <dgm:t>
        <a:bodyPr/>
        <a:lstStyle/>
        <a:p>
          <a:endParaRPr lang="en-IN"/>
        </a:p>
      </dgm:t>
    </dgm:pt>
    <dgm:pt modelId="{77721B3D-F563-4A7B-B734-B6CB965D62DB}" type="sibTrans" cxnId="{CD923BA1-7528-4C55-B043-554153EB0D14}">
      <dgm:prSet/>
      <dgm:spPr/>
      <dgm:t>
        <a:bodyPr/>
        <a:lstStyle/>
        <a:p>
          <a:endParaRPr lang="en-IN"/>
        </a:p>
      </dgm:t>
    </dgm:pt>
    <dgm:pt modelId="{8DF06137-3D42-4886-BF7E-3FF94FF3B62C}" type="pres">
      <dgm:prSet presAssocID="{04DFDEBC-6E0B-4326-AB3D-666A7AC9319E}" presName="linearFlow" presStyleCnt="0">
        <dgm:presLayoutVars>
          <dgm:dir/>
          <dgm:resizeHandles val="exact"/>
        </dgm:presLayoutVars>
      </dgm:prSet>
      <dgm:spPr/>
    </dgm:pt>
    <dgm:pt modelId="{D8D76656-BD6D-44CA-B506-85357F4C02E4}" type="pres">
      <dgm:prSet presAssocID="{D6450DB3-3E4A-4E4A-BBC3-54101A916116}" presName="composite" presStyleCnt="0"/>
      <dgm:spPr/>
    </dgm:pt>
    <dgm:pt modelId="{BE55A306-C1C3-4336-B897-B477FA0ACD9A}" type="pres">
      <dgm:prSet presAssocID="{D6450DB3-3E4A-4E4A-BBC3-54101A916116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45000" r="-45000"/>
          </a:stretch>
        </a:blipFill>
      </dgm:spPr>
    </dgm:pt>
    <dgm:pt modelId="{DFB1DB3A-CBAA-4ED4-88F6-46953D657626}" type="pres">
      <dgm:prSet presAssocID="{D6450DB3-3E4A-4E4A-BBC3-54101A916116}" presName="txShp" presStyleLbl="node1" presStyleIdx="0" presStyleCnt="6">
        <dgm:presLayoutVars>
          <dgm:bulletEnabled val="1"/>
        </dgm:presLayoutVars>
      </dgm:prSet>
      <dgm:spPr/>
    </dgm:pt>
    <dgm:pt modelId="{5F02471F-3521-4C1B-B7E1-DECABC747BCB}" type="pres">
      <dgm:prSet presAssocID="{DFA5EE2B-146A-4435-A5AB-71230819227B}" presName="spacing" presStyleCnt="0"/>
      <dgm:spPr/>
    </dgm:pt>
    <dgm:pt modelId="{56293DBC-90B3-4C3B-8E5A-96B0E4AFD338}" type="pres">
      <dgm:prSet presAssocID="{1F04EBBF-B062-41DB-A94A-00E50618B3A0}" presName="composite" presStyleCnt="0"/>
      <dgm:spPr/>
    </dgm:pt>
    <dgm:pt modelId="{969F8CFE-5E0C-4774-8580-FFC2ED09531E}" type="pres">
      <dgm:prSet presAssocID="{1F04EBBF-B062-41DB-A94A-00E50618B3A0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33000" r="-33000"/>
          </a:stretch>
        </a:blipFill>
      </dgm:spPr>
    </dgm:pt>
    <dgm:pt modelId="{E031C4BC-FFDF-44B2-9F5C-F1E0B296B32C}" type="pres">
      <dgm:prSet presAssocID="{1F04EBBF-B062-41DB-A94A-00E50618B3A0}" presName="txShp" presStyleLbl="node1" presStyleIdx="1" presStyleCnt="6" custScaleX="96367">
        <dgm:presLayoutVars>
          <dgm:bulletEnabled val="1"/>
        </dgm:presLayoutVars>
      </dgm:prSet>
      <dgm:spPr/>
    </dgm:pt>
    <dgm:pt modelId="{38916014-0D20-4C09-A5E1-426C72AC5BB5}" type="pres">
      <dgm:prSet presAssocID="{853F69B0-D375-4443-B6A9-7729FDCF141E}" presName="spacing" presStyleCnt="0"/>
      <dgm:spPr/>
    </dgm:pt>
    <dgm:pt modelId="{56D04EE3-CD4D-46B4-8525-ACCB2F590327}" type="pres">
      <dgm:prSet presAssocID="{B3A1A79F-BF60-4556-A179-6EB12840C570}" presName="composite" presStyleCnt="0"/>
      <dgm:spPr/>
    </dgm:pt>
    <dgm:pt modelId="{10C13FA6-0B64-46C3-A998-A450C71E794F}" type="pres">
      <dgm:prSet presAssocID="{B3A1A79F-BF60-4556-A179-6EB12840C570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DEB170B-2009-4FE7-8C51-D1F520D6D6E6}" type="pres">
      <dgm:prSet presAssocID="{B3A1A79F-BF60-4556-A179-6EB12840C570}" presName="txShp" presStyleLbl="node1" presStyleIdx="2" presStyleCnt="6">
        <dgm:presLayoutVars>
          <dgm:bulletEnabled val="1"/>
        </dgm:presLayoutVars>
      </dgm:prSet>
      <dgm:spPr/>
    </dgm:pt>
    <dgm:pt modelId="{723B1064-ECA0-4011-BB88-23A4568A0C65}" type="pres">
      <dgm:prSet presAssocID="{6716891E-CD45-40BB-9C39-E13867009C54}" presName="spacing" presStyleCnt="0"/>
      <dgm:spPr/>
    </dgm:pt>
    <dgm:pt modelId="{B7E39218-9E66-4A66-8AB2-BFCD8F5EF797}" type="pres">
      <dgm:prSet presAssocID="{B38324FC-D795-4992-820C-19B6FBC5C2F8}" presName="composite" presStyleCnt="0"/>
      <dgm:spPr/>
    </dgm:pt>
    <dgm:pt modelId="{ACEB9431-3E26-4331-BD71-916CC69CB217}" type="pres">
      <dgm:prSet presAssocID="{B38324FC-D795-4992-820C-19B6FBC5C2F8}" presName="imgShp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</dgm:spPr>
    </dgm:pt>
    <dgm:pt modelId="{4A272970-0D91-48CB-9766-52468C621A15}" type="pres">
      <dgm:prSet presAssocID="{B38324FC-D795-4992-820C-19B6FBC5C2F8}" presName="txShp" presStyleLbl="node1" presStyleIdx="3" presStyleCnt="6">
        <dgm:presLayoutVars>
          <dgm:bulletEnabled val="1"/>
        </dgm:presLayoutVars>
      </dgm:prSet>
      <dgm:spPr/>
    </dgm:pt>
    <dgm:pt modelId="{31F70F82-90BF-4D76-8E1F-0FE5DFEA529A}" type="pres">
      <dgm:prSet presAssocID="{C16467A9-4765-4633-BB89-DDCFFE80E66D}" presName="spacing" presStyleCnt="0"/>
      <dgm:spPr/>
    </dgm:pt>
    <dgm:pt modelId="{2FEB983D-B760-492B-80AD-24A8A69DB670}" type="pres">
      <dgm:prSet presAssocID="{AD7F43E6-136D-4625-8D9D-3A10C62530CC}" presName="composite" presStyleCnt="0"/>
      <dgm:spPr/>
    </dgm:pt>
    <dgm:pt modelId="{D82D10D9-F80F-4594-8E77-BD089F8496F6}" type="pres">
      <dgm:prSet presAssocID="{AD7F43E6-136D-4625-8D9D-3A10C62530CC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DDA0981A-939D-4C81-98BB-63D7E7EF3AF2}" type="pres">
      <dgm:prSet presAssocID="{AD7F43E6-136D-4625-8D9D-3A10C62530CC}" presName="txShp" presStyleLbl="node1" presStyleIdx="4" presStyleCnt="6">
        <dgm:presLayoutVars>
          <dgm:bulletEnabled val="1"/>
        </dgm:presLayoutVars>
      </dgm:prSet>
      <dgm:spPr/>
    </dgm:pt>
    <dgm:pt modelId="{D6E5DA91-DE66-47FB-8B6D-B8006DFF7F3E}" type="pres">
      <dgm:prSet presAssocID="{72F05705-D1F9-46A9-9FE6-B15755115DB2}" presName="spacing" presStyleCnt="0"/>
      <dgm:spPr/>
    </dgm:pt>
    <dgm:pt modelId="{CE57A8F2-98DC-4EBD-AD9E-5147A2C52BDF}" type="pres">
      <dgm:prSet presAssocID="{1889613B-A81F-4512-99E0-C9F9D1B15635}" presName="composite" presStyleCnt="0"/>
      <dgm:spPr/>
    </dgm:pt>
    <dgm:pt modelId="{4455D92E-DD9F-4F9B-B8AC-E79F607051F7}" type="pres">
      <dgm:prSet presAssocID="{1889613B-A81F-4512-99E0-C9F9D1B15635}" presName="imgShp" presStyleLbl="fgImgPlace1" presStyleIdx="5" presStyleCnt="6"/>
      <dgm:spPr>
        <a:blipFill>
          <a:blip xmlns:r="http://schemas.openxmlformats.org/officeDocument/2006/relationships" r:embed="rId6"/>
          <a:srcRect/>
          <a:stretch>
            <a:fillRect l="-7000" r="-7000"/>
          </a:stretch>
        </a:blipFill>
      </dgm:spPr>
    </dgm:pt>
    <dgm:pt modelId="{9AB03BD0-F1EF-48E5-9B5E-BFF0ED3DB3CE}" type="pres">
      <dgm:prSet presAssocID="{1889613B-A81F-4512-99E0-C9F9D1B15635}" presName="txShp" presStyleLbl="node1" presStyleIdx="5" presStyleCnt="6">
        <dgm:presLayoutVars>
          <dgm:bulletEnabled val="1"/>
        </dgm:presLayoutVars>
      </dgm:prSet>
      <dgm:spPr/>
    </dgm:pt>
  </dgm:ptLst>
  <dgm:cxnLst>
    <dgm:cxn modelId="{55C1F05D-A189-494F-B951-9CC9F925C097}" type="presOf" srcId="{D6450DB3-3E4A-4E4A-BBC3-54101A916116}" destId="{DFB1DB3A-CBAA-4ED4-88F6-46953D657626}" srcOrd="0" destOrd="0" presId="urn:microsoft.com/office/officeart/2005/8/layout/vList3"/>
    <dgm:cxn modelId="{45EC0F60-F582-4633-9717-C2380F6352A1}" type="presOf" srcId="{1889613B-A81F-4512-99E0-C9F9D1B15635}" destId="{9AB03BD0-F1EF-48E5-9B5E-BFF0ED3DB3CE}" srcOrd="0" destOrd="0" presId="urn:microsoft.com/office/officeart/2005/8/layout/vList3"/>
    <dgm:cxn modelId="{4D76E343-798A-406E-A750-5304161C1FBF}" type="presOf" srcId="{AD7F43E6-136D-4625-8D9D-3A10C62530CC}" destId="{DDA0981A-939D-4C81-98BB-63D7E7EF3AF2}" srcOrd="0" destOrd="0" presId="urn:microsoft.com/office/officeart/2005/8/layout/vList3"/>
    <dgm:cxn modelId="{9FE8FF7D-8051-4278-873F-BF2971A9D933}" srcId="{04DFDEBC-6E0B-4326-AB3D-666A7AC9319E}" destId="{B3A1A79F-BF60-4556-A179-6EB12840C570}" srcOrd="2" destOrd="0" parTransId="{06860B61-2E30-469D-8E9A-F703CC6BA58E}" sibTransId="{6716891E-CD45-40BB-9C39-E13867009C54}"/>
    <dgm:cxn modelId="{2B7F1D81-6AC7-4084-8444-B7B3CFD7594E}" srcId="{04DFDEBC-6E0B-4326-AB3D-666A7AC9319E}" destId="{AD7F43E6-136D-4625-8D9D-3A10C62530CC}" srcOrd="4" destOrd="0" parTransId="{A0AFE086-038A-45B0-AB02-0ABF5FA78AAA}" sibTransId="{72F05705-D1F9-46A9-9FE6-B15755115DB2}"/>
    <dgm:cxn modelId="{9391888B-9ABA-4C56-AC64-1834E65FC691}" srcId="{04DFDEBC-6E0B-4326-AB3D-666A7AC9319E}" destId="{D6450DB3-3E4A-4E4A-BBC3-54101A916116}" srcOrd="0" destOrd="0" parTransId="{0B4A8588-C0D6-48F3-B792-2C7F16A94C6E}" sibTransId="{DFA5EE2B-146A-4435-A5AB-71230819227B}"/>
    <dgm:cxn modelId="{CD923BA1-7528-4C55-B043-554153EB0D14}" srcId="{04DFDEBC-6E0B-4326-AB3D-666A7AC9319E}" destId="{1889613B-A81F-4512-99E0-C9F9D1B15635}" srcOrd="5" destOrd="0" parTransId="{77A5867A-858A-4654-9600-EA34AFC6D5B0}" sibTransId="{77721B3D-F563-4A7B-B734-B6CB965D62DB}"/>
    <dgm:cxn modelId="{3A85A5A2-5A58-48A3-807F-696C8F794EEA}" type="presOf" srcId="{B38324FC-D795-4992-820C-19B6FBC5C2F8}" destId="{4A272970-0D91-48CB-9766-52468C621A15}" srcOrd="0" destOrd="0" presId="urn:microsoft.com/office/officeart/2005/8/layout/vList3"/>
    <dgm:cxn modelId="{8B3C49A8-E51F-4143-BB0C-0A79D87BF681}" type="presOf" srcId="{04DFDEBC-6E0B-4326-AB3D-666A7AC9319E}" destId="{8DF06137-3D42-4886-BF7E-3FF94FF3B62C}" srcOrd="0" destOrd="0" presId="urn:microsoft.com/office/officeart/2005/8/layout/vList3"/>
    <dgm:cxn modelId="{D9A1E3B9-BA84-45BD-9766-3A68AFAB88F4}" srcId="{04DFDEBC-6E0B-4326-AB3D-666A7AC9319E}" destId="{1F04EBBF-B062-41DB-A94A-00E50618B3A0}" srcOrd="1" destOrd="0" parTransId="{D250DF31-9AB5-48E1-9649-2A78A66C1049}" sibTransId="{853F69B0-D375-4443-B6A9-7729FDCF141E}"/>
    <dgm:cxn modelId="{94B754D3-F159-48D8-B21C-C20B4E2664E2}" srcId="{04DFDEBC-6E0B-4326-AB3D-666A7AC9319E}" destId="{B38324FC-D795-4992-820C-19B6FBC5C2F8}" srcOrd="3" destOrd="0" parTransId="{27604A9A-643E-493C-81F5-AB58D72D13FB}" sibTransId="{C16467A9-4765-4633-BB89-DDCFFE80E66D}"/>
    <dgm:cxn modelId="{664C46E9-498A-417A-91F7-C1B49D234962}" type="presOf" srcId="{1F04EBBF-B062-41DB-A94A-00E50618B3A0}" destId="{E031C4BC-FFDF-44B2-9F5C-F1E0B296B32C}" srcOrd="0" destOrd="0" presId="urn:microsoft.com/office/officeart/2005/8/layout/vList3"/>
    <dgm:cxn modelId="{94E90AFB-9E6C-4C04-8334-AC4FE80A20A4}" type="presOf" srcId="{B3A1A79F-BF60-4556-A179-6EB12840C570}" destId="{BDEB170B-2009-4FE7-8C51-D1F520D6D6E6}" srcOrd="0" destOrd="0" presId="urn:microsoft.com/office/officeart/2005/8/layout/vList3"/>
    <dgm:cxn modelId="{2A18804B-88A1-4FEF-AD84-A48A9DDA5CBC}" type="presParOf" srcId="{8DF06137-3D42-4886-BF7E-3FF94FF3B62C}" destId="{D8D76656-BD6D-44CA-B506-85357F4C02E4}" srcOrd="0" destOrd="0" presId="urn:microsoft.com/office/officeart/2005/8/layout/vList3"/>
    <dgm:cxn modelId="{597082FF-C040-4124-A2CF-2F1EB38ED849}" type="presParOf" srcId="{D8D76656-BD6D-44CA-B506-85357F4C02E4}" destId="{BE55A306-C1C3-4336-B897-B477FA0ACD9A}" srcOrd="0" destOrd="0" presId="urn:microsoft.com/office/officeart/2005/8/layout/vList3"/>
    <dgm:cxn modelId="{1C3BB6E8-E887-4A82-B265-82B7A8A4D8D0}" type="presParOf" srcId="{D8D76656-BD6D-44CA-B506-85357F4C02E4}" destId="{DFB1DB3A-CBAA-4ED4-88F6-46953D657626}" srcOrd="1" destOrd="0" presId="urn:microsoft.com/office/officeart/2005/8/layout/vList3"/>
    <dgm:cxn modelId="{88B8B264-4825-497E-A56A-2B9F103C8370}" type="presParOf" srcId="{8DF06137-3D42-4886-BF7E-3FF94FF3B62C}" destId="{5F02471F-3521-4C1B-B7E1-DECABC747BCB}" srcOrd="1" destOrd="0" presId="urn:microsoft.com/office/officeart/2005/8/layout/vList3"/>
    <dgm:cxn modelId="{0617E7FB-73DA-4FF5-B71F-CF792F264FEB}" type="presParOf" srcId="{8DF06137-3D42-4886-BF7E-3FF94FF3B62C}" destId="{56293DBC-90B3-4C3B-8E5A-96B0E4AFD338}" srcOrd="2" destOrd="0" presId="urn:microsoft.com/office/officeart/2005/8/layout/vList3"/>
    <dgm:cxn modelId="{732C9563-E730-48CA-B4DD-F7DD0945F328}" type="presParOf" srcId="{56293DBC-90B3-4C3B-8E5A-96B0E4AFD338}" destId="{969F8CFE-5E0C-4774-8580-FFC2ED09531E}" srcOrd="0" destOrd="0" presId="urn:microsoft.com/office/officeart/2005/8/layout/vList3"/>
    <dgm:cxn modelId="{76C7BD43-04B4-40A3-94E8-39218E559006}" type="presParOf" srcId="{56293DBC-90B3-4C3B-8E5A-96B0E4AFD338}" destId="{E031C4BC-FFDF-44B2-9F5C-F1E0B296B32C}" srcOrd="1" destOrd="0" presId="urn:microsoft.com/office/officeart/2005/8/layout/vList3"/>
    <dgm:cxn modelId="{3C2F2FFF-0D3B-4BDB-8889-7E5ABC64157C}" type="presParOf" srcId="{8DF06137-3D42-4886-BF7E-3FF94FF3B62C}" destId="{38916014-0D20-4C09-A5E1-426C72AC5BB5}" srcOrd="3" destOrd="0" presId="urn:microsoft.com/office/officeart/2005/8/layout/vList3"/>
    <dgm:cxn modelId="{10789855-B256-4236-9DB5-DFD34BC66986}" type="presParOf" srcId="{8DF06137-3D42-4886-BF7E-3FF94FF3B62C}" destId="{56D04EE3-CD4D-46B4-8525-ACCB2F590327}" srcOrd="4" destOrd="0" presId="urn:microsoft.com/office/officeart/2005/8/layout/vList3"/>
    <dgm:cxn modelId="{43F61067-A47D-462D-AECC-0217B65D823A}" type="presParOf" srcId="{56D04EE3-CD4D-46B4-8525-ACCB2F590327}" destId="{10C13FA6-0B64-46C3-A998-A450C71E794F}" srcOrd="0" destOrd="0" presId="urn:microsoft.com/office/officeart/2005/8/layout/vList3"/>
    <dgm:cxn modelId="{CCB7EA2E-84B3-4CC5-B057-D55A66537603}" type="presParOf" srcId="{56D04EE3-CD4D-46B4-8525-ACCB2F590327}" destId="{BDEB170B-2009-4FE7-8C51-D1F520D6D6E6}" srcOrd="1" destOrd="0" presId="urn:microsoft.com/office/officeart/2005/8/layout/vList3"/>
    <dgm:cxn modelId="{432FF605-61E6-47B1-A0FD-02C91BA00870}" type="presParOf" srcId="{8DF06137-3D42-4886-BF7E-3FF94FF3B62C}" destId="{723B1064-ECA0-4011-BB88-23A4568A0C65}" srcOrd="5" destOrd="0" presId="urn:microsoft.com/office/officeart/2005/8/layout/vList3"/>
    <dgm:cxn modelId="{1B954A29-E019-490C-B012-8AB958A2001C}" type="presParOf" srcId="{8DF06137-3D42-4886-BF7E-3FF94FF3B62C}" destId="{B7E39218-9E66-4A66-8AB2-BFCD8F5EF797}" srcOrd="6" destOrd="0" presId="urn:microsoft.com/office/officeart/2005/8/layout/vList3"/>
    <dgm:cxn modelId="{C0DD2677-54E0-49EE-8E14-0BBB45C3703C}" type="presParOf" srcId="{B7E39218-9E66-4A66-8AB2-BFCD8F5EF797}" destId="{ACEB9431-3E26-4331-BD71-916CC69CB217}" srcOrd="0" destOrd="0" presId="urn:microsoft.com/office/officeart/2005/8/layout/vList3"/>
    <dgm:cxn modelId="{98F7E8BB-F3C6-406F-8CE4-308CC71263E4}" type="presParOf" srcId="{B7E39218-9E66-4A66-8AB2-BFCD8F5EF797}" destId="{4A272970-0D91-48CB-9766-52468C621A15}" srcOrd="1" destOrd="0" presId="urn:microsoft.com/office/officeart/2005/8/layout/vList3"/>
    <dgm:cxn modelId="{49BC5DF0-5E25-428B-A450-C8A0DC8DEF09}" type="presParOf" srcId="{8DF06137-3D42-4886-BF7E-3FF94FF3B62C}" destId="{31F70F82-90BF-4D76-8E1F-0FE5DFEA529A}" srcOrd="7" destOrd="0" presId="urn:microsoft.com/office/officeart/2005/8/layout/vList3"/>
    <dgm:cxn modelId="{90F47C39-0127-44B0-912A-3E037A32A5ED}" type="presParOf" srcId="{8DF06137-3D42-4886-BF7E-3FF94FF3B62C}" destId="{2FEB983D-B760-492B-80AD-24A8A69DB670}" srcOrd="8" destOrd="0" presId="urn:microsoft.com/office/officeart/2005/8/layout/vList3"/>
    <dgm:cxn modelId="{43C034F7-8446-4513-BDB1-8C9213BF2DE0}" type="presParOf" srcId="{2FEB983D-B760-492B-80AD-24A8A69DB670}" destId="{D82D10D9-F80F-4594-8E77-BD089F8496F6}" srcOrd="0" destOrd="0" presId="urn:microsoft.com/office/officeart/2005/8/layout/vList3"/>
    <dgm:cxn modelId="{564E9622-9A25-4899-B925-730CE3BD511C}" type="presParOf" srcId="{2FEB983D-B760-492B-80AD-24A8A69DB670}" destId="{DDA0981A-939D-4C81-98BB-63D7E7EF3AF2}" srcOrd="1" destOrd="0" presId="urn:microsoft.com/office/officeart/2005/8/layout/vList3"/>
    <dgm:cxn modelId="{11197AB7-A103-40DA-BB68-F99BDF72D2C9}" type="presParOf" srcId="{8DF06137-3D42-4886-BF7E-3FF94FF3B62C}" destId="{D6E5DA91-DE66-47FB-8B6D-B8006DFF7F3E}" srcOrd="9" destOrd="0" presId="urn:microsoft.com/office/officeart/2005/8/layout/vList3"/>
    <dgm:cxn modelId="{683DAAAB-9CC2-4C14-A184-596C07EB790E}" type="presParOf" srcId="{8DF06137-3D42-4886-BF7E-3FF94FF3B62C}" destId="{CE57A8F2-98DC-4EBD-AD9E-5147A2C52BDF}" srcOrd="10" destOrd="0" presId="urn:microsoft.com/office/officeart/2005/8/layout/vList3"/>
    <dgm:cxn modelId="{CBD6DCBC-EC30-4AFA-90EE-E1E9B7C023FD}" type="presParOf" srcId="{CE57A8F2-98DC-4EBD-AD9E-5147A2C52BDF}" destId="{4455D92E-DD9F-4F9B-B8AC-E79F607051F7}" srcOrd="0" destOrd="0" presId="urn:microsoft.com/office/officeart/2005/8/layout/vList3"/>
    <dgm:cxn modelId="{F6D4C56F-B6DC-4523-9DA4-8519A17250B3}" type="presParOf" srcId="{CE57A8F2-98DC-4EBD-AD9E-5147A2C52BDF}" destId="{9AB03BD0-F1EF-48E5-9B5E-BFF0ED3DB3C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1DB3A-CBAA-4ED4-88F6-46953D657626}">
      <dsp:nvSpPr>
        <dsp:cNvPr id="0" name=""/>
        <dsp:cNvSpPr/>
      </dsp:nvSpPr>
      <dsp:spPr>
        <a:xfrm rot="10800000">
          <a:off x="2025067" y="2119"/>
          <a:ext cx="7312334" cy="7329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1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GitHub</a:t>
          </a:r>
          <a:endParaRPr lang="en-IN" sz="3300" kern="1200" dirty="0"/>
        </a:p>
      </dsp:txBody>
      <dsp:txXfrm rot="10800000">
        <a:off x="2208305" y="2119"/>
        <a:ext cx="7129096" cy="732954"/>
      </dsp:txXfrm>
    </dsp:sp>
    <dsp:sp modelId="{BE55A306-C1C3-4336-B897-B477FA0ACD9A}">
      <dsp:nvSpPr>
        <dsp:cNvPr id="0" name=""/>
        <dsp:cNvSpPr/>
      </dsp:nvSpPr>
      <dsp:spPr>
        <a:xfrm>
          <a:off x="1658589" y="2119"/>
          <a:ext cx="732954" cy="73295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1C4BC-FFDF-44B2-9F5C-F1E0B296B32C}">
      <dsp:nvSpPr>
        <dsp:cNvPr id="0" name=""/>
        <dsp:cNvSpPr/>
      </dsp:nvSpPr>
      <dsp:spPr>
        <a:xfrm rot="10800000">
          <a:off x="2224309" y="953866"/>
          <a:ext cx="7046676" cy="7329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1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Azure Data Lake Storage</a:t>
          </a:r>
          <a:endParaRPr lang="en-IN" sz="3300" kern="1200" dirty="0"/>
        </a:p>
      </dsp:txBody>
      <dsp:txXfrm rot="10800000">
        <a:off x="2407547" y="953866"/>
        <a:ext cx="6863438" cy="732954"/>
      </dsp:txXfrm>
    </dsp:sp>
    <dsp:sp modelId="{969F8CFE-5E0C-4774-8580-FFC2ED09531E}">
      <dsp:nvSpPr>
        <dsp:cNvPr id="0" name=""/>
        <dsp:cNvSpPr/>
      </dsp:nvSpPr>
      <dsp:spPr>
        <a:xfrm>
          <a:off x="1725004" y="953866"/>
          <a:ext cx="732954" cy="73295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B170B-2009-4FE7-8C51-D1F520D6D6E6}">
      <dsp:nvSpPr>
        <dsp:cNvPr id="0" name=""/>
        <dsp:cNvSpPr/>
      </dsp:nvSpPr>
      <dsp:spPr>
        <a:xfrm rot="10800000">
          <a:off x="2025067" y="1905612"/>
          <a:ext cx="7312334" cy="7329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1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Azure Databricks </a:t>
          </a:r>
          <a:endParaRPr lang="en-IN" sz="3300" kern="1200" dirty="0"/>
        </a:p>
      </dsp:txBody>
      <dsp:txXfrm rot="10800000">
        <a:off x="2208305" y="1905612"/>
        <a:ext cx="7129096" cy="732954"/>
      </dsp:txXfrm>
    </dsp:sp>
    <dsp:sp modelId="{10C13FA6-0B64-46C3-A998-A450C71E794F}">
      <dsp:nvSpPr>
        <dsp:cNvPr id="0" name=""/>
        <dsp:cNvSpPr/>
      </dsp:nvSpPr>
      <dsp:spPr>
        <a:xfrm>
          <a:off x="1658589" y="1905612"/>
          <a:ext cx="732954" cy="7329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72970-0D91-48CB-9766-52468C621A15}">
      <dsp:nvSpPr>
        <dsp:cNvPr id="0" name=""/>
        <dsp:cNvSpPr/>
      </dsp:nvSpPr>
      <dsp:spPr>
        <a:xfrm rot="10800000">
          <a:off x="2025067" y="2857359"/>
          <a:ext cx="7312334" cy="7329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1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Azure Datafactory</a:t>
          </a:r>
          <a:endParaRPr lang="en-IN" sz="3300" kern="1200" dirty="0"/>
        </a:p>
      </dsp:txBody>
      <dsp:txXfrm rot="10800000">
        <a:off x="2208305" y="2857359"/>
        <a:ext cx="7129096" cy="732954"/>
      </dsp:txXfrm>
    </dsp:sp>
    <dsp:sp modelId="{ACEB9431-3E26-4331-BD71-916CC69CB217}">
      <dsp:nvSpPr>
        <dsp:cNvPr id="0" name=""/>
        <dsp:cNvSpPr/>
      </dsp:nvSpPr>
      <dsp:spPr>
        <a:xfrm>
          <a:off x="1658589" y="2857359"/>
          <a:ext cx="732954" cy="732954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0981A-939D-4C81-98BB-63D7E7EF3AF2}">
      <dsp:nvSpPr>
        <dsp:cNvPr id="0" name=""/>
        <dsp:cNvSpPr/>
      </dsp:nvSpPr>
      <dsp:spPr>
        <a:xfrm rot="10800000">
          <a:off x="2025067" y="3809105"/>
          <a:ext cx="7312334" cy="7329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1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Logic App &amp; Web Activity</a:t>
          </a:r>
          <a:endParaRPr lang="en-IN" sz="3300" kern="1200" dirty="0"/>
        </a:p>
      </dsp:txBody>
      <dsp:txXfrm rot="10800000">
        <a:off x="2208305" y="3809105"/>
        <a:ext cx="7129096" cy="732954"/>
      </dsp:txXfrm>
    </dsp:sp>
    <dsp:sp modelId="{D82D10D9-F80F-4594-8E77-BD089F8496F6}">
      <dsp:nvSpPr>
        <dsp:cNvPr id="0" name=""/>
        <dsp:cNvSpPr/>
      </dsp:nvSpPr>
      <dsp:spPr>
        <a:xfrm>
          <a:off x="1658589" y="3809105"/>
          <a:ext cx="732954" cy="73295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03BD0-F1EF-48E5-9B5E-BFF0ED3DB3CE}">
      <dsp:nvSpPr>
        <dsp:cNvPr id="0" name=""/>
        <dsp:cNvSpPr/>
      </dsp:nvSpPr>
      <dsp:spPr>
        <a:xfrm rot="10800000">
          <a:off x="2025067" y="4760852"/>
          <a:ext cx="7312334" cy="7329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1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Azure Synapse</a:t>
          </a:r>
          <a:endParaRPr lang="en-IN" sz="3300" kern="1200" dirty="0"/>
        </a:p>
      </dsp:txBody>
      <dsp:txXfrm rot="10800000">
        <a:off x="2208305" y="4760852"/>
        <a:ext cx="7129096" cy="732954"/>
      </dsp:txXfrm>
    </dsp:sp>
    <dsp:sp modelId="{4455D92E-DD9F-4F9B-B8AC-E79F607051F7}">
      <dsp:nvSpPr>
        <dsp:cNvPr id="0" name=""/>
        <dsp:cNvSpPr/>
      </dsp:nvSpPr>
      <dsp:spPr>
        <a:xfrm>
          <a:off x="1658589" y="4760852"/>
          <a:ext cx="732954" cy="732954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1559C-4628-480D-AD4E-0495435E8A27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E0719-21B9-4F6A-8C29-A90FFCC36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631-7732-BB4F-B04B-404BCE47B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54E4-2AB0-BEF7-AAF5-CCE56F02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057-3FC8-417C-AC81-9532D899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3CD6-5F72-9F45-332F-70D2C931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5193-97BF-59E9-545B-02553F3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2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0BF-3C83-6061-A7F1-672DC910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9F83C-6DD7-27D6-FDDC-B5DD6E1C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83CA-B072-4755-213B-01272C1B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3678-3E8F-8B0E-5266-531A39D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B46E-96CF-5F50-3EE4-4919D737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01558-466D-5B5C-9ADC-4B2159278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3857B-39A0-A452-478E-1E28E207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35E0-709C-8F8B-EDD2-A2958B90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81DF-7037-AF49-9DA0-BDBBC949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C9-D46C-2864-E7C8-0B830E69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CED7-DA38-0FD0-96AB-96DA9363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6E7D-4235-2AD8-2459-EC2ACC5A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9852-128A-D20A-3FAE-6B983ED5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F7CC-BFBB-E4AD-37A9-65736A98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C046-DCF6-A2EB-56DC-71F5C57D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9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5582-C986-23E5-53FD-D9A03EF9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7134-AFB2-AB03-E087-10251119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6B71-008D-D26F-0EF8-69A8A33F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FA6E-C335-46A6-F2D4-8F247949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2A0C-A95D-D72D-CF9A-785AFD9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64F9-AB66-CA3B-7CB6-00E33823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B7C2-3B30-AD20-B1B5-EB28D225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DF2B-05AD-2C8A-5EFF-8005B4F1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B7EF-12AC-E3E1-9E48-21F874B5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1E07-A4CC-3D71-FA18-874F04A4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C0A43-73BA-D8F0-A35D-48FFD348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0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DE92-8E6A-E240-D666-AFA45B1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871E-C654-1E24-BCA9-E064A928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3F565-2B1B-166F-B087-F713E8868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12D55-7601-60E9-528C-9CCFF9B03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64C4-A900-5201-BEC2-834C4C57F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47BA7-7AAE-318D-26EF-6D5C492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D0F5D-0FAF-4B40-33C3-AA370FCE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6CA72-A3B3-6864-F829-DDAB3EBF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9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BA41-B8A8-A11A-D1BD-9D07AEEF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FE4CC-E36E-9FAF-C59A-8FD66914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B7FE-15F0-50CD-A6CC-D2382DD3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6AFB-D417-D8B6-2F2B-9E1A352E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7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4F2C9-3B45-72E6-1483-F263924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9F97F-1621-6B98-B7B2-B50EB0CF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F84F-DECF-CEC1-C776-876B21E8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D389-1153-2C6E-AB69-A22BDDE8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FBD5-A691-808A-7FF4-983B0BF0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CC36-2F43-F73F-8A8A-86F7D0118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16D3-2684-86B5-0572-0FE7CBE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FD01-595C-7FA3-34D6-B55098CD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C1B1-66F4-9530-4C49-F669EF11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10A7-FFB6-F0B9-3D00-4A4DC53E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32534-BE95-D2DD-80D7-5E87641C3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4BF24-40CC-DBBB-9BFB-403FEA7E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2472-24F8-B395-AB55-FD4E53F1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96561-BFA1-173E-67C3-584B9465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BC02-4F67-4DF8-2721-2E87D6C0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9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83ABB-086F-A49C-9667-F0EA38D2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DF90-5857-34CA-7027-49CD35563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36EB-E1EF-8E4F-4A43-1E9EE5BC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FB03-F320-4081-A8BD-36B2AF265D0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19E7-67F4-50EC-7FD5-5BD4CBD63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B106-2D22-82CA-8E1F-A575A5F4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F38E-8622-4B75-AD19-ABA709F0A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FD2A-AA01-0A46-8C54-F057ADD4C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100" i="1" dirty="0"/>
              <a:t>Azure Capstone Project</a:t>
            </a:r>
            <a:br>
              <a:rPr lang="en-US" sz="5100" i="1" dirty="0"/>
            </a:br>
            <a:r>
              <a:rPr lang="en-US" sz="5100" i="1" dirty="0"/>
              <a:t>                                 -Portuguese Bank data</a:t>
            </a:r>
            <a:endParaRPr lang="en-IN" sz="51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9DA02-7724-5501-2559-D9E5BE5D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862582"/>
          </a:xfrm>
        </p:spPr>
        <p:txBody>
          <a:bodyPr anchor="t">
            <a:noAutofit/>
          </a:bodyPr>
          <a:lstStyle/>
          <a:p>
            <a:r>
              <a:rPr lang="en-US" sz="2000" i="1" dirty="0"/>
              <a:t>Namratha yeluri</a:t>
            </a:r>
          </a:p>
          <a:p>
            <a:r>
              <a:rPr lang="en-US" sz="2000" i="1" dirty="0"/>
              <a:t>F09593</a:t>
            </a:r>
            <a:endParaRPr lang="en-IN" sz="2000" i="1" dirty="0"/>
          </a:p>
        </p:txBody>
      </p:sp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1414E3B6-C796-C919-4E54-E02BEC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582" y="591670"/>
            <a:ext cx="4128239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6C7A-C807-3C6F-B93D-B1907B3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i="1" dirty="0">
                <a:solidFill>
                  <a:schemeClr val="accent2">
                    <a:lumMod val="75000"/>
                  </a:schemeClr>
                </a:solidFill>
              </a:rPr>
              <a:t>Azure Synapse </a:t>
            </a:r>
            <a:endParaRPr lang="en-IN" sz="5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098A-A566-6701-B9EC-CC5E89DB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280776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 i="1" dirty="0"/>
              <a:t>Created  Azure Synapse workspace.</a:t>
            </a:r>
          </a:p>
          <a:p>
            <a:r>
              <a:rPr lang="en-US" sz="1900" i="1" dirty="0"/>
              <a:t>Created a view in Synapse using Serverless SQL and imported data into view from Gold layer.</a:t>
            </a:r>
          </a:p>
          <a:p>
            <a:r>
              <a:rPr lang="en-US" sz="1900" i="1" dirty="0"/>
              <a:t>Displayed the data from the view by SQL query.</a:t>
            </a:r>
          </a:p>
          <a:p>
            <a:endParaRPr lang="en-US" sz="1700" dirty="0"/>
          </a:p>
          <a:p>
            <a:endParaRPr lang="en-IN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FF9C4-C8C2-D29B-4B97-C96BA62A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325" y="168109"/>
            <a:ext cx="8020575" cy="3206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B8910-F994-DE3D-7F15-D636A173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25" y="3542246"/>
            <a:ext cx="8020575" cy="324203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ACC3430-236D-4152-B9A0-B9F52D85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99" y="255023"/>
            <a:ext cx="978658" cy="85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6057-0D87-A019-44EE-97C946FC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296" y="365125"/>
            <a:ext cx="3455504" cy="2643118"/>
          </a:xfrm>
        </p:spPr>
        <p:txBody>
          <a:bodyPr/>
          <a:lstStyle/>
          <a:p>
            <a:pPr algn="ctr"/>
            <a:r>
              <a:rPr lang="en-US" i="1" dirty="0"/>
              <a:t>Creating View in Synapse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44E72-5634-95D4-E617-CFD64A7F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" y="168812"/>
            <a:ext cx="6682152" cy="323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C925F-5CC4-AC5C-85B2-33678054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3" y="3566040"/>
            <a:ext cx="6527410" cy="3123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9C095-8D00-E495-2040-4A9EB12D8949}"/>
              </a:ext>
            </a:extLst>
          </p:cNvPr>
          <p:cNvSpPr txBox="1"/>
          <p:nvPr/>
        </p:nvSpPr>
        <p:spPr>
          <a:xfrm>
            <a:off x="636104" y="3586225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Top 5 rows from the dataset imported from Gold layer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9421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DAB6E-9AA2-B975-F160-29111446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2" descr="Smiling Face with No Fill">
            <a:extLst>
              <a:ext uri="{FF2B5EF4-FFF2-40B4-BE49-F238E27FC236}">
                <a16:creationId xmlns:a16="http://schemas.microsoft.com/office/drawing/2014/main" id="{F0DDFCF7-9ECD-3466-8481-45845768C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280" y="2425951"/>
            <a:ext cx="2278768" cy="22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1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D81D-EEE1-283B-520B-E46B87CD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28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Overview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330E0C0-C828-15B8-9277-17C04D1D9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376526"/>
              </p:ext>
            </p:extLst>
          </p:nvPr>
        </p:nvGraphicFramePr>
        <p:xfrm>
          <a:off x="838200" y="954190"/>
          <a:ext cx="10995991" cy="549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991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6C7A-C807-3C6F-B93D-B1907B3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i="1" dirty="0">
                <a:solidFill>
                  <a:schemeClr val="accent2">
                    <a:lumMod val="75000"/>
                  </a:schemeClr>
                </a:solidFill>
              </a:rPr>
              <a:t>GitHub</a:t>
            </a:r>
            <a:endParaRPr lang="en-IN" sz="5000" i="1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098A-A566-6701-B9EC-CC5E89DB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9" y="2807208"/>
            <a:ext cx="3828877" cy="3410712"/>
          </a:xfrm>
        </p:spPr>
        <p:txBody>
          <a:bodyPr anchor="t">
            <a:normAutofit lnSpcReduction="10000"/>
          </a:bodyPr>
          <a:lstStyle/>
          <a:p>
            <a:r>
              <a:rPr lang="en-US" sz="1800" i="1" dirty="0"/>
              <a:t>Created a GitHub repository to store all documents related to project</a:t>
            </a:r>
          </a:p>
          <a:p>
            <a:r>
              <a:rPr lang="en-US" sz="1800" i="1" dirty="0"/>
              <a:t>In GitHub, Uploaded Problem statement, Dataset and Azure Notebook used for transformation.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r>
              <a:rPr lang="en-IN" sz="1800" i="1" dirty="0"/>
              <a:t>GitHub Link </a:t>
            </a:r>
            <a:r>
              <a:rPr lang="en-IN" sz="1800" i="1" dirty="0">
                <a:sym typeface="Wingdings" panose="05000000000000000000" pitchFamily="2" charset="2"/>
              </a:rPr>
              <a:t> https://github.com/namrathayeluri/Capstone</a:t>
            </a:r>
            <a:endParaRPr lang="en-US" sz="1800" i="1" dirty="0"/>
          </a:p>
          <a:p>
            <a:endParaRPr lang="en-IN" sz="17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46602-5A86-7388-D326-866FFB90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0" y="1004183"/>
            <a:ext cx="1379806" cy="786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79CF8B-7F3F-1CD5-1BF8-F6D0A2F6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247736"/>
            <a:ext cx="7901005" cy="39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6C7A-C807-3C6F-B93D-B1907B3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63" y="93407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000" i="1" dirty="0">
                <a:solidFill>
                  <a:schemeClr val="accent2">
                    <a:lumMod val="75000"/>
                  </a:schemeClr>
                </a:solidFill>
              </a:rPr>
              <a:t>Azure Data Lake Storage</a:t>
            </a:r>
            <a:endParaRPr lang="en-IN" sz="5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098A-A566-6701-B9EC-CC5E89DB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900" i="1" dirty="0"/>
              <a:t>Created Two storage accounts</a:t>
            </a:r>
          </a:p>
          <a:p>
            <a:pPr marL="0" indent="0">
              <a:buNone/>
            </a:pPr>
            <a:r>
              <a:rPr lang="en-US" sz="1900" i="1" dirty="0">
                <a:sym typeface="Wingdings" panose="05000000000000000000" pitchFamily="2" charset="2"/>
              </a:rPr>
              <a:t>   One for Bronze Layer</a:t>
            </a:r>
          </a:p>
          <a:p>
            <a:pPr marL="0" indent="0">
              <a:buNone/>
            </a:pPr>
            <a:r>
              <a:rPr lang="en-US" sz="1900" i="1" dirty="0">
                <a:sym typeface="Wingdings" panose="05000000000000000000" pitchFamily="2" charset="2"/>
              </a:rPr>
              <a:t>   One for Silver &amp; Gold Layer</a:t>
            </a:r>
          </a:p>
          <a:p>
            <a:r>
              <a:rPr lang="en-US" sz="1900" i="1" dirty="0">
                <a:sym typeface="Wingdings" panose="05000000000000000000" pitchFamily="2" charset="2"/>
              </a:rPr>
              <a:t>Imported data directly from GitHub to Bronze layer container through DataFactory Pipeline with </a:t>
            </a:r>
            <a:r>
              <a:rPr lang="en-US" sz="1900" i="1" dirty="0" err="1">
                <a:sym typeface="Wingdings" panose="05000000000000000000" pitchFamily="2" charset="2"/>
              </a:rPr>
              <a:t>Copydata</a:t>
            </a:r>
            <a:r>
              <a:rPr lang="en-US" sz="1900" i="1" dirty="0">
                <a:sym typeface="Wingdings" panose="05000000000000000000" pitchFamily="2" charset="2"/>
              </a:rPr>
              <a:t> activity.</a:t>
            </a:r>
          </a:p>
          <a:p>
            <a:r>
              <a:rPr lang="en-US" sz="1900" i="1" dirty="0">
                <a:sym typeface="Wingdings" panose="05000000000000000000" pitchFamily="2" charset="2"/>
              </a:rPr>
              <a:t>After making the transformations to the dataset imported from bronze layer, the updated data set in stored in Gold Layer.</a:t>
            </a:r>
          </a:p>
          <a:p>
            <a:r>
              <a:rPr lang="en-US" sz="1900" i="1" dirty="0">
                <a:sym typeface="Wingdings" panose="05000000000000000000" pitchFamily="2" charset="2"/>
              </a:rPr>
              <a:t>Uploaded raw dataset to Silver layer</a:t>
            </a:r>
          </a:p>
          <a:p>
            <a:endParaRPr lang="en-IN" sz="1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63641-7F35-46DC-F730-D0EC8A93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26" y="479450"/>
            <a:ext cx="1324090" cy="909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65C1AF-1766-14F2-70F2-2AAE18CD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789" y="1105721"/>
            <a:ext cx="7712681" cy="39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6C7A-C807-3C6F-B93D-B1907B3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i="1" dirty="0">
                <a:solidFill>
                  <a:schemeClr val="accent2">
                    <a:lumMod val="75000"/>
                  </a:schemeClr>
                </a:solidFill>
              </a:rPr>
              <a:t>Azure</a:t>
            </a:r>
            <a:br>
              <a:rPr lang="en-US" sz="54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400" i="1" dirty="0">
                <a:solidFill>
                  <a:schemeClr val="accent2">
                    <a:lumMod val="75000"/>
                  </a:schemeClr>
                </a:solidFill>
              </a:rPr>
              <a:t>Data Factory</a:t>
            </a:r>
            <a:endParaRPr lang="en-IN" sz="5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098A-A566-6701-B9EC-CC5E89DB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61" y="280776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i="1" dirty="0"/>
              <a:t>In Azur Data Factory, created two pipelines</a:t>
            </a:r>
          </a:p>
          <a:p>
            <a:pPr marL="0" indent="0">
              <a:buNone/>
            </a:pPr>
            <a:r>
              <a:rPr lang="en-US" sz="2000" i="1" dirty="0">
                <a:sym typeface="Wingdings" panose="05000000000000000000" pitchFamily="2" charset="2"/>
              </a:rPr>
              <a:t>Pipeline 1: Azure notebook to Web activity </a:t>
            </a:r>
          </a:p>
          <a:p>
            <a:pPr marL="0" indent="0">
              <a:buNone/>
            </a:pPr>
            <a:r>
              <a:rPr lang="en-US" sz="2000" i="1" dirty="0">
                <a:sym typeface="Wingdings" panose="05000000000000000000" pitchFamily="2" charset="2"/>
              </a:rPr>
              <a:t>Pipeline 2: To copy data from GitHub to ADLS Bronze layer</a:t>
            </a:r>
            <a:endParaRPr lang="en-IN" sz="2000" i="1" dirty="0"/>
          </a:p>
          <a:p>
            <a:endParaRPr lang="en-IN" sz="1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71B97-0916-769B-8688-478D46BC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76" y="639520"/>
            <a:ext cx="1150195" cy="681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6C7E69-5D91-80D8-CB01-EBD69A71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561" y="3479356"/>
            <a:ext cx="8082739" cy="3096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C5B8D-9901-A6BD-9C27-35219ADD6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93" y="96533"/>
            <a:ext cx="8071719" cy="3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4A412-2709-6B9F-FB51-3548CB46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Pipeline in Data factory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69429-FAAF-51D5-EB34-A20377A9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1266654"/>
            <a:ext cx="7658220" cy="38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2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6C7A-C807-3C6F-B93D-B1907B3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i="1" dirty="0">
                <a:solidFill>
                  <a:schemeClr val="accent2">
                    <a:lumMod val="75000"/>
                  </a:schemeClr>
                </a:solidFill>
              </a:rPr>
              <a:t>Azure DataBricks</a:t>
            </a:r>
            <a:endParaRPr lang="en-IN" sz="5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098A-A566-6701-B9EC-CC5E89DB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280776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800" i="1" dirty="0"/>
              <a:t>Create Databricks workspace</a:t>
            </a:r>
          </a:p>
          <a:p>
            <a:r>
              <a:rPr lang="en-IN" sz="1800" i="1" dirty="0"/>
              <a:t>Under workspace tab created new notebook.</a:t>
            </a:r>
          </a:p>
          <a:p>
            <a:r>
              <a:rPr lang="en-IN" sz="1800" i="1" dirty="0"/>
              <a:t>In Notebook, Imported raw data from ADLS bronze layer.</a:t>
            </a:r>
          </a:p>
          <a:p>
            <a:r>
              <a:rPr lang="en-IN" sz="1800" i="1" dirty="0"/>
              <a:t>After, performed </a:t>
            </a:r>
            <a:r>
              <a:rPr lang="en-US" sz="1800" i="1" dirty="0"/>
              <a:t>required transformation activities.</a:t>
            </a:r>
          </a:p>
          <a:p>
            <a:r>
              <a:rPr lang="en-US" sz="1800" i="1" dirty="0"/>
              <a:t>After transformations data write back to ADLS Gold layer.</a:t>
            </a:r>
            <a:endParaRPr lang="en-IN" sz="18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F380E-53DE-D8E6-8934-1B1D218F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11" y="0"/>
            <a:ext cx="1667534" cy="1510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54E4F-B89E-83B4-DDBB-3DC04BED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84" y="138871"/>
            <a:ext cx="7953433" cy="3167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755D91-065C-BA09-B6A4-989DAA1C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484" y="3429000"/>
            <a:ext cx="79534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A12D-3B2A-8F30-9C1D-A597D734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810" y="365126"/>
            <a:ext cx="3911990" cy="3306542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Transformations in ADB Notebook</a:t>
            </a:r>
            <a:endParaRPr lang="en-IN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BC566-D4EB-7C59-A1DA-CF33870F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1" y="209697"/>
            <a:ext cx="7130782" cy="3118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7AF26-B754-63DC-1FD4-8812A22D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27" y="3429000"/>
            <a:ext cx="8101452" cy="3219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EB41A2-B2B6-3D0B-BA4F-062C07B80025}"/>
              </a:ext>
            </a:extLst>
          </p:cNvPr>
          <p:cNvSpPr txBox="1"/>
          <p:nvPr/>
        </p:nvSpPr>
        <p:spPr>
          <a:xfrm>
            <a:off x="304800" y="3429000"/>
            <a:ext cx="294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Raw Data from Bronze layer</a:t>
            </a:r>
            <a:endParaRPr lang="en-IN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F2D29-6910-6625-C660-A6ABA21B0669}"/>
              </a:ext>
            </a:extLst>
          </p:cNvPr>
          <p:cNvSpPr txBox="1"/>
          <p:nvPr/>
        </p:nvSpPr>
        <p:spPr>
          <a:xfrm>
            <a:off x="1073426" y="5287617"/>
            <a:ext cx="238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After assigning headers to the data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459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6C7A-C807-3C6F-B93D-B1907B3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632271"/>
            <a:ext cx="3764514" cy="1950629"/>
          </a:xfrm>
        </p:spPr>
        <p:txBody>
          <a:bodyPr anchor="b">
            <a:normAutofit/>
          </a:bodyPr>
          <a:lstStyle/>
          <a:p>
            <a:r>
              <a:rPr lang="en-US" sz="5000" i="1" dirty="0">
                <a:solidFill>
                  <a:schemeClr val="accent2">
                    <a:lumMod val="75000"/>
                  </a:schemeClr>
                </a:solidFill>
              </a:rPr>
              <a:t>Logic App &amp; Web Activity</a:t>
            </a:r>
            <a:endParaRPr lang="en-IN" sz="5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098A-A566-6701-B9EC-CC5E89DB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2807767"/>
            <a:ext cx="3429000" cy="3805067"/>
          </a:xfrm>
        </p:spPr>
        <p:txBody>
          <a:bodyPr anchor="t">
            <a:normAutofit/>
          </a:bodyPr>
          <a:lstStyle/>
          <a:p>
            <a:r>
              <a:rPr lang="en-IN" sz="1800" i="1" dirty="0"/>
              <a:t>Create Logic apps service</a:t>
            </a:r>
          </a:p>
          <a:p>
            <a:r>
              <a:rPr lang="en-US" sz="1800" i="1" dirty="0"/>
              <a:t>Go to Logic app designer to trigger the message once the action is done.</a:t>
            </a:r>
          </a:p>
          <a:p>
            <a:r>
              <a:rPr lang="en-US" sz="1800" i="1" dirty="0"/>
              <a:t>Select “When a HTTP request is received” trigger and select “Send an email” action to get the message.</a:t>
            </a:r>
          </a:p>
          <a:p>
            <a:r>
              <a:rPr lang="en-US" sz="1800" i="1" dirty="0"/>
              <a:t>Connect the logic app with the web activity to get the message once the web activity runs successfully.</a:t>
            </a:r>
            <a:endParaRPr lang="en-IN" sz="18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6FBBB-3F49-FBF9-9E5C-CD3D9B04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72" y="264325"/>
            <a:ext cx="1021802" cy="915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FE810-C1CB-AE83-B5EC-93A1CCB2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47" y="264325"/>
            <a:ext cx="7576563" cy="3410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00CF5-945E-8A8E-71F7-2A593E7A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650" y="3852142"/>
            <a:ext cx="7296964" cy="28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0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345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Azure Capstone Project                                  -Portuguese Bank data</vt:lpstr>
      <vt:lpstr>        Overview</vt:lpstr>
      <vt:lpstr>GitHub</vt:lpstr>
      <vt:lpstr>Azure Data Lake Storage</vt:lpstr>
      <vt:lpstr>Azure Data Factory</vt:lpstr>
      <vt:lpstr>Final Pipeline in Data factory</vt:lpstr>
      <vt:lpstr>Azure DataBricks</vt:lpstr>
      <vt:lpstr>Transformations in ADB Notebook</vt:lpstr>
      <vt:lpstr>Logic App &amp; Web Activity</vt:lpstr>
      <vt:lpstr>Azure Synapse </vt:lpstr>
      <vt:lpstr>Creating View in Synapse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Namratha Yeluri</dc:creator>
  <cp:lastModifiedBy>Namratha Yeluri</cp:lastModifiedBy>
  <cp:revision>2</cp:revision>
  <dcterms:created xsi:type="dcterms:W3CDTF">2023-06-30T05:59:08Z</dcterms:created>
  <dcterms:modified xsi:type="dcterms:W3CDTF">2023-06-30T13:20:27Z</dcterms:modified>
</cp:coreProperties>
</file>