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9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9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2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7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4631-349C-4949-9E55-CB596F04A6AD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D579-2311-4688-B45B-568744CA5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데이터 만드는 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많은 사람들이 고통 받는 그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14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한땀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한땀</a:t>
            </a:r>
            <a:r>
              <a:rPr lang="ko-KR" altLang="en-US" dirty="0" smtClean="0"/>
              <a:t> 배치하기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준비할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배치하</a:t>
            </a:r>
            <a:r>
              <a:rPr lang="ko-KR" altLang="en-US" dirty="0"/>
              <a:t>는</a:t>
            </a:r>
            <a:r>
              <a:rPr lang="ko-KR" altLang="en-US" dirty="0" smtClean="0"/>
              <a:t> 배 종류</a:t>
            </a:r>
            <a:r>
              <a:rPr lang="en-US" altLang="ko-KR" dirty="0" smtClean="0"/>
              <a:t>: type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 배치하는 배에 몇 번째로 좌표를 배치하는지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배치할 배의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좌표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coord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5584" y="4643898"/>
            <a:ext cx="8180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shipData.SetShipCoord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((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ShipType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)type,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coord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66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좌표 배열을 한 번에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준비할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배치하는</a:t>
            </a:r>
            <a:r>
              <a:rPr lang="ko-KR" altLang="en-US" dirty="0"/>
              <a:t> </a:t>
            </a:r>
            <a:r>
              <a:rPr lang="ko-KR" altLang="en-US" dirty="0" smtClean="0"/>
              <a:t>배의 종류</a:t>
            </a:r>
            <a:r>
              <a:rPr lang="en-US" altLang="ko-KR" dirty="0" smtClean="0"/>
              <a:t>: type</a:t>
            </a:r>
          </a:p>
          <a:p>
            <a:pPr lvl="1"/>
            <a:r>
              <a:rPr lang="ko-KR" altLang="en-US" dirty="0" smtClean="0"/>
              <a:t>배의</a:t>
            </a:r>
            <a:r>
              <a:rPr lang="ko-KR" altLang="en-US" dirty="0"/>
              <a:t> </a:t>
            </a:r>
            <a:r>
              <a:rPr lang="en-US" altLang="ko-KR" dirty="0" err="1" smtClean="0"/>
              <a:t>Coord</a:t>
            </a:r>
            <a:r>
              <a:rPr lang="ko-KR" altLang="en-US" dirty="0" smtClean="0"/>
              <a:t>형 좌표 배열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posArr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0592" y="4264075"/>
            <a:ext cx="7290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shipData.SetShip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((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ShipType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)type,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posArr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3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시작지점과 방향만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준비할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배치하는</a:t>
            </a:r>
            <a:r>
              <a:rPr lang="ko-KR" altLang="en-US" dirty="0"/>
              <a:t> </a:t>
            </a:r>
            <a:r>
              <a:rPr lang="ko-KR" altLang="en-US" dirty="0" smtClean="0"/>
              <a:t>배의 종류</a:t>
            </a:r>
            <a:r>
              <a:rPr lang="en-US" altLang="ko-KR" dirty="0" smtClean="0"/>
              <a:t>: type</a:t>
            </a:r>
          </a:p>
          <a:p>
            <a:pPr lvl="1"/>
            <a:r>
              <a:rPr lang="ko-KR" altLang="en-US" dirty="0" smtClean="0"/>
              <a:t>배의</a:t>
            </a:r>
            <a:r>
              <a:rPr lang="ko-KR" altLang="en-US" dirty="0"/>
              <a:t> </a:t>
            </a:r>
            <a:r>
              <a:rPr lang="ko-KR" altLang="en-US" dirty="0" smtClean="0"/>
              <a:t>왼쪽</a:t>
            </a:r>
            <a:r>
              <a:rPr lang="ko-KR" altLang="en-US" dirty="0"/>
              <a:t> </a:t>
            </a:r>
            <a:r>
              <a:rPr lang="ko-KR" altLang="en-US" dirty="0" smtClean="0"/>
              <a:t>끝 또는 위쪽 끝 좌표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startPos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배의</a:t>
            </a:r>
            <a:r>
              <a:rPr lang="ko-KR" altLang="en-US" dirty="0"/>
              <a:t>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dir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::DIR_HORIZONTAL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::DIR_VERTICAL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59280" y="4547908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shipData.SetShip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((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ShipType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)type,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startPos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dir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00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직접 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 가져와서 직접 값을 수정할</a:t>
            </a:r>
            <a:r>
              <a:rPr lang="ko-KR" altLang="en-US" dirty="0"/>
              <a:t> </a:t>
            </a:r>
            <a:r>
              <a:rPr lang="ko-KR" altLang="en-US" dirty="0" smtClean="0"/>
              <a:t>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0496" y="3816628"/>
            <a:ext cx="1035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Coord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*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shipPosArr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shipData.GetShipCoordArray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((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ShipType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)type);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4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076" name="Picture 4" descr="d0098007_4b9335934eb71.jpg (199×21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2963069"/>
            <a:ext cx="1895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4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r>
              <a:rPr lang="ko-KR" altLang="en-US" dirty="0" smtClean="0"/>
              <a:t>은 아니고 마지막으로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 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보낼 때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보내는 게 아니고 </a:t>
            </a: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데이터 보내는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1209" y="3816628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shipData.ToMapData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</a:t>
            </a:r>
            <a:r>
              <a:rPr lang="en-US" altLang="ko-KR" dirty="0" err="1" smtClean="0">
                <a:solidFill>
                  <a:srgbClr val="80808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mapData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0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 만들어졌나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테스트로 출력해보기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25212" y="2847132"/>
            <a:ext cx="6425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for</a:t>
            </a:r>
            <a:r>
              <a:rPr lang="es-E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(</a:t>
            </a:r>
            <a:r>
              <a:rPr lang="es-E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int</a:t>
            </a:r>
            <a:r>
              <a:rPr lang="es-E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y = 0; y &lt; </a:t>
            </a:r>
            <a:r>
              <a:rPr lang="es-ES" altLang="ko-KR" dirty="0" smtClean="0">
                <a:solidFill>
                  <a:srgbClr val="6F008A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MAP_HEIGHT</a:t>
            </a:r>
            <a:r>
              <a:rPr lang="es-E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; ++y)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for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(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x = 0; x &lt; </a:t>
            </a:r>
            <a:r>
              <a:rPr lang="en-US" altLang="ko-KR" dirty="0" smtClean="0">
                <a:solidFill>
                  <a:srgbClr val="6F008A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MAP_WIDTH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; ++x)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{</a:t>
            </a:r>
          </a:p>
          <a:p>
            <a:r>
              <a:rPr lang="es-E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    printf(</a:t>
            </a:r>
            <a:r>
              <a:rPr lang="es-E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"%d "</a:t>
            </a:r>
            <a:r>
              <a:rPr lang="es-E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 mapData[x + y * 8]);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puts(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""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}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08" y="2259394"/>
            <a:ext cx="3110007" cy="32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37164" y="3708906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2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정말로 끝</a:t>
            </a:r>
            <a:endParaRPr lang="ko-KR" altLang="en-US" dirty="0"/>
          </a:p>
        </p:txBody>
      </p:sp>
      <p:pic>
        <p:nvPicPr>
          <p:cNvPr id="4098" name="Picture 2" descr="124C3A3B4F4251FC28D517 (250×26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2299494"/>
            <a:ext cx="3175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9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데이터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8x8 </a:t>
            </a:r>
            <a:r>
              <a:rPr lang="ko-KR" altLang="en-US" dirty="0" err="1" smtClean="0"/>
              <a:t>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이거임</a:t>
            </a:r>
            <a:endParaRPr lang="ko-KR" altLang="en-US" dirty="0"/>
          </a:p>
        </p:txBody>
      </p:sp>
      <p:pic>
        <p:nvPicPr>
          <p:cNvPr id="1028" name="Picture 4" descr="2de4b64221525a001a8daf905a58f99b.jpg (637×790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14943" r="51524" b="49736"/>
          <a:stretch/>
        </p:blipFill>
        <p:spPr bwMode="auto">
          <a:xfrm>
            <a:off x="4687824" y="2672366"/>
            <a:ext cx="2816352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데이터를 넣으면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996" y="2222818"/>
            <a:ext cx="3110007" cy="32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숫자의</a:t>
            </a:r>
            <a:r>
              <a:rPr lang="ko-KR" altLang="en-US" dirty="0"/>
              <a:t> </a:t>
            </a:r>
            <a:r>
              <a:rPr lang="ko-KR" altLang="en-US" dirty="0" smtClean="0"/>
              <a:t>정체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09" y="2113090"/>
            <a:ext cx="3110007" cy="32049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23025" y="2284413"/>
            <a:ext cx="274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enum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</a:t>
            </a:r>
            <a:r>
              <a:rPr lang="en-US" altLang="ko-K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MapDataTypes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Bitstream Vera Sans Mono" panose="020B060903080402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MD_NONE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MD_AIRCRAFT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MD_BATTLESHIP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MD_CRUISER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MD_DESTROYER1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MD_DESTROYER2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2F4F4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   MD_END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};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3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데이터 넣는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넣기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이게</a:t>
            </a:r>
            <a:r>
              <a:rPr lang="ko-KR" altLang="en-US" dirty="0"/>
              <a:t> </a:t>
            </a:r>
            <a:r>
              <a:rPr lang="ko-KR" altLang="en-US" dirty="0" smtClean="0"/>
              <a:t>취향이면 이대로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7005" y="3416519"/>
            <a:ext cx="8577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mapData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[x + y * </a:t>
            </a:r>
            <a:r>
              <a:rPr lang="en-US" altLang="ko-KR" sz="3200" dirty="0" smtClean="0">
                <a:solidFill>
                  <a:srgbClr val="6F008A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MAP_WIDTH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] = type;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161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데이터 넣는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78" y="1977231"/>
            <a:ext cx="4991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ShipData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배를 배치해서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데이터를 생성해주는 클래스</a:t>
            </a:r>
            <a:endParaRPr lang="ko-KR" altLang="en-US" dirty="0"/>
          </a:p>
        </p:txBody>
      </p:sp>
      <p:pic>
        <p:nvPicPr>
          <p:cNvPr id="2050" name="Picture 2" descr="render2.png (1920×108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3206" r="18803" b="23727"/>
          <a:stretch/>
        </p:blipFill>
        <p:spPr bwMode="auto">
          <a:xfrm>
            <a:off x="3812477" y="2805335"/>
            <a:ext cx="4567046" cy="29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1905" y="3549134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</a:t>
            </a:r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shipData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13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ShipData</a:t>
            </a:r>
            <a:r>
              <a:rPr lang="ko-KR" altLang="en-US" dirty="0" smtClean="0"/>
              <a:t>에 배를 배치하는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 종류별로 좌표 </a:t>
            </a:r>
            <a:r>
              <a:rPr lang="ko-KR" altLang="en-US" dirty="0" err="1" smtClean="0"/>
              <a:t>한땀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한땀</a:t>
            </a:r>
            <a:r>
              <a:rPr lang="ko-KR" altLang="en-US" dirty="0" smtClean="0"/>
              <a:t> 배치하기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</a:t>
            </a:r>
            <a:r>
              <a:rPr lang="ko-KR" altLang="en-US" dirty="0"/>
              <a:t> </a:t>
            </a:r>
            <a:r>
              <a:rPr lang="ko-KR" altLang="en-US" dirty="0" smtClean="0"/>
              <a:t>종류별로 좌표 배열을 만들어서 배를 하나씩 배치하기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</a:t>
            </a:r>
            <a:r>
              <a:rPr lang="ko-KR" altLang="en-US" dirty="0"/>
              <a:t> </a:t>
            </a:r>
            <a:r>
              <a:rPr lang="ko-KR" altLang="en-US" dirty="0" smtClean="0"/>
              <a:t>종류별로 시작 좌표와 방향만 정해서 알아서 배치시키기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9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329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Bitstream Vera Sans Mono</vt:lpstr>
      <vt:lpstr>Consolas</vt:lpstr>
      <vt:lpstr>Office 테마</vt:lpstr>
      <vt:lpstr>맵 데이터 만드는 법</vt:lpstr>
      <vt:lpstr>맵 데이터 개념</vt:lpstr>
      <vt:lpstr>맵 데이터를 넣으면</vt:lpstr>
      <vt:lpstr>숫자의 정체</vt:lpstr>
      <vt:lpstr>맵 데이터 넣는 방법</vt:lpstr>
      <vt:lpstr>맵 데이터 넣는 방법</vt:lpstr>
      <vt:lpstr>ShipData?</vt:lpstr>
      <vt:lpstr>ShipData 만드는 법</vt:lpstr>
      <vt:lpstr>ShipData에 배를 배치하는 방법</vt:lpstr>
      <vt:lpstr>한땀 한땀 배치하기</vt:lpstr>
      <vt:lpstr>좌표 배열을 한 번에 넣기</vt:lpstr>
      <vt:lpstr>시작지점과 방향만 넣기</vt:lpstr>
      <vt:lpstr>추가: ShipData 배열 직접 조작</vt:lpstr>
      <vt:lpstr>끝!</vt:lpstr>
      <vt:lpstr>…은 아니고 마지막으로 맵 데이터 뽑기</vt:lpstr>
      <vt:lpstr>잘 만들어졌나?</vt:lpstr>
      <vt:lpstr>전송!</vt:lpstr>
      <vt:lpstr>정말로 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 데이터 만드는 법</dc:title>
  <dc:creator>Rinirihiriro</dc:creator>
  <cp:lastModifiedBy>Rinirihiriro</cp:lastModifiedBy>
  <cp:revision>6</cp:revision>
  <dcterms:created xsi:type="dcterms:W3CDTF">2014-09-16T09:08:19Z</dcterms:created>
  <dcterms:modified xsi:type="dcterms:W3CDTF">2014-09-16T09:58:31Z</dcterms:modified>
</cp:coreProperties>
</file>