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81" r:id="rId6"/>
    <p:sldId id="28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84" r:id="rId15"/>
    <p:sldId id="285" r:id="rId16"/>
    <p:sldId id="286" r:id="rId17"/>
    <p:sldId id="287" r:id="rId18"/>
    <p:sldId id="288" r:id="rId19"/>
    <p:sldId id="290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83" r:id="rId34"/>
    <p:sldId id="27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2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30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63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42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24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2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07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0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6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1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atpgusskat/BGNL/blob/master/BattleshipNetworkLib/Example/Example.cp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atpgusskat/BGNL/tree/master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2218" y="1122363"/>
            <a:ext cx="9947564" cy="2387600"/>
          </a:xfrm>
        </p:spPr>
        <p:txBody>
          <a:bodyPr>
            <a:normAutofit/>
          </a:bodyPr>
          <a:lstStyle/>
          <a:p>
            <a:r>
              <a:rPr lang="en-US" altLang="ko-KR" sz="4800" b="1" dirty="0" smtClean="0"/>
              <a:t>B</a:t>
            </a:r>
            <a:r>
              <a:rPr lang="en-US" altLang="ko-KR" sz="4800" dirty="0" smtClean="0"/>
              <a:t>attleship </a:t>
            </a:r>
            <a:r>
              <a:rPr lang="en-US" altLang="ko-KR" sz="4800" b="1" dirty="0" smtClean="0"/>
              <a:t>G</a:t>
            </a:r>
            <a:r>
              <a:rPr lang="en-US" altLang="ko-KR" sz="4800" dirty="0" smtClean="0"/>
              <a:t>ame </a:t>
            </a:r>
            <a:r>
              <a:rPr lang="en-US" altLang="ko-KR" sz="4800" b="1" dirty="0" smtClean="0"/>
              <a:t>N</a:t>
            </a:r>
            <a:r>
              <a:rPr lang="en-US" altLang="ko-KR" sz="4800" dirty="0" smtClean="0"/>
              <a:t>etwork </a:t>
            </a:r>
            <a:r>
              <a:rPr lang="en-US" altLang="ko-KR" sz="4800" b="1" dirty="0" smtClean="0"/>
              <a:t>L</a:t>
            </a:r>
            <a:r>
              <a:rPr lang="en-US" altLang="ko-KR" sz="4800" dirty="0" smtClean="0"/>
              <a:t>ibrary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사용법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38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이름 전송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원하는</a:t>
            </a:r>
            <a:r>
              <a:rPr lang="ko-KR" altLang="en-US" dirty="0"/>
              <a:t> </a:t>
            </a:r>
            <a:r>
              <a:rPr lang="ko-KR" altLang="en-US" dirty="0" smtClean="0"/>
              <a:t>이름을 보낸다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이름 길이는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자 이내로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이름의</a:t>
            </a:r>
            <a:r>
              <a:rPr lang="ko-KR" altLang="en-US" dirty="0"/>
              <a:t> </a:t>
            </a:r>
            <a:r>
              <a:rPr lang="ko-KR" altLang="en-US" dirty="0" smtClean="0"/>
              <a:t>타입은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wchar_t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문자열 상수는 앞에 </a:t>
            </a:r>
            <a:r>
              <a:rPr lang="en-US" altLang="ko-KR" dirty="0" smtClean="0"/>
              <a:t>L</a:t>
            </a:r>
            <a:r>
              <a:rPr lang="ko-KR" altLang="en-US" dirty="0" smtClean="0"/>
              <a:t>을 붙인다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44062" y="3708906"/>
            <a:ext cx="8303876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network.SubmitName(</a:t>
            </a:r>
            <a:r>
              <a:rPr lang="en-US" altLang="ko-KR" sz="3200" dirty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L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</a:t>
            </a:r>
            <a:r>
              <a:rPr kumimoji="0" lang="ko-KR" altLang="ko-KR" sz="3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와츄고나두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22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적절히 게임 시작 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상대방의 이름을 받아오고 싶으면 인수로 </a:t>
            </a:r>
            <a:r>
              <a:rPr lang="en-US" altLang="ko-KR" dirty="0" err="1" smtClean="0">
                <a:latin typeface="Consolas" panose="020B0609020204030204" pitchFamily="49" charset="0"/>
                <a:ea typeface="HY궁서B" panose="02030600000101010101" pitchFamily="18" charset="-127"/>
                <a:cs typeface="Consolas" panose="020B0609020204030204" pitchFamily="49" charset="0"/>
              </a:rPr>
              <a:t>wchar_t</a:t>
            </a:r>
            <a:r>
              <a:rPr lang="en-US" altLang="ko-KR" dirty="0" smtClean="0">
                <a:latin typeface="Consolas" panose="020B0609020204030204" pitchFamily="49" charset="0"/>
                <a:ea typeface="HY궁서B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ko-KR" altLang="en-US" dirty="0" smtClean="0"/>
              <a:t>배열을 넘겨주면 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424940" y="3462685"/>
            <a:ext cx="93421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wchar_t</a:t>
            </a:r>
            <a:r>
              <a:rPr lang="en-US" altLang="ko-KR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3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enemyName</a:t>
            </a:r>
            <a:r>
              <a:rPr lang="en-US" altLang="ko-KR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32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MAX_NAME_LEN</a:t>
            </a:r>
            <a:r>
              <a:rPr lang="en-US" altLang="ko-KR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 = { 0, };</a:t>
            </a:r>
          </a:p>
          <a:p>
            <a:r>
              <a:rPr lang="en-US" altLang="ko-KR" sz="3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network.WaitForStart</a:t>
            </a:r>
            <a:r>
              <a:rPr lang="en-US" altLang="ko-KR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3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enemyName</a:t>
            </a:r>
            <a:r>
              <a:rPr lang="en-US" altLang="ko-KR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0925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게임 시작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8637"/>
            <a:ext cx="10515600" cy="489411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아래의</a:t>
            </a:r>
            <a:r>
              <a:rPr lang="ko-KR" altLang="en-US" dirty="0"/>
              <a:t>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따른다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배를</a:t>
            </a:r>
            <a:r>
              <a:rPr lang="ko-KR" altLang="en-US" dirty="0"/>
              <a:t> </a:t>
            </a:r>
            <a:r>
              <a:rPr lang="ko-KR" altLang="en-US" dirty="0" smtClean="0"/>
              <a:t>배치하고 </a:t>
            </a:r>
            <a:r>
              <a:rPr lang="ko-KR" altLang="en-US" dirty="0" err="1"/>
              <a:t>맵</a:t>
            </a:r>
            <a:r>
              <a:rPr lang="ko-KR" altLang="en-US" dirty="0" smtClean="0"/>
              <a:t> 정보 전송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응답</a:t>
            </a:r>
            <a:r>
              <a:rPr lang="ko-KR" altLang="en-US" dirty="0"/>
              <a:t> </a:t>
            </a:r>
            <a:r>
              <a:rPr lang="ko-KR" altLang="en-US" dirty="0" smtClean="0"/>
              <a:t>대기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서버의</a:t>
            </a:r>
            <a:r>
              <a:rPr lang="ko-KR" altLang="en-US" dirty="0"/>
              <a:t> </a:t>
            </a:r>
            <a:r>
              <a:rPr lang="ko-KR" altLang="en-US" dirty="0" smtClean="0"/>
              <a:t>응답에 따라 적절히 처리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내가 공격할 차례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공격 결과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게임</a:t>
            </a:r>
            <a:r>
              <a:rPr lang="ko-KR" altLang="en-US" dirty="0"/>
              <a:t> </a:t>
            </a:r>
            <a:r>
              <a:rPr lang="ko-KR" altLang="en-US" dirty="0" smtClean="0"/>
              <a:t>끝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에러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상대방이 도중에 나감</a:t>
            </a:r>
            <a:r>
              <a:rPr lang="en-US" altLang="ko-KR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게임이 끝났다면 응답 대기</a:t>
            </a:r>
            <a:r>
              <a:rPr lang="en-US" altLang="ko-KR" dirty="0" smtClean="0"/>
              <a:t>.</a:t>
            </a:r>
            <a:r>
              <a:rPr lang="ko-KR" altLang="en-US" dirty="0" smtClean="0"/>
              <a:t> 아니라면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번으로</a:t>
            </a:r>
            <a:r>
              <a:rPr lang="en-US" altLang="ko-KR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서버의</a:t>
            </a:r>
            <a:r>
              <a:rPr lang="ko-KR" altLang="en-US" dirty="0"/>
              <a:t> </a:t>
            </a:r>
            <a:r>
              <a:rPr lang="ko-KR" altLang="en-US" dirty="0" smtClean="0"/>
              <a:t>응답에 따라 적절히 처리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다음 게임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모두</a:t>
            </a:r>
            <a:r>
              <a:rPr lang="ko-KR" altLang="en-US" dirty="0"/>
              <a:t> </a:t>
            </a:r>
            <a:r>
              <a:rPr lang="ko-KR" altLang="en-US" dirty="0" smtClean="0"/>
              <a:t>종료 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번의 게임 종료</a:t>
            </a:r>
            <a:r>
              <a:rPr lang="en-US" altLang="ko-KR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모두</a:t>
            </a:r>
            <a:r>
              <a:rPr lang="ko-KR" altLang="en-US" dirty="0"/>
              <a:t> </a:t>
            </a:r>
            <a:r>
              <a:rPr lang="ko-KR" altLang="en-US" dirty="0" smtClean="0"/>
              <a:t>종료되었다면 끝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</a:t>
            </a:r>
            <a:r>
              <a:rPr lang="ko-KR" altLang="en-US" dirty="0"/>
              <a:t> </a:t>
            </a:r>
            <a:r>
              <a:rPr lang="ko-KR" altLang="en-US" dirty="0" smtClean="0"/>
              <a:t>게임이라면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번으로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730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정보 전송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정보는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형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크기 배열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dirty="0" smtClean="0"/>
          </a:p>
          <a:p>
            <a:r>
              <a:rPr lang="ko-KR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맵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정보를 만드는 방법은 크게 두 가지가 있다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직접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맵을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만들기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ShipData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클래스 사용하기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37164" y="4363533"/>
            <a:ext cx="651767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network.SubmitMap(mapData);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83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6.1.1. </a:t>
            </a:r>
            <a:r>
              <a:rPr lang="ko-KR" altLang="en-US" dirty="0" smtClean="0"/>
              <a:t>직접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정보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MAP_SIZE</a:t>
            </a:r>
            <a:r>
              <a:rPr lang="en-US" altLang="ko-KR" dirty="0" smtClean="0"/>
              <a:t>(8</a:t>
            </a:r>
            <a:r>
              <a:rPr lang="ko-KR" altLang="en-US" dirty="0" smtClean="0"/>
              <a:t>*</a:t>
            </a:r>
            <a:r>
              <a:rPr lang="en-US" altLang="ko-KR" dirty="0" smtClean="0"/>
              <a:t>8) </a:t>
            </a:r>
            <a:r>
              <a:rPr lang="ko-KR" altLang="en-US" dirty="0" smtClean="0"/>
              <a:t>크기의 </a:t>
            </a:r>
            <a:r>
              <a:rPr lang="en-US" altLang="ko-KR" dirty="0" smtClean="0"/>
              <a:t>char </a:t>
            </a:r>
            <a:r>
              <a:rPr lang="ko-KR" altLang="en-US" dirty="0" smtClean="0"/>
              <a:t>배열을 만든다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자신의</a:t>
            </a:r>
            <a:r>
              <a:rPr lang="ko-KR" altLang="en-US" dirty="0"/>
              <a:t> </a:t>
            </a:r>
            <a:r>
              <a:rPr lang="ko-KR" altLang="en-US" dirty="0" smtClean="0"/>
              <a:t>배의 위치에 따라 아래의 값을 넣는다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좌표를</a:t>
            </a:r>
            <a:r>
              <a:rPr lang="ko-KR" altLang="en-US" dirty="0"/>
              <a:t>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로 변환할 땐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 * MAP_WIDTH</a:t>
            </a:r>
            <a:r>
              <a:rPr lang="ko-KR" altLang="en-US" dirty="0" smtClean="0"/>
              <a:t>를 해준다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MD_END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돌릴 때 쓰는 값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93775" y="3757355"/>
            <a:ext cx="2204450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enum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MapDataTypes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MD_NONE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MD_AIRCRAFT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MD_BATTLESHIP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MD_CRUISER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MD_DESTROYER1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MD_DESTROYER2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MD_END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2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6.1.2. </a:t>
            </a:r>
            <a:r>
              <a:rPr lang="en-US" altLang="ko-KR" dirty="0" err="1" smtClean="0"/>
              <a:t>ShipData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배의 위치정보를 넣으면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데이터를 만들어주는 클래스다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ShipData.h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인클루드</a:t>
            </a:r>
            <a:r>
              <a:rPr lang="ko-KR" altLang="en-US" dirty="0" smtClean="0"/>
              <a:t> 해야 쓸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세 가지 활용방법이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smtClean="0"/>
              <a:t>배의 위치를 객체에 하나하나 넣어주기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1.1. </a:t>
            </a:r>
            <a:r>
              <a:rPr lang="ko-KR" altLang="en-US" dirty="0" smtClean="0"/>
              <a:t>하나하나 넣는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쓰기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1.2. </a:t>
            </a:r>
            <a:r>
              <a:rPr lang="ko-KR" altLang="en-US" dirty="0" smtClean="0"/>
              <a:t>객체에서 배의 위치 배열을 가져와서 배열에 하나하나 넣기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배의 </a:t>
            </a:r>
            <a:r>
              <a:rPr lang="ko-KR" altLang="en-US" dirty="0"/>
              <a:t>위치 배열을 만들어서 객체에 넣어주기</a:t>
            </a:r>
            <a:endParaRPr lang="en-US" altLang="ko-KR" dirty="0"/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배의 시작위치와 방향을 객체에 넣어주기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32724" y="5332256"/>
            <a:ext cx="3326552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#include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lang="ko-KR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&lt;ShipData.h</a:t>
            </a:r>
            <a:r>
              <a:rPr lang="ko-KR" altLang="ko-KR" sz="1600" dirty="0" smtClean="0">
                <a:solidFill>
                  <a:srgbClr val="A31515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&gt;</a:t>
            </a:r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ShipData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shipData;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shipData.ToMapData(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mapData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338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6.1.2. </a:t>
            </a:r>
            <a:r>
              <a:rPr lang="en-US" altLang="ko-KR" dirty="0" err="1" smtClean="0"/>
              <a:t>ShipData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배의 위치를 하나하나 넣어주기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1.1. </a:t>
            </a:r>
            <a:r>
              <a:rPr lang="ko-KR" altLang="en-US" dirty="0" smtClean="0"/>
              <a:t>하나씩 넣는 함수 사용하기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1.2. </a:t>
            </a:r>
            <a:r>
              <a:rPr lang="ko-KR" altLang="en-US" dirty="0" smtClean="0"/>
              <a:t>배열을 얻어와서 하나씩 넣기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66727" y="3056195"/>
            <a:ext cx="5458546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shipData.SetShipCoord(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ype, i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ndex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 coord);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68775" y="4625318"/>
            <a:ext cx="6580648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* shipPosArr = shipData.GetShipCoordArray(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ype);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shipPosArr[i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ndex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] = coord;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98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6.1.2. </a:t>
            </a:r>
            <a:r>
              <a:rPr lang="en-US" altLang="ko-KR" dirty="0" err="1" smtClean="0"/>
              <a:t>ShipData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위치</a:t>
            </a:r>
            <a:r>
              <a:rPr lang="ko-KR" altLang="en-US" dirty="0"/>
              <a:t> </a:t>
            </a:r>
            <a:r>
              <a:rPr lang="ko-KR" altLang="en-US" dirty="0" smtClean="0"/>
              <a:t>배열을 만들어서 한 번에 넣기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30436" y="3708906"/>
            <a:ext cx="8331127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Arr[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MAX_SHIP_LEN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];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 ShipData에 넣을 배의 위치 배열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shipData.SetShip(</a:t>
            </a:r>
            <a:r>
              <a:rPr lang="en-US" altLang="ko-KR" sz="16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ship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ype, 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Arr);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621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6.1.2. </a:t>
            </a:r>
            <a:r>
              <a:rPr lang="en-US" altLang="ko-KR" dirty="0" err="1" smtClean="0"/>
              <a:t>ShipData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시작위치와 방향을 넣기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78936" y="3149064"/>
            <a:ext cx="523412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shipData.SetShip(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ype, 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startCoord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 dir);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37669" y="4170571"/>
            <a:ext cx="231666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enum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Direction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DIR_HORIZONTAL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DIR_VERTICAL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48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6.1.2. </a:t>
            </a:r>
            <a:r>
              <a:rPr lang="en-US" altLang="ko-KR" dirty="0" err="1" smtClean="0"/>
              <a:t>ShipData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 끝나고 </a:t>
            </a:r>
            <a:r>
              <a:rPr lang="en-US" altLang="ko-KR" dirty="0" err="1" smtClean="0"/>
              <a:t>ToMapData</a:t>
            </a:r>
            <a:r>
              <a:rPr lang="ko-KR" altLang="en-US" dirty="0" smtClean="0"/>
              <a:t>를 호출해서 </a:t>
            </a:r>
            <a:r>
              <a:rPr lang="ko-KR" altLang="en-US" dirty="0" err="1" smtClean="0"/>
              <a:t>맵</a:t>
            </a:r>
            <a:r>
              <a:rPr lang="ko-KR" altLang="en-US" dirty="0"/>
              <a:t> </a:t>
            </a:r>
            <a:r>
              <a:rPr lang="ko-KR" altLang="en-US" dirty="0" smtClean="0"/>
              <a:t>데이터를 얻어낸다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결과물이</a:t>
            </a:r>
            <a:r>
              <a:rPr lang="ko-KR" altLang="en-US" dirty="0"/>
              <a:t> </a:t>
            </a:r>
            <a:r>
              <a:rPr lang="ko-KR" altLang="en-US" dirty="0" smtClean="0"/>
              <a:t>배열이기 때문에 인수 쪽에서 받아온다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39339" y="3708906"/>
            <a:ext cx="651332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shipData.ToMapData(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mapData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BGNL Sample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GitHub 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github.com/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skatpgusskat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/BGNL/blob/master/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BattleshipNetworkLib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/Example/Example.cpp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ko-KR" altLang="en-US" dirty="0" smtClean="0"/>
              <a:t>주석들이 적혀있으므로 주석을 보면서 이해할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실제로</a:t>
            </a:r>
            <a:r>
              <a:rPr lang="ko-KR" altLang="en-US" dirty="0"/>
              <a:t> </a:t>
            </a:r>
            <a:r>
              <a:rPr lang="ko-KR" altLang="en-US" dirty="0" smtClean="0"/>
              <a:t>돌아가는 코드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수준은 최하급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054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6.2. </a:t>
            </a:r>
            <a:r>
              <a:rPr lang="ko-KR" altLang="en-US" dirty="0" smtClean="0"/>
              <a:t>응답 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들어온 </a:t>
            </a:r>
            <a:r>
              <a:rPr lang="ko-KR" altLang="en-US" dirty="0" err="1" smtClean="0"/>
              <a:t>패킷의</a:t>
            </a:r>
            <a:r>
              <a:rPr lang="ko-KR" altLang="en-US" dirty="0" smtClean="0"/>
              <a:t> 타입은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PacketType</a:t>
            </a:r>
            <a:r>
              <a:rPr lang="ko-KR" altLang="en-US" dirty="0" smtClean="0"/>
              <a:t>형으로</a:t>
            </a:r>
            <a:r>
              <a:rPr lang="ko-KR" altLang="en-US" dirty="0"/>
              <a:t> </a:t>
            </a:r>
            <a:r>
              <a:rPr lang="ko-KR" altLang="en-US" dirty="0" smtClean="0"/>
              <a:t>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에러코드는</a:t>
            </a:r>
            <a:r>
              <a:rPr lang="ko-KR" altLang="en-US" dirty="0"/>
              <a:t>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ErrorType</a:t>
            </a:r>
            <a:r>
              <a:rPr lang="ko-KR" altLang="en-US" dirty="0" smtClean="0"/>
              <a:t>형으로 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09222" y="3708906"/>
            <a:ext cx="8773556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error = network.GetPacketType(&amp;type); 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81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6.3. </a:t>
            </a:r>
            <a:r>
              <a:rPr lang="ko-KR" altLang="en-US" dirty="0" smtClean="0"/>
              <a:t>응답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case </a:t>
            </a:r>
            <a:r>
              <a:rPr lang="ko-KR" altLang="en-US" dirty="0" smtClean="0"/>
              <a:t>문으로 나눠서 처리하는 것이 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44934" y="2489772"/>
            <a:ext cx="3102131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switch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(type)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PKT_SC_MY_TURN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PKT_SC_ATTACK_RESULT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PKT_SC_GAME_OVER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default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785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6.3.1. </a:t>
            </a:r>
            <a:r>
              <a:rPr lang="ko-KR" altLang="en-US" dirty="0" smtClean="0"/>
              <a:t>내가 공격할 차례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PKT_SC_MY_TURN</a:t>
            </a:r>
          </a:p>
          <a:p>
            <a:r>
              <a:rPr lang="ko-KR" altLang="en-US" dirty="0" smtClean="0"/>
              <a:t>좌표로</a:t>
            </a:r>
            <a:r>
              <a:rPr lang="ko-KR" altLang="en-US" dirty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보낸다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39339" y="3708906"/>
            <a:ext cx="651332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network.SubmitAttack(x, y);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6.3.2. </a:t>
            </a:r>
            <a:r>
              <a:rPr lang="ko-KR" altLang="en-US" dirty="0" smtClean="0"/>
              <a:t>공격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PT_SC_ATTACK_RESULT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Network::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AttackResult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/>
              <a:t>구조체로 값을 받아온다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내가</a:t>
            </a:r>
            <a:r>
              <a:rPr lang="ko-KR" altLang="en-US" dirty="0"/>
              <a:t> </a:t>
            </a:r>
            <a:r>
              <a:rPr lang="ko-KR" altLang="en-US" dirty="0" smtClean="0"/>
              <a:t>공격한 결과면 </a:t>
            </a:r>
            <a:r>
              <a:rPr lang="en-US" altLang="ko-KR" dirty="0" err="1" smtClean="0"/>
              <a:t>isMine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적이 공격한 결과면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attackResult</a:t>
            </a:r>
            <a:r>
              <a:rPr lang="ko-KR" altLang="en-US" dirty="0" smtClean="0"/>
              <a:t>는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AttackResult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열거형에</a:t>
            </a:r>
            <a:r>
              <a:rPr lang="ko-KR" altLang="en-US" dirty="0" smtClean="0"/>
              <a:t> 정의된 값들이다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6510" y="4649881"/>
            <a:ext cx="4673074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AttackResult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attackResult;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network.GetAttackResult(&amp;attackResult);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207940" y="3856335"/>
            <a:ext cx="287771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struct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AttackResult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x;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y;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short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attackResult;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bool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isMine;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94007" y="3856335"/>
            <a:ext cx="366318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enum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AttackResult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AR_NONE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0,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AR_MISS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1,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AR_HIT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2,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AR_DESTORY_AIRCRAFT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3,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AR_DESTORY_BATTLESHIP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4,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AR_DESTORY_CRUISER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5,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AR_DESTORY_DESTORYER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6,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127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6.3.3. </a:t>
            </a:r>
            <a:r>
              <a:rPr lang="ko-KR" altLang="en-US" dirty="0" smtClean="0"/>
              <a:t>게임 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PT_SC_GAME_OVER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Network::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GameResult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/>
              <a:t>구조체로 값을 받아온다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내가</a:t>
            </a:r>
            <a:r>
              <a:rPr lang="ko-KR" altLang="en-US" dirty="0"/>
              <a:t> </a:t>
            </a:r>
            <a:r>
              <a:rPr lang="ko-KR" altLang="en-US" dirty="0" smtClean="0"/>
              <a:t>이겼다면 </a:t>
            </a:r>
            <a:r>
              <a:rPr lang="en-US" altLang="ko-KR" dirty="0" err="1" smtClean="0"/>
              <a:t>isWinner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졌다면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48257" y="3395216"/>
            <a:ext cx="809548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::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GameResult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gameResult;</a:t>
            </a:r>
            <a:endParaRPr kumimoji="0" lang="en-US" altLang="ko-KR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network.GetGameResult(&amp;gameResult);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37670" y="4539902"/>
            <a:ext cx="231666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struct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GameResult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bool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isWinner;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turns;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052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6.3.4. </a:t>
            </a:r>
            <a:r>
              <a:rPr lang="ko-KR" altLang="en-US" dirty="0" smtClean="0"/>
              <a:t>에러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상대방이 도중에 나감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PT_SC_ERROR</a:t>
            </a:r>
          </a:p>
          <a:p>
            <a:r>
              <a:rPr lang="en-US" altLang="ko-KR" dirty="0" smtClean="0"/>
              <a:t>error</a:t>
            </a:r>
            <a:r>
              <a:rPr lang="ko-KR" altLang="en-US" dirty="0" smtClean="0"/>
              <a:t>의 값을 확인한다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ET_OPPOSITION_DISCONNECTED</a:t>
            </a:r>
            <a:r>
              <a:rPr lang="ko-KR" altLang="en-US" dirty="0" smtClean="0"/>
              <a:t>일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08643" y="4206877"/>
            <a:ext cx="518924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(error ==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ET_OPPOSITION_DISCONNECTED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"상대방의 접속이 끊어졌습니다."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460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 </a:t>
            </a:r>
            <a:r>
              <a:rPr lang="ko-KR" altLang="en-US" dirty="0" smtClean="0"/>
              <a:t>또 응답 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13316" y="3708906"/>
            <a:ext cx="6965368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network.GetPacketType(&amp;type);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219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6.5. </a:t>
            </a:r>
            <a:r>
              <a:rPr lang="ko-KR" altLang="en-US" dirty="0" smtClean="0"/>
              <a:t>게임 종료 후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경우 밖에 없으니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문으로 처리해도 무관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52198" y="3216464"/>
            <a:ext cx="388760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(type ==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PKT_SC_NEXT_GAME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else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(type ==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PKT_SC_ALL_OVER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87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6.5.1. </a:t>
            </a:r>
            <a:r>
              <a:rPr lang="ko-KR" altLang="en-US" dirty="0" smtClean="0"/>
              <a:t>다음 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PT_SC_NEXT_GAME</a:t>
            </a:r>
          </a:p>
          <a:p>
            <a:r>
              <a:rPr lang="ko-KR" altLang="en-US" dirty="0" smtClean="0"/>
              <a:t>다시</a:t>
            </a:r>
            <a:r>
              <a:rPr lang="ko-KR" altLang="en-US" dirty="0"/>
              <a:t> </a:t>
            </a:r>
            <a:r>
              <a:rPr lang="ko-KR" altLang="en-US" dirty="0" smtClean="0"/>
              <a:t>배 배치하는 부분으로 돌아가면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405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6.5.2. </a:t>
            </a:r>
            <a:r>
              <a:rPr lang="ko-KR" altLang="en-US" dirty="0" smtClean="0"/>
              <a:t>모두 종료 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번의 게임 종료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PT_SC_ALL_OVER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Network::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FinalResult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구조체로 값을 받아온다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자신의</a:t>
            </a:r>
            <a:r>
              <a:rPr lang="ko-KR" altLang="en-US" dirty="0"/>
              <a:t> </a:t>
            </a:r>
            <a:r>
              <a:rPr lang="ko-KR" altLang="en-US" dirty="0" smtClean="0"/>
              <a:t>승리 횟수와 평균 턴 수가 들어온다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9222" y="3462685"/>
            <a:ext cx="877355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::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FinalResult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finalResult;</a:t>
            </a:r>
            <a:endParaRPr kumimoji="0" lang="en-US" altLang="ko-KR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network.GetFinalResult(&amp;finalResult);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81565" y="4696713"/>
            <a:ext cx="242887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struct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FinalResult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winCount;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float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avgTurns;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95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방법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434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연결 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안 해줘도 객체</a:t>
            </a:r>
            <a:r>
              <a:rPr lang="ko-KR" altLang="en-US" dirty="0"/>
              <a:t> </a:t>
            </a:r>
            <a:r>
              <a:rPr lang="ko-KR" altLang="en-US" dirty="0" smtClean="0"/>
              <a:t>소멸 시 자동으로 호출되기는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17409" y="3708906"/>
            <a:ext cx="515718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network.Disconnect(); 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155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A: </a:t>
            </a:r>
            <a:r>
              <a:rPr lang="ko-KR" altLang="en-US" dirty="0" smtClean="0"/>
              <a:t>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메서드들은</a:t>
            </a:r>
            <a:r>
              <a:rPr lang="ko-KR" altLang="en-US" dirty="0" smtClean="0"/>
              <a:t> 치명적인 문제가 발생하면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Network::Exception</a:t>
            </a:r>
            <a:r>
              <a:rPr lang="ko-KR" altLang="en-US" dirty="0" smtClean="0"/>
              <a:t>타입의</a:t>
            </a:r>
            <a:r>
              <a:rPr lang="ko-KR" altLang="en-US" dirty="0"/>
              <a:t> </a:t>
            </a:r>
            <a:r>
              <a:rPr lang="ko-KR" altLang="en-US" dirty="0" smtClean="0"/>
              <a:t>예외를 던진다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13249" y="3093353"/>
            <a:ext cx="276550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enum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Exception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SERVER_CLOSED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PARAMETER_ERROR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UNEXPECTED_PACKET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A: </a:t>
            </a:r>
            <a:r>
              <a:rPr lang="ko-KR" altLang="en-US" dirty="0" smtClean="0"/>
              <a:t>예외처리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126126" cy="4351338"/>
          </a:xfrm>
        </p:spPr>
        <p:txBody>
          <a:bodyPr/>
          <a:lstStyle/>
          <a:p>
            <a:r>
              <a:rPr lang="ko-KR" altLang="en-US" dirty="0" smtClean="0"/>
              <a:t>실행되는 내용을 </a:t>
            </a:r>
            <a:r>
              <a:rPr lang="en-US" altLang="ko-KR" dirty="0" smtClean="0"/>
              <a:t>try catch</a:t>
            </a:r>
            <a:r>
              <a:rPr lang="ko-KR" altLang="en-US" dirty="0" smtClean="0"/>
              <a:t>문으로 감싸서 예외가 발생하면 처리할 수 있도록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치명적인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더 이상 진행할 수 없는 정도인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에러들일 경우에 예외가 발생하므로 진행 중이던 위치로 돌아가는 것에 대해 걱정할 필요는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실사용 예는 </a:t>
            </a:r>
            <a:r>
              <a:rPr lang="en-US" altLang="ko-KR" dirty="0" smtClean="0"/>
              <a:t>Example.cpp</a:t>
            </a:r>
            <a:r>
              <a:rPr lang="ko-KR" altLang="en-US" dirty="0" smtClean="0"/>
              <a:t>를 보시오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22426" y="365125"/>
            <a:ext cx="6973384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ry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 실행되는 내용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catch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Exception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ex)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switch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(ex)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"네트워크에 문제가 발생했습니다."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SERVER_CLOSED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"서버와의 연결이 끊어졌습니다."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PARAMETER_ERROR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"함수의 인수가 잘못되었습니다."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UNEXPECTED_PACKET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"서버에서 잘못된 정보가 전송되었습니다."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default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}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609118" y="0"/>
            <a:ext cx="158288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3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B: </a:t>
            </a:r>
            <a:r>
              <a:rPr lang="en-US" altLang="ko-KR" dirty="0" err="1" smtClean="0"/>
              <a:t>Coord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좌표</a:t>
            </a:r>
            <a:r>
              <a:rPr lang="en-US" altLang="ko-KR" dirty="0" smtClean="0"/>
              <a:t>(Coordinate)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r>
              <a:rPr lang="en-US" altLang="ko-KR" dirty="0" smtClean="0"/>
              <a:t>Char</a:t>
            </a:r>
            <a:r>
              <a:rPr lang="ko-KR" altLang="en-US" dirty="0" smtClean="0"/>
              <a:t>형 </a:t>
            </a:r>
            <a:r>
              <a:rPr lang="en-US" altLang="ko-KR" dirty="0" err="1" smtClean="0"/>
              <a:t>mX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mY</a:t>
            </a:r>
            <a:r>
              <a:rPr lang="ko-KR" altLang="en-US" dirty="0" smtClean="0"/>
              <a:t>를 가진다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A1</a:t>
            </a:r>
            <a:r>
              <a:rPr lang="ko-KR" altLang="en-US" dirty="0" smtClean="0"/>
              <a:t>같은 형태를 </a:t>
            </a:r>
            <a:r>
              <a:rPr lang="en-US" altLang="ko-KR" dirty="0" smtClean="0"/>
              <a:t>0, 0</a:t>
            </a:r>
            <a:r>
              <a:rPr lang="ko-KR" altLang="en-US" dirty="0" smtClean="0"/>
              <a:t>으로 자동 변환해준다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05985" y="3700738"/>
            <a:ext cx="1980029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struct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Coord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char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mX, mY;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35041" y="5061961"/>
            <a:ext cx="512191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char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x =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'B'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char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y =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'4'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coord(x, y);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 mX = 1, mY = 3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21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2014 NHN NEXT PL in 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64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재료</a:t>
            </a:r>
            <a:r>
              <a:rPr lang="ko-KR" altLang="en-US" dirty="0"/>
              <a:t> </a:t>
            </a:r>
            <a:r>
              <a:rPr lang="ko-KR" altLang="en-US" dirty="0" smtClean="0"/>
              <a:t>준비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다운로드 </a:t>
            </a:r>
            <a:r>
              <a:rPr lang="en-US" altLang="ko-KR" dirty="0" smtClean="0"/>
              <a:t>(GitHub)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2"/>
              </a:rPr>
              <a:t>github.com/</a:t>
            </a:r>
            <a:r>
              <a:rPr lang="en-US" altLang="ko-KR" dirty="0" err="1" smtClean="0">
                <a:hlinkClick r:id="rId2"/>
              </a:rPr>
              <a:t>skatpgusskat</a:t>
            </a:r>
            <a:r>
              <a:rPr lang="en-US" altLang="ko-KR" dirty="0" smtClean="0">
                <a:hlinkClick r:id="rId2"/>
              </a:rPr>
              <a:t>/BGNL/tree/master/Download</a:t>
            </a:r>
            <a:endParaRPr lang="en-US" altLang="ko-KR" dirty="0" smtClean="0"/>
          </a:p>
          <a:p>
            <a:r>
              <a:rPr lang="en-US" altLang="ko-KR" dirty="0" smtClean="0"/>
              <a:t>Lib</a:t>
            </a:r>
          </a:p>
          <a:p>
            <a:pPr lvl="1"/>
            <a:r>
              <a:rPr lang="en-US" altLang="ko-KR" dirty="0" smtClean="0"/>
              <a:t>BGNL.lib</a:t>
            </a:r>
          </a:p>
          <a:p>
            <a:pPr lvl="1"/>
            <a:r>
              <a:rPr lang="en-US" altLang="ko-KR" dirty="0" smtClean="0"/>
              <a:t>BGNL_debug.lib</a:t>
            </a:r>
          </a:p>
          <a:p>
            <a:r>
              <a:rPr lang="en-US" altLang="ko-KR" dirty="0" smtClean="0"/>
              <a:t>Include</a:t>
            </a:r>
          </a:p>
          <a:p>
            <a:pPr lvl="1"/>
            <a:r>
              <a:rPr lang="en-US" altLang="ko-KR" dirty="0" err="1" smtClean="0"/>
              <a:t>Network.h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ShipData.h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PacketType.h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3624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라이브러리 붙이기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가장</a:t>
            </a:r>
            <a:r>
              <a:rPr lang="ko-KR" altLang="en-US" dirty="0"/>
              <a:t> </a:t>
            </a:r>
            <a:r>
              <a:rPr lang="ko-KR" altLang="en-US" dirty="0" smtClean="0"/>
              <a:t>쉽고 단순한 방법은 그냥 프로젝트 폴더에 다 집어넣기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include, lib </a:t>
            </a:r>
            <a:r>
              <a:rPr lang="ko-KR" altLang="en-US" dirty="0" smtClean="0"/>
              <a:t>폴더 나눌 필요 없음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조금 복잡한 방법은 프로젝트 속성 수정하기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구성 속성</a:t>
            </a:r>
            <a:r>
              <a:rPr lang="en-US" altLang="ko-KR" dirty="0" smtClean="0"/>
              <a:t>&gt;C/C++&gt;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추가 포함 디렉터리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include </a:t>
            </a:r>
            <a:r>
              <a:rPr lang="ko-KR" altLang="en-US" dirty="0" smtClean="0"/>
              <a:t>폴더 경로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구성</a:t>
            </a:r>
            <a:r>
              <a:rPr lang="ko-KR" altLang="en-US" dirty="0"/>
              <a:t>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링커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추가 라이브러리 디렉터리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lib </a:t>
            </a:r>
            <a:r>
              <a:rPr lang="ko-KR" altLang="en-US" dirty="0" smtClean="0"/>
              <a:t>폴더</a:t>
            </a:r>
            <a:r>
              <a:rPr lang="en-US" altLang="ko-KR" dirty="0"/>
              <a:t> </a:t>
            </a:r>
            <a:r>
              <a:rPr lang="ko-KR" altLang="en-US" dirty="0" smtClean="0"/>
              <a:t>경로 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7201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라이브러리 붙이기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소스파일에</a:t>
            </a:r>
            <a:r>
              <a:rPr lang="ko-KR" altLang="en-US" dirty="0"/>
              <a:t> </a:t>
            </a:r>
            <a:r>
              <a:rPr lang="ko-KR" altLang="en-US" dirty="0" smtClean="0"/>
              <a:t>아래 내용을 추가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stdafx.h</a:t>
            </a:r>
            <a:r>
              <a:rPr lang="ko-KR" altLang="en-US" dirty="0" smtClean="0"/>
              <a:t>에 추가하는 것을 추천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또는</a:t>
            </a:r>
            <a:r>
              <a:rPr lang="ko-KR" altLang="en-US" dirty="0"/>
              <a:t> </a:t>
            </a:r>
            <a:r>
              <a:rPr lang="ko-KR" altLang="en-US" dirty="0" smtClean="0"/>
              <a:t>라이브러리를</a:t>
            </a:r>
            <a:r>
              <a:rPr lang="ko-KR" altLang="en-US" dirty="0"/>
              <a:t> </a:t>
            </a:r>
            <a:r>
              <a:rPr lang="ko-KR" altLang="en-US" dirty="0" smtClean="0"/>
              <a:t>사용할 </a:t>
            </a:r>
            <a:r>
              <a:rPr lang="en-US" altLang="ko-KR" dirty="0" err="1" smtClean="0"/>
              <a:t>cpp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Debug </a:t>
            </a:r>
            <a:r>
              <a:rPr lang="ko-KR" altLang="en-US" dirty="0" smtClean="0"/>
              <a:t>라이브러리를 쓰면 일부</a:t>
            </a:r>
            <a:r>
              <a:rPr lang="ko-KR" altLang="en-US" dirty="0"/>
              <a:t> </a:t>
            </a:r>
            <a:r>
              <a:rPr lang="ko-KR" altLang="en-US" dirty="0" smtClean="0"/>
              <a:t>함수에 </a:t>
            </a:r>
            <a:r>
              <a:rPr lang="en-US" altLang="ko-KR" dirty="0" smtClean="0"/>
              <a:t>assert</a:t>
            </a:r>
            <a:r>
              <a:rPr lang="ko-KR" altLang="en-US" dirty="0" smtClean="0"/>
              <a:t>가 들어간다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※ </a:t>
            </a:r>
            <a:r>
              <a:rPr lang="ko-KR" altLang="en-US" dirty="0" smtClean="0"/>
              <a:t>중요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Window.h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Network.h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아래에 있어야 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WinSock2.h </a:t>
            </a:r>
            <a:r>
              <a:rPr lang="ko-KR" altLang="en-US" dirty="0" smtClean="0"/>
              <a:t>때문에 그럼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순서가 바뀌면 수많은 에러가 생김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71673" y="4494546"/>
            <a:ext cx="4448654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// Debug로 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빌드하는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경우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#pragma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comment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lib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"BGNL_debug.lib"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// Release로 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빌드하는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경우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#pragma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comment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lib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"BGNL.lib"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#include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&lt;Network.h&gt;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23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라이브러리 초기화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라이브러리를 사용하기 위해서 먼저 아래를 호출한다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56708" y="3708906"/>
            <a:ext cx="527858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::Initialize();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28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네트워크 객체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네트워킹을 하기 위한 객체를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82468" y="3708906"/>
            <a:ext cx="4027064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network; 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0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Port</a:t>
            </a:r>
            <a:r>
              <a:rPr lang="ko-KR" altLang="en-US" dirty="0" smtClean="0"/>
              <a:t>를 넣는다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22233" y="3708906"/>
            <a:ext cx="854753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network.Connect(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"127.0.0.1"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 10000); 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0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871</Words>
  <Application>Microsoft Office PowerPoint</Application>
  <PresentationFormat>와이드스크린</PresentationFormat>
  <Paragraphs>272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HY궁서B</vt:lpstr>
      <vt:lpstr>맑은 고딕</vt:lpstr>
      <vt:lpstr>Arial</vt:lpstr>
      <vt:lpstr>Bitstream Vera Sans Mono</vt:lpstr>
      <vt:lpstr>Consolas</vt:lpstr>
      <vt:lpstr>Office 테마</vt:lpstr>
      <vt:lpstr>Battleship Game Network Library</vt:lpstr>
      <vt:lpstr>BGNL Sample Code</vt:lpstr>
      <vt:lpstr>사용 방법</vt:lpstr>
      <vt:lpstr>재료 준비</vt:lpstr>
      <vt:lpstr>0. 라이브러리 붙이기</vt:lpstr>
      <vt:lpstr>0. 라이브러리 붙이기</vt:lpstr>
      <vt:lpstr>1. 라이브러리 초기화</vt:lpstr>
      <vt:lpstr>2. 네트워크 객체 생성</vt:lpstr>
      <vt:lpstr>3. 연결</vt:lpstr>
      <vt:lpstr>4. 이름 전송 (로그인)</vt:lpstr>
      <vt:lpstr>5. 적절히 게임 시작 대기</vt:lpstr>
      <vt:lpstr>6. 게임 시작</vt:lpstr>
      <vt:lpstr>6.1. 맵 정보 전송</vt:lpstr>
      <vt:lpstr>6.1.1. 직접 맵 정보 만들기</vt:lpstr>
      <vt:lpstr>6.1.2. ShipData 클래스 사용하기</vt:lpstr>
      <vt:lpstr>6.1.2. ShipData 클래스 사용하기</vt:lpstr>
      <vt:lpstr>6.1.2. ShipData 클래스 사용하기</vt:lpstr>
      <vt:lpstr>6.1.2. ShipData 클래스 사용하기</vt:lpstr>
      <vt:lpstr>6.1.2. ShipData 클래스 사용하기</vt:lpstr>
      <vt:lpstr>6.2. 응답 대기</vt:lpstr>
      <vt:lpstr>6.3. 응답 처리</vt:lpstr>
      <vt:lpstr>6.3.1. 내가 공격할 차례</vt:lpstr>
      <vt:lpstr>6.3.2. 공격 결과</vt:lpstr>
      <vt:lpstr>6.3.3. 게임 종료</vt:lpstr>
      <vt:lpstr>6.3.4. 에러 (상대방이 도중에 나감)</vt:lpstr>
      <vt:lpstr>6.4. 또 응답 대기</vt:lpstr>
      <vt:lpstr>6.5. 게임 종료 후 처리</vt:lpstr>
      <vt:lpstr>6.5.1. 다음 게임</vt:lpstr>
      <vt:lpstr>6.5.2. 모두 종료 (10번의 게임 종료)</vt:lpstr>
      <vt:lpstr>7. 연결 종료</vt:lpstr>
      <vt:lpstr>Appendix A: 예외 처리</vt:lpstr>
      <vt:lpstr>Appendix A: 예외처리</vt:lpstr>
      <vt:lpstr>Appendix B: Coord 자료형</vt:lpstr>
      <vt:lpstr>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 Game Network Library</dc:title>
  <dc:creator>Min-soo Park</dc:creator>
  <cp:lastModifiedBy>Rinirihiriro</cp:lastModifiedBy>
  <cp:revision>28</cp:revision>
  <dcterms:created xsi:type="dcterms:W3CDTF">2014-09-13T04:49:04Z</dcterms:created>
  <dcterms:modified xsi:type="dcterms:W3CDTF">2014-09-16T05:17:31Z</dcterms:modified>
</cp:coreProperties>
</file>