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86" r:id="rId17"/>
    <p:sldId id="287" r:id="rId18"/>
    <p:sldId id="288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3" r:id="rId34"/>
    <p:sldId id="27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tree/maste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4062" y="3708906"/>
            <a:ext cx="830387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그냥 그대로 따라 쓰시길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91386" y="3708906"/>
            <a:ext cx="560922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network.WaitForStart();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</a:t>
            </a:r>
            <a:r>
              <a:rPr lang="ko-KR" altLang="en-US" dirty="0" err="1"/>
              <a:t>맵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형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 배열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 smtClean="0"/>
          </a:p>
          <a:p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정보를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만드는 방법은 크게 두 가지가 있다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직접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맵을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만들기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클래스 사용하기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4" y="4363533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network.SubmitMap(mapData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.1.1.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MAP_SIZE</a:t>
            </a:r>
            <a:r>
              <a:rPr lang="en-US" altLang="ko-KR" dirty="0" smtClean="0"/>
              <a:t>(8</a:t>
            </a:r>
            <a:r>
              <a:rPr lang="ko-KR" altLang="en-US" dirty="0" smtClean="0"/>
              <a:t>*</a:t>
            </a:r>
            <a:r>
              <a:rPr lang="en-US" altLang="ko-KR" dirty="0" smtClean="0"/>
              <a:t>8)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배열을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배의 위치에 따라 아래의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좌표를</a:t>
            </a:r>
            <a:r>
              <a:rPr lang="ko-KR" altLang="en-US" dirty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변환할 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 * MAP_WIDTH</a:t>
            </a:r>
            <a:r>
              <a:rPr lang="ko-KR" altLang="en-US" dirty="0" smtClean="0"/>
              <a:t>를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돌릴 때 쓰는 값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93775" y="3757355"/>
            <a:ext cx="22044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MapDataTypes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배의 위치정보를 넣으면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데이터를 만들어주는 클래스다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ShipData.h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인클루드</a:t>
            </a:r>
            <a:r>
              <a:rPr lang="ko-KR" altLang="en-US" dirty="0" smtClean="0"/>
              <a:t> 해야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가지 활용방법이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배의 위치를 객체에 하나하나 넣어주기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</a:t>
            </a:r>
            <a:r>
              <a:rPr lang="en-US" altLang="ko-KR" dirty="0" smtClean="0"/>
              <a:t>.1. </a:t>
            </a:r>
            <a:r>
              <a:rPr lang="ko-KR" altLang="en-US" dirty="0" smtClean="0"/>
              <a:t>하나하나 넣는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en-US" altLang="ko-KR" dirty="0" smtClean="0"/>
              <a:t>.2. </a:t>
            </a:r>
            <a:r>
              <a:rPr lang="ko-KR" altLang="en-US" dirty="0" smtClean="0"/>
              <a:t>객체에서 배의 위치 배열을 가져와서 배열에 하나하나 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배의 </a:t>
            </a:r>
            <a:r>
              <a:rPr lang="ko-KR" altLang="en-US" dirty="0"/>
              <a:t>위치 배열을 만들어서 객체에 넣어주기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배의 시작위치와 방향을 객체에 넣어주기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2724" y="5332256"/>
            <a:ext cx="33265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lang="ko-K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&lt;ShipData.h</a:t>
            </a:r>
            <a:r>
              <a:rPr lang="ko-KR" altLang="ko-KR" sz="1600" dirty="0" smtClean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shipData;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배의 위치를 하나하나 넣어주기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1.1. </a:t>
            </a:r>
            <a:r>
              <a:rPr lang="ko-KR" altLang="en-US" dirty="0" smtClean="0"/>
              <a:t>하나씩 넣는 함수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1.2. </a:t>
            </a:r>
            <a:r>
              <a:rPr lang="ko-KR" altLang="en-US" dirty="0" smtClean="0"/>
              <a:t>배열을 얻어와서 하나씩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66727" y="3056195"/>
            <a:ext cx="545854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shipData.SetShipCoord(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coord);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775" y="4625318"/>
            <a:ext cx="658064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* shipPosArr = shipData.GetShipCoordArray(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shipPosArr[i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 = coord;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위치</a:t>
            </a:r>
            <a:r>
              <a:rPr lang="ko-KR" altLang="en-US" dirty="0"/>
              <a:t> </a:t>
            </a:r>
            <a:r>
              <a:rPr lang="ko-KR" altLang="en-US" dirty="0" smtClean="0"/>
              <a:t>배열을 만들어서 한 번에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436" y="3708906"/>
            <a:ext cx="833112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MAX_SHIP_LEN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ShipData에 넣을 배의 위치 배열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시작위치와 방향을 넣기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8936" y="3149064"/>
            <a:ext cx="52341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startCoord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dir);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669" y="4170571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Direction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DIR_HORIZONTAL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DIR_VERTICAL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4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끝나고 </a:t>
            </a:r>
            <a:r>
              <a:rPr lang="en-US" altLang="ko-KR" dirty="0" err="1" smtClean="0"/>
              <a:t>ToMapData</a:t>
            </a:r>
            <a:r>
              <a:rPr lang="ko-KR" altLang="en-US" dirty="0" smtClean="0"/>
              <a:t>를 호출해서 </a:t>
            </a: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데이터를 얻어낸다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결과물이</a:t>
            </a:r>
            <a:r>
              <a:rPr lang="ko-KR" altLang="en-US" dirty="0"/>
              <a:t> </a:t>
            </a:r>
            <a:r>
              <a:rPr lang="ko-KR" altLang="en-US" dirty="0" smtClean="0"/>
              <a:t>배열이기 때문에 인수 쪽에서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</a:t>
            </a:r>
            <a:r>
              <a:rPr lang="ko-KR" altLang="en-US" dirty="0"/>
              <a:t> </a:t>
            </a:r>
            <a:r>
              <a:rPr lang="ko-KR" altLang="en-US" dirty="0" smtClean="0"/>
              <a:t>돌아가는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수준은 최하급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좌표로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network.SubmitAttack(x, y);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510" y="4649881"/>
            <a:ext cx="46730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network.GetAttackResult(&amp;attackResult);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8257" y="3395216"/>
            <a:ext cx="809548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network.GetGameResult(&amp;gameResult);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62685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network.GetFinalResult(&amp;finalResult);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B: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좌표</a:t>
            </a:r>
            <a:r>
              <a:rPr lang="en-US" altLang="ko-KR" dirty="0" smtClean="0"/>
              <a:t>(Coordinate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mX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A1</a:t>
            </a:r>
            <a:r>
              <a:rPr lang="ko-KR" altLang="en-US" dirty="0" smtClean="0"/>
              <a:t>같은 형태를 </a:t>
            </a:r>
            <a:r>
              <a:rPr lang="en-US" altLang="ko-KR" dirty="0" smtClean="0"/>
              <a:t>0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으로 자동 변환해준다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985" y="3700738"/>
            <a:ext cx="19800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mX, mY;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5041" y="5061961"/>
            <a:ext cx="51219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x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'B'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y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'4'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coord(x, y);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mX = 1, mY = 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r>
              <a:rPr lang="ko-KR" altLang="en-US" dirty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(GitHub)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github.com/</a:t>
            </a:r>
            <a:r>
              <a:rPr lang="en-US" altLang="ko-KR" dirty="0" err="1" smtClean="0">
                <a:hlinkClick r:id="rId2"/>
              </a:rPr>
              <a:t>skatpgusskat</a:t>
            </a:r>
            <a:r>
              <a:rPr lang="en-US" altLang="ko-KR" dirty="0" smtClean="0">
                <a:hlinkClick r:id="rId2"/>
              </a:rPr>
              <a:t>/BGNL/tree/master/Download</a:t>
            </a:r>
            <a:endParaRPr lang="en-US" altLang="ko-KR" dirty="0" smtClean="0"/>
          </a:p>
          <a:p>
            <a:r>
              <a:rPr lang="en-US" altLang="ko-KR" dirty="0" smtClean="0"/>
              <a:t>Lib</a:t>
            </a:r>
          </a:p>
          <a:p>
            <a:pPr lvl="1"/>
            <a:r>
              <a:rPr lang="en-US" altLang="ko-KR" dirty="0" smtClean="0"/>
              <a:t>BGNL.lib</a:t>
            </a:r>
          </a:p>
          <a:p>
            <a:pPr lvl="1"/>
            <a:r>
              <a:rPr lang="en-US" altLang="ko-KR" dirty="0" smtClean="0"/>
              <a:t>BGNL_debug.lib</a:t>
            </a:r>
          </a:p>
          <a:p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err="1" smtClean="0"/>
              <a:t>Network.h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ShipData.h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PacketType.h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62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ko-KR" altLang="en-US" dirty="0"/>
              <a:t> </a:t>
            </a:r>
            <a:r>
              <a:rPr lang="ko-KR" altLang="en-US" dirty="0" smtClean="0"/>
              <a:t>쉽고 단순한 방법은 그냥 프로젝트 폴더에 다 </a:t>
            </a:r>
            <a:r>
              <a:rPr lang="ko-KR" altLang="en-US" dirty="0" smtClean="0"/>
              <a:t>집어넣기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include, lib </a:t>
            </a:r>
            <a:r>
              <a:rPr lang="ko-KR" altLang="en-US" dirty="0" smtClean="0"/>
              <a:t>폴더 나눌 필요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조금 복잡한 방법은 프로젝트 속성 수정하기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속성</a:t>
            </a:r>
            <a:r>
              <a:rPr lang="en-US" altLang="ko-KR" dirty="0" smtClean="0"/>
              <a:t>&gt;C/C++&gt;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포함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</a:t>
            </a:r>
            <a:r>
              <a:rPr lang="ko-KR" altLang="en-US" dirty="0" smtClean="0"/>
              <a:t>폴더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라이브러리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lib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경로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소스파일에</a:t>
            </a:r>
            <a:r>
              <a:rPr lang="ko-KR" altLang="en-US" dirty="0"/>
              <a:t> </a:t>
            </a:r>
            <a:r>
              <a:rPr lang="ko-KR" altLang="en-US" dirty="0" smtClean="0"/>
              <a:t>아래 내용을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stdafx.h</a:t>
            </a:r>
            <a:r>
              <a:rPr lang="ko-KR" altLang="en-US" dirty="0" smtClean="0"/>
              <a:t>에 추가하는 것을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 </a:t>
            </a:r>
            <a:r>
              <a:rPr lang="ko-KR" altLang="en-US" dirty="0" smtClean="0"/>
              <a:t>라이브러리를 쓰면 일부</a:t>
            </a:r>
            <a:r>
              <a:rPr lang="ko-KR" altLang="en-US" dirty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※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Window.h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Network.h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아래에 있어야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WinSock2.h </a:t>
            </a:r>
            <a:r>
              <a:rPr lang="ko-KR" altLang="en-US" dirty="0" smtClean="0"/>
              <a:t>때문에 그럼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바뀌면 수많은 에러가 생김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1673" y="4494546"/>
            <a:ext cx="44486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Debug로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"BGNL_debug.lib"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Release로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&lt;Network.h&gt;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858</Words>
  <Application>Microsoft Office PowerPoint</Application>
  <PresentationFormat>와이드스크린</PresentationFormat>
  <Paragraphs>271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Bitstream Vera Sans Mono</vt:lpstr>
      <vt:lpstr>맑은 고딕</vt:lpstr>
      <vt:lpstr>Arial</vt:lpstr>
      <vt:lpstr>Consolas</vt:lpstr>
      <vt:lpstr>Office 테마</vt:lpstr>
      <vt:lpstr>Battleship Game Network Library</vt:lpstr>
      <vt:lpstr>BGNL Sample Code</vt:lpstr>
      <vt:lpstr>사용 방법</vt:lpstr>
      <vt:lpstr>재료 준비</vt:lpstr>
      <vt:lpstr>0. 라이브러리 붙이기</vt:lpstr>
      <vt:lpstr>0. 라이브러리 붙이기</vt:lpstr>
      <vt:lpstr>1. 라이브러리 초기화</vt:lpstr>
      <vt:lpstr>2. 네트워크 객체 생성</vt:lpstr>
      <vt:lpstr>3. 연결</vt:lpstr>
      <vt:lpstr>4. 이름 전송 (로그인)</vt:lpstr>
      <vt:lpstr>5. 적절히 게임 시작 대기</vt:lpstr>
      <vt:lpstr>6. 게임 시작</vt:lpstr>
      <vt:lpstr>6.1. 맵 정보 전송</vt:lpstr>
      <vt:lpstr>6.1.1. 직접 맵 정보 만들기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Appendix B: Coord 자료형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Min-soo Park</cp:lastModifiedBy>
  <cp:revision>26</cp:revision>
  <dcterms:created xsi:type="dcterms:W3CDTF">2014-09-13T04:49:04Z</dcterms:created>
  <dcterms:modified xsi:type="dcterms:W3CDTF">2014-09-15T17:32:38Z</dcterms:modified>
</cp:coreProperties>
</file>