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7" r:id="rId10"/>
    <p:sldId id="268" r:id="rId11"/>
    <p:sldId id="269" r:id="rId12"/>
    <p:sldId id="279" r:id="rId13"/>
    <p:sldId id="280" r:id="rId14"/>
    <p:sldId id="281" r:id="rId15"/>
    <p:sldId id="283" r:id="rId16"/>
    <p:sldId id="284" r:id="rId17"/>
    <p:sldId id="286" r:id="rId18"/>
    <p:sldId id="287" r:id="rId19"/>
    <p:sldId id="288" r:id="rId20"/>
    <p:sldId id="271" r:id="rId21"/>
    <p:sldId id="272" r:id="rId22"/>
    <p:sldId id="273" r:id="rId23"/>
    <p:sldId id="274" r:id="rId24"/>
    <p:sldId id="28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7" d="100"/>
          <a:sy n="77" d="100"/>
        </p:scale>
        <p:origin x="-18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47278-F398-4269-A128-7A078FCA8433}" type="datetimeFigureOut">
              <a:rPr lang="en-US" altLang="ko-KR"/>
              <a:t>9/15/2014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5022-F760-4D5B-BC54-8A906D2CBABD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7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0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9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6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1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25022-F760-4D5B-BC54-8A906D2CBABD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2014-09-15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Battleship Server</a:t>
            </a: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온라인으로 붙어보자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배틀쉽 </a:t>
            </a:r>
            <a:r>
              <a:rPr lang="en-US" altLang="ko-KR">
                <a:ea typeface="맑은 고딕"/>
              </a:rPr>
              <a:t>AI</a:t>
            </a:r>
            <a:r>
              <a:rPr lang="ko-KR" altLang="en-US">
                <a:ea typeface="맑은 고딕"/>
              </a:rPr>
              <a:t>대전</a:t>
            </a:r>
            <a:r>
              <a:rPr lang="en-US" altLang="ko-KR">
                <a:ea typeface="맑은 고딕"/>
              </a:rPr>
              <a:t>!</a:t>
            </a:r>
          </a:p>
          <a:p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NHN NEXT </a:t>
            </a:r>
            <a:r>
              <a:rPr lang="ko-KR" altLang="en-US">
                <a:ea typeface="맑은 고딕"/>
              </a:rPr>
              <a:t>남세현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현재 서버 구현 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Auto Matching System</a:t>
            </a:r>
          </a:p>
          <a:p>
            <a:pPr lvl="1"/>
            <a:r>
              <a:rPr lang="ko-KR" altLang="en-US" smtClean="0"/>
              <a:t>대기실에 </a:t>
            </a:r>
            <a:r>
              <a:rPr lang="en-US" altLang="ko-KR" smtClean="0"/>
              <a:t>2</a:t>
            </a:r>
            <a:r>
              <a:rPr lang="ko-KR" altLang="en-US" smtClean="0"/>
              <a:t>명 이상 있으면 자동 매치</a:t>
            </a:r>
            <a:endParaRPr lang="en-US" altLang="ko-KR" smtClean="0"/>
          </a:p>
          <a:p>
            <a:r>
              <a:rPr lang="ko-KR" altLang="en-US" smtClean="0"/>
              <a:t>매치가 시작되면 </a:t>
            </a:r>
            <a:r>
              <a:rPr lang="en-US" altLang="ko-KR" smtClean="0"/>
              <a:t>10</a:t>
            </a:r>
            <a:r>
              <a:rPr lang="ko-KR" altLang="en-US" smtClean="0"/>
              <a:t>판 게임 진행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아직 예외처리 없음 </a:t>
            </a:r>
            <a:r>
              <a:rPr lang="en-US" altLang="ko-KR" smtClean="0"/>
              <a:t>(</a:t>
            </a:r>
            <a:r>
              <a:rPr lang="ko-KR" altLang="en-US" smtClean="0"/>
              <a:t>추가 예정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이상한 좌표</a:t>
            </a:r>
            <a:r>
              <a:rPr lang="en-US" altLang="ko-KR" smtClean="0"/>
              <a:t>(K,15)</a:t>
            </a:r>
            <a:r>
              <a:rPr lang="ko-KR" altLang="en-US" smtClean="0"/>
              <a:t>를 쏜다던가</a:t>
            </a:r>
            <a:endParaRPr lang="en-US" altLang="ko-KR" smtClean="0"/>
          </a:p>
          <a:p>
            <a:pPr lvl="1"/>
            <a:r>
              <a:rPr lang="ko-KR" altLang="en-US" smtClean="0"/>
              <a:t>갑자기 나가버린다던가</a:t>
            </a:r>
            <a:endParaRPr lang="en-US" altLang="ko-KR" smtClean="0"/>
          </a:p>
          <a:p>
            <a:pPr lvl="1"/>
            <a:r>
              <a:rPr lang="ko-KR" altLang="en-US" smtClean="0"/>
              <a:t>안쏘고 가만히 있는다던가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z="1800" smtClean="0"/>
              <a:t>(2014</a:t>
            </a:r>
            <a:r>
              <a:rPr lang="ko-KR" altLang="en-US" sz="1800"/>
              <a:t>년 </a:t>
            </a:r>
            <a:r>
              <a:rPr lang="en-US" altLang="ko-KR" sz="1800"/>
              <a:t>9</a:t>
            </a:r>
            <a:r>
              <a:rPr lang="ko-KR" altLang="en-US" sz="1800"/>
              <a:t>월 </a:t>
            </a:r>
            <a:r>
              <a:rPr lang="en-US" altLang="ko-KR" sz="1800"/>
              <a:t>15</a:t>
            </a:r>
            <a:r>
              <a:rPr lang="ko-KR" altLang="en-US" sz="1800"/>
              <a:t>일 </a:t>
            </a:r>
            <a:r>
              <a:rPr lang="ko-KR" altLang="en-US" sz="1800" smtClean="0"/>
              <a:t>기준</a:t>
            </a:r>
            <a:r>
              <a:rPr lang="en-US" altLang="ko-KR" sz="1800" smtClean="0"/>
              <a:t>)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80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현재 서버 상황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Auto Matching System</a:t>
            </a:r>
          </a:p>
          <a:p>
            <a:pPr lvl="1"/>
            <a:r>
              <a:rPr lang="ko-KR" altLang="en-US" smtClean="0"/>
              <a:t>대기실에 </a:t>
            </a:r>
            <a:r>
              <a:rPr lang="en-US" altLang="ko-KR" smtClean="0"/>
              <a:t>2</a:t>
            </a:r>
            <a:r>
              <a:rPr lang="ko-KR" altLang="en-US" smtClean="0"/>
              <a:t>명 이상 있으면 자동 매치</a:t>
            </a:r>
            <a:endParaRPr lang="en-US" altLang="ko-KR" smtClean="0"/>
          </a:p>
          <a:p>
            <a:r>
              <a:rPr lang="ko-KR" altLang="en-US" smtClean="0"/>
              <a:t>매치가 시작되면 </a:t>
            </a:r>
            <a:r>
              <a:rPr lang="en-US" altLang="ko-KR" smtClean="0"/>
              <a:t>10</a:t>
            </a:r>
            <a:r>
              <a:rPr lang="ko-KR" altLang="en-US" smtClean="0"/>
              <a:t>판 게임 진행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아직 예외처리 없음 </a:t>
            </a:r>
            <a:r>
              <a:rPr lang="en-US" altLang="ko-KR" smtClean="0"/>
              <a:t>(</a:t>
            </a:r>
            <a:r>
              <a:rPr lang="ko-KR" altLang="en-US" smtClean="0"/>
              <a:t>추가 예정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이상한 좌표</a:t>
            </a:r>
            <a:r>
              <a:rPr lang="en-US" altLang="ko-KR" smtClean="0"/>
              <a:t>(K,15)</a:t>
            </a:r>
            <a:r>
              <a:rPr lang="ko-KR" altLang="en-US" smtClean="0"/>
              <a:t>를 쏜다던가</a:t>
            </a:r>
            <a:endParaRPr lang="en-US" altLang="ko-KR" smtClean="0"/>
          </a:p>
          <a:p>
            <a:pPr lvl="1"/>
            <a:r>
              <a:rPr lang="ko-KR" altLang="en-US" smtClean="0"/>
              <a:t>갑자기 나가버린다던가</a:t>
            </a:r>
            <a:endParaRPr lang="en-US" altLang="ko-KR" smtClean="0"/>
          </a:p>
          <a:p>
            <a:pPr lvl="1"/>
            <a:r>
              <a:rPr lang="ko-KR" altLang="en-US" smtClean="0"/>
              <a:t>안쏘고 가만히 있는다던가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z="1800" smtClean="0"/>
              <a:t>(2014</a:t>
            </a:r>
            <a:r>
              <a:rPr lang="ko-KR" altLang="en-US" sz="1800"/>
              <a:t>년 </a:t>
            </a:r>
            <a:r>
              <a:rPr lang="en-US" altLang="ko-KR" sz="1800"/>
              <a:t>9</a:t>
            </a:r>
            <a:r>
              <a:rPr lang="ko-KR" altLang="en-US" sz="1800"/>
              <a:t>월 </a:t>
            </a:r>
            <a:r>
              <a:rPr lang="en-US" altLang="ko-KR" sz="1800"/>
              <a:t>15</a:t>
            </a:r>
            <a:r>
              <a:rPr lang="ko-KR" altLang="en-US" sz="1800"/>
              <a:t>일 </a:t>
            </a:r>
            <a:r>
              <a:rPr lang="ko-KR" altLang="en-US" sz="1800" smtClean="0"/>
              <a:t>기준</a:t>
            </a:r>
            <a:r>
              <a:rPr lang="en-US" altLang="ko-KR" sz="1800" smtClean="0"/>
              <a:t>)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5575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8674" y="3585502"/>
            <a:ext cx="4517467" cy="13643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Client Manager</a:t>
            </a:r>
            <a:endParaRPr lang="ko-KR" altLang="en-US" sz="36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8674" y="1964723"/>
            <a:ext cx="4517467" cy="136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Game Manager</a:t>
            </a:r>
            <a:endParaRPr lang="ko-KR" altLang="en-US" sz="36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31492" y="1964723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124465" y="5301049"/>
            <a:ext cx="6290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smtClean="0"/>
              <a:t>태초에 </a:t>
            </a:r>
            <a:r>
              <a:rPr lang="en-US" altLang="ko-KR" sz="2800" smtClean="0">
                <a:solidFill>
                  <a:schemeClr val="accent1"/>
                </a:solidFill>
              </a:rPr>
              <a:t>GM</a:t>
            </a:r>
            <a:r>
              <a:rPr lang="en-US" altLang="ko-KR" sz="2800" smtClean="0"/>
              <a:t>, </a:t>
            </a:r>
            <a:r>
              <a:rPr lang="en-US" altLang="ko-KR" sz="2800" smtClean="0">
                <a:solidFill>
                  <a:srgbClr val="FF0000"/>
                </a:solidFill>
              </a:rPr>
              <a:t>PM</a:t>
            </a:r>
            <a:r>
              <a:rPr lang="en-US" altLang="ko-KR" sz="2800" smtClean="0"/>
              <a:t>, </a:t>
            </a:r>
            <a:r>
              <a:rPr lang="en-US" altLang="ko-KR" sz="2800" smtClean="0">
                <a:solidFill>
                  <a:srgbClr val="00B050"/>
                </a:solidFill>
              </a:rPr>
              <a:t>CM</a:t>
            </a:r>
            <a:r>
              <a:rPr lang="ko-KR" altLang="en-US" sz="2800" smtClean="0"/>
              <a:t>만이 존재했다</a:t>
            </a:r>
            <a:r>
              <a:rPr lang="en-US" altLang="ko-KR" sz="2800" smtClean="0"/>
              <a:t>.</a:t>
            </a:r>
          </a:p>
          <a:p>
            <a:r>
              <a:rPr lang="en-US" altLang="ko-KR" sz="2800" smtClean="0"/>
              <a:t>(</a:t>
            </a:r>
            <a:r>
              <a:rPr lang="ko-KR" altLang="en-US" sz="2800" smtClean="0"/>
              <a:t>존재감 없는 </a:t>
            </a:r>
            <a:r>
              <a:rPr lang="en-US" altLang="ko-KR" sz="2800" smtClean="0">
                <a:solidFill>
                  <a:srgbClr val="FFC000"/>
                </a:solidFill>
              </a:rPr>
              <a:t>EM</a:t>
            </a:r>
            <a:r>
              <a:rPr lang="en-US" altLang="ko-KR" sz="2800" smtClean="0"/>
              <a:t>)</a:t>
            </a:r>
            <a:endParaRPr lang="ko-KR" altLang="en-US" sz="28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31491" y="3585502"/>
            <a:ext cx="4127155" cy="13643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Event Manager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698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4024" y="1546637"/>
            <a:ext cx="4517467" cy="13643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Client Manager</a:t>
            </a:r>
            <a:endParaRPr lang="ko-KR" alt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668173" y="5103337"/>
            <a:ext cx="5413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smtClean="0">
                <a:solidFill>
                  <a:srgbClr val="0070C0"/>
                </a:solidFill>
              </a:rPr>
              <a:t>Connect</a:t>
            </a:r>
            <a:r>
              <a:rPr lang="en-US" altLang="ko-KR" sz="2800" smtClean="0"/>
              <a:t> </a:t>
            </a:r>
            <a:r>
              <a:rPr lang="ko-KR" altLang="en-US" sz="2800" smtClean="0"/>
              <a:t>요청이 들어오자</a:t>
            </a:r>
            <a:endParaRPr lang="en-US" altLang="ko-KR" sz="2800" smtClean="0"/>
          </a:p>
          <a:p>
            <a:r>
              <a:rPr lang="en-US" altLang="ko-KR" sz="2800" smtClean="0">
                <a:solidFill>
                  <a:srgbClr val="00B050"/>
                </a:solidFill>
              </a:rPr>
              <a:t>CM</a:t>
            </a:r>
            <a:r>
              <a:rPr lang="ko-KR" altLang="en-US" sz="2800" smtClean="0"/>
              <a:t>이 </a:t>
            </a:r>
            <a:r>
              <a:rPr lang="en-US" altLang="ko-KR" sz="2800" smtClean="0">
                <a:solidFill>
                  <a:srgbClr val="00B050"/>
                </a:solidFill>
              </a:rPr>
              <a:t>Client Session</a:t>
            </a:r>
            <a:r>
              <a:rPr lang="ko-KR" altLang="en-US" sz="2800" smtClean="0"/>
              <a:t>를 만들었다</a:t>
            </a:r>
            <a:endParaRPr lang="ko-KR" altLang="en-US" sz="2800"/>
          </a:p>
        </p:txBody>
      </p:sp>
      <p:sp>
        <p:nvSpPr>
          <p:cNvPr id="3" name="왼쪽 화살표 설명선 2"/>
          <p:cNvSpPr/>
          <p:nvPr/>
        </p:nvSpPr>
        <p:spPr>
          <a:xfrm>
            <a:off x="5090981" y="1322171"/>
            <a:ext cx="2767914" cy="2088291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/>
              <a:t>Connect</a:t>
            </a:r>
            <a:br>
              <a:rPr lang="en-US" altLang="ko-KR" sz="3200" smtClean="0"/>
            </a:br>
            <a:r>
              <a:rPr lang="ko-KR" altLang="en-US" sz="3200" smtClean="0"/>
              <a:t>요청</a:t>
            </a:r>
            <a:endParaRPr lang="ko-KR" altLang="en-US" sz="32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7597" y="3304851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64721" y="4028303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7255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 smtClean="0">
                <a:solidFill>
                  <a:srgbClr val="00B050"/>
                </a:solidFill>
              </a:rPr>
              <a:t>Client Session</a:t>
            </a:r>
            <a:r>
              <a:rPr lang="ko-KR" altLang="en-US" sz="2800" smtClean="0"/>
              <a:t>은 </a:t>
            </a:r>
            <a:r>
              <a:rPr lang="en-US" altLang="ko-KR" sz="2800" smtClean="0">
                <a:solidFill>
                  <a:srgbClr val="FFC000"/>
                </a:solidFill>
              </a:rPr>
              <a:t>EM</a:t>
            </a:r>
            <a:r>
              <a:rPr lang="ko-KR" altLang="en-US" sz="2800" smtClean="0"/>
              <a:t>에게 </a:t>
            </a:r>
            <a:endParaRPr lang="en-US" altLang="ko-KR" sz="2800" smtClean="0"/>
          </a:p>
          <a:p>
            <a:r>
              <a:rPr lang="en-US" altLang="ko-KR" sz="2800" smtClean="0">
                <a:solidFill>
                  <a:srgbClr val="FF0000"/>
                </a:solidFill>
              </a:rPr>
              <a:t>Player</a:t>
            </a:r>
            <a:r>
              <a:rPr lang="en-US" altLang="ko-KR" sz="2800" smtClean="0"/>
              <a:t> </a:t>
            </a:r>
            <a:r>
              <a:rPr lang="ko-KR" altLang="en-US" sz="2800" smtClean="0"/>
              <a:t>하나 만들라는 소문좀 퍼트리라 한다</a:t>
            </a:r>
            <a:r>
              <a:rPr lang="en-US" altLang="ko-KR" sz="280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05883" y="2130959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2122" y="2765465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5177481" y="1779373"/>
            <a:ext cx="2063579" cy="172994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Event</a:t>
            </a:r>
          </a:p>
          <a:p>
            <a:pPr algn="ctr"/>
            <a:r>
              <a:rPr lang="en-US" altLang="ko-KR" smtClean="0"/>
              <a:t>Manager</a:t>
            </a:r>
            <a:endParaRPr lang="ko-KR" altLang="en-US"/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2817341" y="2130959"/>
            <a:ext cx="2162432" cy="111886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765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smtClean="0"/>
              <a:t>그 이야기를 들은 </a:t>
            </a:r>
            <a:r>
              <a:rPr lang="en-US" altLang="ko-KR" sz="2800" smtClean="0">
                <a:solidFill>
                  <a:srgbClr val="FF0000"/>
                </a:solidFill>
              </a:rPr>
              <a:t>PM</a:t>
            </a:r>
            <a:r>
              <a:rPr lang="ko-KR" altLang="en-US" sz="2800" smtClean="0"/>
              <a:t>이</a:t>
            </a:r>
            <a:r>
              <a:rPr lang="en-US" altLang="ko-KR" sz="2800"/>
              <a:t> </a:t>
            </a:r>
            <a:r>
              <a:rPr lang="en-US" altLang="ko-KR" sz="2800" smtClean="0">
                <a:solidFill>
                  <a:srgbClr val="FF0000"/>
                </a:solidFill>
              </a:rPr>
              <a:t>Player</a:t>
            </a:r>
            <a:r>
              <a:rPr lang="ko-KR" altLang="en-US" sz="2800" smtClean="0"/>
              <a:t> 를 만들었다</a:t>
            </a:r>
            <a:r>
              <a:rPr lang="en-US" altLang="ko-KR" sz="280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7599" y="2130959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3838" y="2765465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3521672" y="1779373"/>
            <a:ext cx="2063579" cy="1729946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Event</a:t>
            </a:r>
          </a:p>
          <a:p>
            <a:pPr algn="ctr"/>
            <a:r>
              <a:rPr lang="en-US" altLang="ko-KR" smtClean="0"/>
              <a:t>Manager</a:t>
            </a:r>
            <a:endParaRPr lang="ko-KR" altLang="en-US"/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2669057" y="2130959"/>
            <a:ext cx="617840" cy="1118868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줄무늬가 있는 오른쪽 화살표 2"/>
          <p:cNvSpPr/>
          <p:nvPr/>
        </p:nvSpPr>
        <p:spPr>
          <a:xfrm>
            <a:off x="5844746" y="2118602"/>
            <a:ext cx="741405" cy="1205365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28894" y="2280944"/>
            <a:ext cx="2063578" cy="9194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 Manager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295772" y="3249827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7205694" y="4116399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101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5492" y="4880916"/>
            <a:ext cx="6745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>
                <a:solidFill>
                  <a:srgbClr val="FF0000"/>
                </a:solidFill>
              </a:rPr>
              <a:t>Player</a:t>
            </a:r>
            <a:r>
              <a:rPr lang="ko-KR" altLang="en-US" sz="2800"/>
              <a:t>에게는 고유 번호가 필요했는데</a:t>
            </a:r>
            <a:r>
              <a:rPr lang="en-US" altLang="ko-KR" sz="2800"/>
              <a:t>,</a:t>
            </a:r>
          </a:p>
          <a:p>
            <a:r>
              <a:rPr lang="ko-KR" altLang="en-US" sz="2800"/>
              <a:t>그게 바로 </a:t>
            </a:r>
            <a:r>
              <a:rPr lang="en-US" altLang="ko-KR" sz="2800">
                <a:solidFill>
                  <a:srgbClr val="00B050"/>
                </a:solidFill>
              </a:rPr>
              <a:t>CS</a:t>
            </a:r>
            <a:r>
              <a:rPr lang="ko-KR" altLang="en-US" sz="2800"/>
              <a:t>의 </a:t>
            </a:r>
            <a:r>
              <a:rPr lang="en-US" altLang="ko-KR" sz="2800"/>
              <a:t>Socket</a:t>
            </a:r>
            <a:r>
              <a:rPr lang="ko-KR" altLang="en-US" sz="2800"/>
              <a:t>번호가 된다</a:t>
            </a:r>
            <a:r>
              <a:rPr lang="en-US" altLang="ko-KR" sz="280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572897" y="231631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89136" y="2950816"/>
            <a:ext cx="1292100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Socket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0475" y="2076640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290397" y="2943212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cxnSp>
        <p:nvCxnSpPr>
          <p:cNvPr id="13" name="꺾인 연결선 12"/>
          <p:cNvCxnSpPr>
            <a:stCxn id="7" idx="2"/>
            <a:endCxn id="11" idx="2"/>
          </p:cNvCxnSpPr>
          <p:nvPr/>
        </p:nvCxnSpPr>
        <p:spPr>
          <a:xfrm rot="16200000" flipH="1">
            <a:off x="4642813" y="2113890"/>
            <a:ext cx="94947" cy="2510201"/>
          </a:xfrm>
          <a:prstGeom prst="bentConnector3">
            <a:avLst>
              <a:gd name="adj1" fmla="val 8613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94785" y="3321102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92990" y="3296389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970" y="1712530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3" name="직사각형 2"/>
          <p:cNvSpPr/>
          <p:nvPr/>
        </p:nvSpPr>
        <p:spPr>
          <a:xfrm>
            <a:off x="804705" y="4202437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2202910" y="4199836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5819" y="31829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28219" y="33353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80619" y="34877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3019" y="3640183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6" name="해 5"/>
          <p:cNvSpPr/>
          <p:nvPr/>
        </p:nvSpPr>
        <p:spPr>
          <a:xfrm>
            <a:off x="5647037" y="1544595"/>
            <a:ext cx="2928551" cy="2407434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Auto</a:t>
            </a:r>
          </a:p>
          <a:p>
            <a:pPr algn="ctr"/>
            <a:r>
              <a:rPr lang="en-US" altLang="ko-KR" smtClean="0"/>
              <a:t>Matcher</a:t>
            </a:r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7173095" y="378000"/>
            <a:ext cx="1248032" cy="1334530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9744" y="5165118"/>
            <a:ext cx="6032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800">
                <a:solidFill>
                  <a:srgbClr val="FF0000"/>
                </a:solidFill>
              </a:rPr>
              <a:t>Player</a:t>
            </a:r>
            <a:r>
              <a:rPr lang="ko-KR" altLang="en-US" sz="2800" smtClean="0"/>
              <a:t>에가 마구 쌓이자</a:t>
            </a:r>
            <a:r>
              <a:rPr lang="en-US" altLang="ko-KR" sz="2800" smtClean="0"/>
              <a:t>,</a:t>
            </a:r>
          </a:p>
          <a:p>
            <a:r>
              <a:rPr lang="en-US" altLang="ko-KR" sz="2800" smtClean="0"/>
              <a:t>AutoMatcher</a:t>
            </a:r>
            <a:r>
              <a:rPr lang="ko-KR" altLang="en-US" sz="2800" smtClean="0"/>
              <a:t>는 그 꼴을 보지 못하고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4503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4025" y="1606377"/>
            <a:ext cx="4517467" cy="136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Game Manager</a:t>
            </a:r>
            <a:endParaRPr lang="ko-KR" altLang="en-US" sz="3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4026" y="3101544"/>
            <a:ext cx="2626882" cy="116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/>
              <a:t>Game</a:t>
            </a:r>
            <a:endParaRPr lang="ko-KR" altLang="en-US" sz="4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2194" y="31015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20796" y="3214949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9001" y="3190236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34594" y="32539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86994" y="34063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39394" y="3558744"/>
            <a:ext cx="973217" cy="584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17981" y="1606377"/>
            <a:ext cx="4127155" cy="136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Player Manager</a:t>
            </a:r>
            <a:endParaRPr lang="ko-KR" altLang="en-US" sz="3600"/>
          </a:p>
        </p:txBody>
      </p:sp>
      <p:sp>
        <p:nvSpPr>
          <p:cNvPr id="15" name="직사각형 14"/>
          <p:cNvSpPr/>
          <p:nvPr/>
        </p:nvSpPr>
        <p:spPr>
          <a:xfrm>
            <a:off x="667267" y="4110536"/>
            <a:ext cx="1804086" cy="4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 Number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841" y="4621426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Player_1_Number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4840" y="5276334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Player_2_Number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30716" y="4096284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6428921" y="4093683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01830" y="30768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54230" y="32292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06630" y="33816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59030" y="3534030"/>
            <a:ext cx="886106" cy="4642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</a:t>
            </a:r>
            <a:endParaRPr lang="ko-KR" altLang="en-US"/>
          </a:p>
        </p:txBody>
      </p:sp>
      <p:cxnSp>
        <p:nvCxnSpPr>
          <p:cNvPr id="7" name="꺾인 연결선 6"/>
          <p:cNvCxnSpPr>
            <a:stCxn id="3" idx="2"/>
            <a:endCxn id="16" idx="3"/>
          </p:cNvCxnSpPr>
          <p:nvPr/>
        </p:nvCxnSpPr>
        <p:spPr>
          <a:xfrm rot="5400000">
            <a:off x="4027868" y="3260151"/>
            <a:ext cx="348452" cy="2967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9" idx="2"/>
          </p:cNvCxnSpPr>
          <p:nvPr/>
        </p:nvCxnSpPr>
        <p:spPr>
          <a:xfrm rot="5400000">
            <a:off x="4403163" y="2882254"/>
            <a:ext cx="996067" cy="4365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해 25"/>
          <p:cNvSpPr/>
          <p:nvPr/>
        </p:nvSpPr>
        <p:spPr>
          <a:xfrm>
            <a:off x="3412144" y="-234778"/>
            <a:ext cx="2928551" cy="2407434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Auto</a:t>
            </a:r>
          </a:p>
          <a:p>
            <a:pPr algn="ctr"/>
            <a:r>
              <a:rPr lang="en-US" altLang="ko-KR" smtClean="0"/>
              <a:t>Matcher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744" y="5891530"/>
            <a:ext cx="5702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/>
              <a:t> 자동으로 </a:t>
            </a:r>
            <a:r>
              <a:rPr lang="en-US" altLang="ko-KR" sz="2800"/>
              <a:t>1:1 </a:t>
            </a:r>
            <a:r>
              <a:rPr lang="ko-KR" altLang="en-US" sz="2800"/>
              <a:t>대전을 </a:t>
            </a:r>
            <a:r>
              <a:rPr lang="ko-KR" altLang="en-US" sz="2800" smtClean="0"/>
              <a:t>붙이려고</a:t>
            </a:r>
            <a:r>
              <a:rPr lang="en-US" altLang="ko-KR" sz="2800"/>
              <a:t> 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Game</a:t>
            </a:r>
            <a:r>
              <a:rPr lang="ko-KR" altLang="en-US" sz="2800" smtClean="0"/>
              <a:t>을 만들었도</a:t>
            </a:r>
            <a:r>
              <a:rPr lang="ko-KR" altLang="en-US" sz="2800"/>
              <a:t>다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68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869" y="1564996"/>
            <a:ext cx="2626882" cy="116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/>
              <a:t>Game</a:t>
            </a:r>
            <a:endParaRPr lang="ko-KR" altLang="en-US" sz="44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34892" y="1822040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94512" y="3366138"/>
            <a:ext cx="1129821" cy="9284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Player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609110" y="2573988"/>
            <a:ext cx="1804086" cy="4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Game Number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684" y="3084878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Player_1_Number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6683" y="3739786"/>
            <a:ext cx="2273641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Player_2_Number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4814" y="2688612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3104432" y="4269585"/>
            <a:ext cx="1309979" cy="4732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  <a:br>
              <a:rPr lang="en-US" altLang="ko-KR" sz="1600" smtClean="0"/>
            </a:br>
            <a:r>
              <a:rPr lang="en-US" altLang="ko-KR" sz="1600" smtClean="0"/>
              <a:t>Number</a:t>
            </a:r>
            <a:endParaRPr lang="ko-KR" altLang="en-US" sz="1600"/>
          </a:p>
        </p:txBody>
      </p:sp>
      <p:cxnSp>
        <p:nvCxnSpPr>
          <p:cNvPr id="7" name="꺾인 연결선 6"/>
          <p:cNvCxnSpPr>
            <a:stCxn id="3" idx="1"/>
            <a:endCxn id="16" idx="3"/>
          </p:cNvCxnSpPr>
          <p:nvPr/>
        </p:nvCxnSpPr>
        <p:spPr>
          <a:xfrm rot="10800000" flipV="1">
            <a:off x="2660326" y="2925239"/>
            <a:ext cx="384489" cy="456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9" idx="1"/>
            <a:endCxn id="17" idx="3"/>
          </p:cNvCxnSpPr>
          <p:nvPr/>
        </p:nvCxnSpPr>
        <p:spPr>
          <a:xfrm rot="10800000">
            <a:off x="2660324" y="4036350"/>
            <a:ext cx="444108" cy="469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803019" y="182204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14244" y="1822040"/>
            <a:ext cx="1724579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ClientSession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3019" y="827417"/>
            <a:ext cx="3539236" cy="819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 Manager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6578" y="2561662"/>
            <a:ext cx="1272746" cy="442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</a:p>
          <a:p>
            <a:pPr algn="ctr"/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7127803" y="2567734"/>
            <a:ext cx="1272746" cy="442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Player</a:t>
            </a:r>
          </a:p>
          <a:p>
            <a:pPr algn="ctr"/>
            <a:r>
              <a:rPr lang="en-US" altLang="ko-KR" sz="1600" smtClean="0"/>
              <a:t>Number</a:t>
            </a:r>
            <a:endParaRPr lang="ko-KR" altLang="en-US" sz="1600"/>
          </a:p>
        </p:txBody>
      </p:sp>
      <p:sp>
        <p:nvSpPr>
          <p:cNvPr id="18" name="해 17"/>
          <p:cNvSpPr/>
          <p:nvPr/>
        </p:nvSpPr>
        <p:spPr>
          <a:xfrm>
            <a:off x="2322133" y="4876915"/>
            <a:ext cx="2002200" cy="1746389"/>
          </a:xfrm>
          <a:prstGeom prst="su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AM</a:t>
            </a:r>
            <a:endParaRPr lang="ko-KR" altLang="en-US" sz="2000"/>
          </a:p>
        </p:txBody>
      </p:sp>
      <p:cxnSp>
        <p:nvCxnSpPr>
          <p:cNvPr id="6" name="꺾인 연결선 5"/>
          <p:cNvCxnSpPr>
            <a:stCxn id="40" idx="1"/>
            <a:endCxn id="3" idx="3"/>
          </p:cNvCxnSpPr>
          <p:nvPr/>
        </p:nvCxnSpPr>
        <p:spPr>
          <a:xfrm rot="10800000" flipV="1">
            <a:off x="4354794" y="2783153"/>
            <a:ext cx="661785" cy="1420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1" idx="2"/>
            <a:endCxn id="19" idx="3"/>
          </p:cNvCxnSpPr>
          <p:nvPr/>
        </p:nvCxnSpPr>
        <p:spPr>
          <a:xfrm rot="5400000">
            <a:off x="5341546" y="2083581"/>
            <a:ext cx="1495497" cy="33497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웃는 얼굴 11"/>
          <p:cNvSpPr/>
          <p:nvPr/>
        </p:nvSpPr>
        <p:spPr>
          <a:xfrm>
            <a:off x="532727" y="4925264"/>
            <a:ext cx="1729946" cy="1649692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E</a:t>
            </a:r>
            <a:r>
              <a:rPr lang="en-US" altLang="ko-KR" sz="1400" smtClean="0"/>
              <a:t>=</a:t>
            </a:r>
            <a:r>
              <a:rPr lang="en-US" altLang="ko-KR" sz="2800" smtClean="0"/>
              <a:t>M</a:t>
            </a:r>
            <a:r>
              <a:rPr lang="en-US" altLang="ko-KR" sz="1200" smtClean="0"/>
              <a:t>C^2</a:t>
            </a:r>
            <a:endParaRPr lang="ko-KR" altLang="en-US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98" y="4966927"/>
            <a:ext cx="1121591" cy="11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03" y="4991265"/>
            <a:ext cx="1121591" cy="11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꺾인 연결선 13"/>
          <p:cNvCxnSpPr>
            <a:stCxn id="29" idx="3"/>
            <a:endCxn id="26" idx="3"/>
          </p:cNvCxnSpPr>
          <p:nvPr/>
        </p:nvCxnSpPr>
        <p:spPr>
          <a:xfrm flipH="1">
            <a:off x="8249394" y="2231969"/>
            <a:ext cx="389429" cy="3331992"/>
          </a:xfrm>
          <a:prstGeom prst="bentConnector3">
            <a:avLst>
              <a:gd name="adj1" fmla="val -58701"/>
            </a:avLst>
          </a:prstGeom>
          <a:ln w="57150">
            <a:solidFill>
              <a:srgbClr val="92D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8" idx="3"/>
            <a:endCxn id="1026" idx="3"/>
          </p:cNvCxnSpPr>
          <p:nvPr/>
        </p:nvCxnSpPr>
        <p:spPr>
          <a:xfrm>
            <a:off x="6527598" y="2231969"/>
            <a:ext cx="122491" cy="3307654"/>
          </a:xfrm>
          <a:prstGeom prst="bentConnector3">
            <a:avLst>
              <a:gd name="adj1" fmla="val 286626"/>
            </a:avLst>
          </a:prstGeom>
          <a:ln w="57150">
            <a:solidFill>
              <a:srgbClr val="92D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5765" y="6215447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밀린 과제를 하는 넥대생</a:t>
            </a:r>
            <a:r>
              <a:rPr lang="en-US" altLang="ko-KR" smtClean="0"/>
              <a:t>(2n</a:t>
            </a:r>
            <a:r>
              <a:rPr lang="ko-KR" altLang="en-US" smtClean="0"/>
              <a:t>세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배틀쉽 서버는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맑은 고딕"/>
              </a:rPr>
              <a:t>AI </a:t>
            </a:r>
            <a:r>
              <a:rPr lang="ko-KR" altLang="en-US">
                <a:ea typeface="맑은 고딕"/>
              </a:rPr>
              <a:t>프로그램간 대전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지원</a:t>
            </a:r>
          </a:p>
          <a:p>
            <a:pPr lvl="1"/>
            <a:r>
              <a:rPr lang="ko-KR" altLang="en-US">
                <a:ea typeface="맑은 고딕"/>
              </a:rPr>
              <a:t>사실 사람이 직접 입력해도 됨</a:t>
            </a:r>
            <a:r>
              <a:rPr lang="en-US" altLang="ko-KR">
                <a:ea typeface="맑은 고딕"/>
              </a:rPr>
              <a:t>!</a:t>
            </a:r>
            <a:r>
              <a:rPr lang="ko-KR" altLang="en-US">
                <a:ea typeface="맑은 고딕"/>
              </a:rPr>
              <a:t>ㅋ</a:t>
            </a:r>
          </a:p>
          <a:p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ea typeface="맑은 고딕"/>
              </a:rPr>
              <a:t>공평한 대결을 지원</a:t>
            </a:r>
          </a:p>
          <a:p>
            <a:pPr lvl="1"/>
            <a:r>
              <a:rPr lang="ko-KR" altLang="en-US" sz="2000">
                <a:ea typeface="맑은 고딕"/>
              </a:rPr>
              <a:t>버그</a:t>
            </a:r>
            <a:r>
              <a:rPr lang="en-US" altLang="ko-KR" sz="2000">
                <a:ea typeface="맑은 고딕"/>
              </a:rPr>
              <a:t>? </a:t>
            </a:r>
            <a:r>
              <a:rPr lang="ko-KR" altLang="en-US" sz="2000">
                <a:ea typeface="맑은 고딕"/>
              </a:rPr>
              <a:t>너 강퇴</a:t>
            </a:r>
          </a:p>
          <a:p>
            <a:endParaRPr lang="ko-KR" altLang="en-US" sz="24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즉</a:t>
            </a:r>
            <a:r>
              <a:rPr lang="en-US" altLang="ko-KR" sz="2400">
                <a:ea typeface="맑은 고딕"/>
              </a:rPr>
              <a:t>, </a:t>
            </a:r>
            <a:r>
              <a:rPr lang="ko-KR" altLang="en-US" sz="2400">
                <a:ea typeface="맑은 고딕"/>
              </a:rPr>
              <a:t>서버는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>
                <a:ea typeface="맑은 고딕"/>
              </a:rPr>
              <a:t>심판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광장 </a:t>
            </a:r>
          </a:p>
          <a:p>
            <a:pPr marL="0" indent="0">
              <a:buNone/>
            </a:pPr>
            <a:r>
              <a:rPr lang="en-US" altLang="ko-KR" sz="2400">
                <a:ea typeface="맑은 고딕"/>
              </a:rPr>
              <a:t>   </a:t>
            </a:r>
            <a:r>
              <a:rPr lang="ko-KR" altLang="en-US" sz="2400">
                <a:ea typeface="맑은 고딕"/>
              </a:rPr>
              <a:t>두가지 역할을 하고 있습니다</a:t>
            </a:r>
            <a:r>
              <a:rPr lang="en-US" altLang="ko-KR" sz="2400">
                <a:ea typeface="맑은 고딕"/>
              </a:rPr>
              <a:t>.</a:t>
            </a:r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0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Game Manager</a:t>
            </a:r>
          </a:p>
          <a:p>
            <a:r>
              <a:rPr lang="en-US" altLang="ko-KR" smtClean="0"/>
              <a:t>Game</a:t>
            </a:r>
          </a:p>
          <a:p>
            <a:r>
              <a:rPr lang="en-US" altLang="ko-KR" smtClean="0"/>
              <a:t>Player Manager</a:t>
            </a:r>
          </a:p>
          <a:p>
            <a:r>
              <a:rPr lang="en-US" altLang="ko-KR" smtClean="0"/>
              <a:t>Player</a:t>
            </a:r>
          </a:p>
          <a:p>
            <a:r>
              <a:rPr lang="en-US" altLang="ko-KR" smtClean="0"/>
              <a:t>ClientSessionManager</a:t>
            </a:r>
          </a:p>
          <a:p>
            <a:r>
              <a:rPr lang="en-US" altLang="ko-KR" smtClean="0"/>
              <a:t>ClientSession</a:t>
            </a:r>
          </a:p>
          <a:p>
            <a:r>
              <a:rPr lang="en-US" altLang="ko-KR" smtClean="0"/>
              <a:t>Auto Matcher</a:t>
            </a:r>
          </a:p>
          <a:p>
            <a:r>
              <a:rPr lang="ko-KR" altLang="en-US" smtClean="0"/>
              <a:t>그외 </a:t>
            </a:r>
            <a:r>
              <a:rPr lang="en-US" altLang="ko-KR" smtClean="0"/>
              <a:t>UI</a:t>
            </a:r>
            <a:r>
              <a:rPr lang="ko-KR" altLang="en-US" smtClean="0"/>
              <a:t>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Game Manager</a:t>
            </a:r>
          </a:p>
          <a:p>
            <a:pPr lvl="1"/>
            <a:r>
              <a:rPr lang="ko-KR" altLang="en-US" smtClean="0"/>
              <a:t>게임들을 관리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타 클래스가 </a:t>
            </a:r>
            <a:r>
              <a:rPr lang="en-US" altLang="ko-KR" smtClean="0"/>
              <a:t>Game</a:t>
            </a:r>
            <a:r>
              <a:rPr lang="ko-KR" altLang="en-US" smtClean="0"/>
              <a:t>에 접근하는 것을 도와줌</a:t>
            </a:r>
            <a:endParaRPr lang="en-US" altLang="ko-KR" smtClean="0"/>
          </a:p>
          <a:p>
            <a:r>
              <a:rPr lang="en-US" altLang="ko-KR" smtClean="0"/>
              <a:t>Game</a:t>
            </a:r>
          </a:p>
          <a:p>
            <a:pPr lvl="1"/>
            <a:r>
              <a:rPr lang="ko-KR" altLang="en-US" smtClean="0"/>
              <a:t>고유 </a:t>
            </a:r>
            <a:r>
              <a:rPr lang="en-US" altLang="ko-KR" smtClean="0"/>
              <a:t>Game Number </a:t>
            </a:r>
            <a:r>
              <a:rPr lang="ko-KR" altLang="en-US" smtClean="0"/>
              <a:t>가지고 있음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Player 2</a:t>
            </a:r>
            <a:r>
              <a:rPr lang="ko-KR" altLang="en-US" smtClean="0"/>
              <a:t>명을 가지고 있음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게임을 시작할지 말지 정함</a:t>
            </a:r>
            <a:endParaRPr lang="en-US" altLang="ko-KR" smtClean="0"/>
          </a:p>
          <a:p>
            <a:pPr lvl="1"/>
            <a:r>
              <a:rPr lang="ko-KR" altLang="en-US" smtClean="0"/>
              <a:t>모든 게임이 종료되었는지 판단</a:t>
            </a:r>
            <a:endParaRPr lang="en-US" altLang="ko-KR" smtClean="0"/>
          </a:p>
          <a:p>
            <a:pPr lvl="1"/>
            <a:r>
              <a:rPr lang="ko-KR" altLang="en-US" smtClean="0"/>
              <a:t>플레이어에게 </a:t>
            </a:r>
            <a:r>
              <a:rPr lang="en-US" altLang="ko-KR" smtClean="0"/>
              <a:t>“</a:t>
            </a:r>
            <a:r>
              <a:rPr lang="ko-KR" altLang="en-US" smtClean="0"/>
              <a:t>니 차례야</a:t>
            </a:r>
            <a:r>
              <a:rPr lang="en-US" altLang="ko-KR" smtClean="0"/>
              <a:t>”, </a:t>
            </a:r>
            <a:r>
              <a:rPr lang="ko-KR" altLang="en-US" smtClean="0"/>
              <a:t>혹은 </a:t>
            </a:r>
            <a:r>
              <a:rPr lang="en-US" altLang="ko-KR" smtClean="0"/>
              <a:t>“</a:t>
            </a:r>
            <a:r>
              <a:rPr lang="ko-KR" altLang="en-US" smtClean="0"/>
              <a:t>너 맞았어</a:t>
            </a:r>
            <a:r>
              <a:rPr lang="en-US" altLang="ko-KR" smtClean="0"/>
              <a:t>” </a:t>
            </a:r>
            <a:r>
              <a:rPr lang="ko-KR" altLang="en-US" smtClean="0"/>
              <a:t>등의 정보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Player Manager</a:t>
            </a:r>
          </a:p>
          <a:p>
            <a:pPr lvl="1"/>
            <a:r>
              <a:rPr lang="ko-KR" altLang="en-US" smtClean="0"/>
              <a:t>플레이어 관리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타 클래스가 플레이어에 접근하는 걸 도와줌</a:t>
            </a:r>
            <a:endParaRPr lang="en-US" altLang="ko-KR" smtClean="0"/>
          </a:p>
          <a:p>
            <a:r>
              <a:rPr lang="en-US" altLang="ko-KR" smtClean="0"/>
              <a:t>Player</a:t>
            </a:r>
          </a:p>
          <a:p>
            <a:pPr lvl="1"/>
            <a:r>
              <a:rPr lang="ko-KR" altLang="en-US" smtClean="0"/>
              <a:t>맵 정보</a:t>
            </a:r>
            <a:endParaRPr lang="en-US" altLang="ko-KR" smtClean="0"/>
          </a:p>
          <a:p>
            <a:pPr lvl="1"/>
            <a:r>
              <a:rPr lang="ko-KR" altLang="en-US" smtClean="0"/>
              <a:t>피격 판정</a:t>
            </a:r>
            <a:endParaRPr lang="en-US" altLang="ko-KR"/>
          </a:p>
          <a:p>
            <a:pPr lvl="1"/>
            <a:r>
              <a:rPr lang="ko-KR" altLang="en-US" smtClean="0"/>
              <a:t>게임 종료 판정</a:t>
            </a:r>
            <a:endParaRPr lang="en-US" altLang="ko-KR" smtClean="0"/>
          </a:p>
          <a:p>
            <a:pPr lvl="1"/>
            <a:r>
              <a:rPr lang="ko-KR" altLang="en-US" smtClean="0"/>
              <a:t>내가 지금 몇턴인지 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ClientSessionManager</a:t>
            </a:r>
          </a:p>
          <a:p>
            <a:pPr lvl="1"/>
            <a:r>
              <a:rPr lang="ko-KR" altLang="en-US" smtClean="0"/>
              <a:t>클라 세션들 관리</a:t>
            </a:r>
            <a:endParaRPr lang="en-US" altLang="ko-KR" smtClean="0"/>
          </a:p>
          <a:p>
            <a:r>
              <a:rPr lang="en-US" altLang="ko-KR" smtClean="0"/>
              <a:t>ClientSession</a:t>
            </a:r>
          </a:p>
          <a:p>
            <a:pPr lvl="1"/>
            <a:r>
              <a:rPr lang="en-US" altLang="ko-KR" smtClean="0"/>
              <a:t>Event Handling </a:t>
            </a:r>
            <a:r>
              <a:rPr lang="ko-KR" altLang="en-US" smtClean="0"/>
              <a:t>방식으로 보내야 할 패킷과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 smtClean="0"/>
              <a:t>받은 패킷들을 처리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Auto Matcher</a:t>
            </a:r>
          </a:p>
          <a:p>
            <a:pPr lvl="1"/>
            <a:r>
              <a:rPr lang="ko-KR" altLang="en-US" smtClean="0"/>
              <a:t>플레이어가 접속하면 자동으로 게임 만들어서 둘이 싸우게 붙임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그외 </a:t>
            </a:r>
            <a:r>
              <a:rPr lang="en-US" altLang="ko-KR" smtClean="0"/>
              <a:t>UI</a:t>
            </a:r>
            <a:r>
              <a:rPr lang="ko-KR" altLang="en-US" smtClean="0"/>
              <a:t>부분</a:t>
            </a:r>
            <a:endParaRPr lang="en-US" altLang="ko-KR" smtClean="0"/>
          </a:p>
          <a:p>
            <a:pPr lvl="1"/>
            <a:r>
              <a:rPr lang="en-US" altLang="ko-KR" smtClean="0"/>
              <a:t>With Direct 2D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나중에는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토너먼트 대전이 있을 예정</a:t>
            </a:r>
            <a:r>
              <a:rPr lang="en-US" altLang="ko-KR" smtClean="0"/>
              <a:t>!</a:t>
            </a:r>
          </a:p>
          <a:p>
            <a:endParaRPr lang="en-US" altLang="ko-KR"/>
          </a:p>
          <a:p>
            <a:r>
              <a:rPr lang="ko-KR" altLang="en-US" smtClean="0"/>
              <a:t>사람이 수동으로 대전을 붙도록 해야 함</a:t>
            </a:r>
            <a:endParaRPr lang="en-US" altLang="ko-KR" smtClean="0"/>
          </a:p>
          <a:p>
            <a:pPr lvl="1"/>
            <a:r>
              <a:rPr lang="ko-KR" altLang="en-US" smtClean="0"/>
              <a:t>지금은 자동매칭이니까</a:t>
            </a:r>
            <a:r>
              <a:rPr lang="en-US" altLang="ko-KR" smtClean="0"/>
              <a:t>, </a:t>
            </a:r>
            <a:r>
              <a:rPr lang="ko-KR" altLang="en-US" smtClean="0"/>
              <a:t>수동매칭으로</a:t>
            </a:r>
            <a:r>
              <a:rPr lang="en-US" altLang="ko-KR" smtClean="0"/>
              <a:t>!</a:t>
            </a:r>
          </a:p>
          <a:p>
            <a:pPr lvl="1"/>
            <a:r>
              <a:rPr lang="ko-KR" altLang="en-US" smtClean="0"/>
              <a:t>아니면 자동으로 토너먼트 하던가</a:t>
            </a:r>
            <a:r>
              <a:rPr lang="en-US" altLang="ko-KR" smtClean="0"/>
              <a:t>~</a:t>
            </a:r>
          </a:p>
          <a:p>
            <a:endParaRPr lang="en-US" altLang="ko-KR"/>
          </a:p>
          <a:p>
            <a:r>
              <a:rPr lang="ko-KR" altLang="en-US" smtClean="0"/>
              <a:t>현재 서버의 상황을 시각화하고</a:t>
            </a:r>
            <a:r>
              <a:rPr lang="en-US" altLang="ko-KR" smtClean="0"/>
              <a:t>,</a:t>
            </a:r>
          </a:p>
          <a:p>
            <a:pPr marL="0" indent="0">
              <a:buNone/>
            </a:pPr>
            <a:r>
              <a:rPr lang="ko-KR" altLang="en-US" smtClean="0"/>
              <a:t>마우스 입력도 받고</a:t>
            </a:r>
            <a:r>
              <a:rPr lang="en-US" altLang="ko-KR" smtClean="0"/>
              <a:t>.. </a:t>
            </a:r>
            <a:r>
              <a:rPr lang="ko-KR" altLang="en-US" smtClean="0"/>
              <a:t>하는 </a:t>
            </a:r>
            <a:r>
              <a:rPr lang="en-US" altLang="ko-KR" smtClean="0"/>
              <a:t>UI</a:t>
            </a:r>
            <a:r>
              <a:rPr lang="ko-KR" altLang="en-US" smtClean="0"/>
              <a:t>를 만들 예정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서버와 통신하기 위해서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서버와 클라는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대화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를 해야 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대화의 순서가 꼬이지 않도록 주의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</a:p>
          <a:p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다음 슬라이드 부터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  <a:latin typeface="맑은 고딕"/>
                <a:ea typeface="맑은 고딕"/>
              </a:rPr>
              <a:t>빨강은 서버가 할 말</a:t>
            </a:r>
          </a:p>
          <a:p>
            <a:pPr lvl="1"/>
            <a:r>
              <a:rPr lang="ko-KR" altLang="en-US">
                <a:solidFill>
                  <a:srgbClr val="0070C0"/>
                </a:solidFill>
                <a:latin typeface="맑은 고딕"/>
                <a:ea typeface="맑은 고딕"/>
              </a:rPr>
              <a:t>파랑은 클라가 할 말</a:t>
            </a:r>
          </a:p>
          <a:p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9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서버와 통신하기 위해서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[Connect]</a:t>
            </a: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서버에 연결합니다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Name]</a:t>
            </a:r>
            <a:endParaRPr lang="ko-KR" altLang="en-US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닉네임으로 로그인을 합니다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[Game Start]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게임이 시작될 때 까지 기다립니다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Map]</a:t>
            </a:r>
            <a:endParaRPr lang="ko-KR" altLang="en-US">
              <a:solidFill>
                <a:srgbClr val="0070C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게임이 시작되었으니배를 셋팅하고 맵 정보를 보내줍니다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3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 charset="0"/>
                <a:ea typeface="Malgun Gothic" charset="0"/>
              </a:rPr>
              <a:t>서버와 통신하기 위해서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[My Turn]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내 턴이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되길 기다립니다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>
                <a:solidFill>
                  <a:srgbClr val="0070C0"/>
                </a:solidFill>
                <a:latin typeface="맑은 고딕"/>
                <a:ea typeface="맑은 고딕"/>
              </a:rPr>
              <a:t>[Submit Attack]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(x, y)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공격을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하겠다고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서버에게 알려줍니다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[Attack Result]</a:t>
            </a: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공격의 결과입니다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내 공격인지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상대방의 공격인지 꼭 확인하세요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/>
                <a:ea typeface="맑은 고딕"/>
              </a:rPr>
              <a:t>[Game Over]</a:t>
            </a:r>
            <a:endParaRPr lang="ko-KR" altLang="en-US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한 게임이 끝났습니다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6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 charset="0"/>
                <a:ea typeface="Malgun Gothic" charset="0"/>
              </a:rPr>
              <a:t>서버와 통신하기 위해서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[Next Game]</a:t>
            </a: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다음 게임이 시작됩니다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배를 셋팅해주세요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en-US" altLang="ko-KR" sz="2400">
                <a:solidFill>
                  <a:srgbClr val="FF0000"/>
                </a:solidFill>
                <a:latin typeface="맑은 고딕"/>
                <a:ea typeface="맑은 고딕"/>
              </a:rPr>
              <a:t>[Over ALL]</a:t>
            </a:r>
            <a:endParaRPr lang="ko-KR" altLang="en-US" sz="240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모든 게임이 종료되었습니다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/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평균 턴수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</a:rPr>
              <a:t>승리 횟수를 확인하세요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en-US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99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91978" y="4585372"/>
            <a:ext cx="4151871" cy="76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1978" y="3503975"/>
            <a:ext cx="4151871" cy="102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전체적인 대화의 순서도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8320" y="2104731"/>
            <a:ext cx="2189667" cy="24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Connect</a:t>
            </a:r>
            <a:endParaRPr lang="ko-KR" altLang="en-US"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8320" y="2489945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Name</a:t>
            </a:r>
            <a:endParaRPr lang="ko-KR" altLang="en-US"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4247" y="2794079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맑은 고딕"/>
              </a:rPr>
              <a:t>Game Start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2060" y="3070083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Map</a:t>
            </a:r>
            <a:endParaRPr lang="ko-KR" altLang="en-US"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2058" y="3877197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Attack</a:t>
            </a:r>
            <a:endParaRPr lang="ko-KR" altLang="en-US">
              <a:ea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0627" y="361828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7986" y="421869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57985" y="54241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8961" y="607340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Over All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5021" y="605948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Next Game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0627" y="48307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43849" y="3344004"/>
            <a:ext cx="630194" cy="208010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9773" y="4170016"/>
            <a:ext cx="238485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		</a:t>
            </a:r>
            <a:r>
              <a:rPr lang="ko-KR" altLang="en-US" smtClean="0"/>
              <a:t>가</a:t>
            </a:r>
            <a:endParaRPr lang="en-US" altLang="ko-KR"/>
          </a:p>
          <a:p>
            <a:r>
              <a:rPr lang="ko-KR" altLang="en-US" smtClean="0"/>
              <a:t>올때까지 계속</a:t>
            </a:r>
            <a:r>
              <a:rPr lang="en-US" altLang="ko-KR"/>
              <a:t> </a:t>
            </a:r>
            <a:r>
              <a:rPr lang="ko-KR" altLang="en-US" smtClean="0"/>
              <a:t>반복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58946" y="420994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3422822" y="5698029"/>
            <a:ext cx="435934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>
            <a:off x="3858756" y="5698029"/>
            <a:ext cx="206617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1"/>
            <a:endCxn id="8" idx="1"/>
          </p:cNvCxnSpPr>
          <p:nvPr/>
        </p:nvCxnSpPr>
        <p:spPr>
          <a:xfrm rot="10800000">
            <a:off x="832061" y="3207045"/>
            <a:ext cx="1112961" cy="2989399"/>
          </a:xfrm>
          <a:prstGeom prst="bentConnector3">
            <a:avLst>
              <a:gd name="adj1" fmla="val 15051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5340503" y="6196442"/>
            <a:ext cx="1159151" cy="13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9654" y="6011776"/>
            <a:ext cx="1828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겜 끝</a:t>
            </a:r>
            <a:r>
              <a:rPr lang="en-US" altLang="ko-KR" smtClean="0"/>
              <a:t>! </a:t>
            </a:r>
            <a:r>
              <a:rPr lang="ko-KR" altLang="en-US" smtClean="0"/>
              <a:t>ㅅㄱㅇ</a:t>
            </a:r>
            <a:r>
              <a:rPr lang="en-US" altLang="ko-KR" smtClean="0"/>
              <a:t>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91978" y="4585372"/>
            <a:ext cx="4151871" cy="764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91978" y="3503975"/>
            <a:ext cx="4151871" cy="10203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전체적인 대화의 순서도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68320" y="2104731"/>
            <a:ext cx="2189667" cy="243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Connect</a:t>
            </a:r>
            <a:endParaRPr lang="ko-KR" altLang="en-US">
              <a:ea typeface="맑은 고딕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8320" y="2489945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Name</a:t>
            </a:r>
            <a:endParaRPr lang="ko-KR" altLang="en-US">
              <a:ea typeface="맑은 고딕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94247" y="2794079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맑은 고딕"/>
              </a:rPr>
              <a:t>Game Start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32060" y="3070083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Map</a:t>
            </a:r>
            <a:endParaRPr lang="ko-KR" altLang="en-US">
              <a:ea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2058" y="3877197"/>
            <a:ext cx="2225927" cy="273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맑은 고딕"/>
              </a:rPr>
              <a:t>Submit Attack</a:t>
            </a:r>
            <a:endParaRPr lang="ko-KR" altLang="en-US">
              <a:ea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60627" y="361828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7986" y="421869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57985" y="54241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8961" y="607340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Over All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5021" y="6059482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Next Game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60627" y="483070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843849" y="3344004"/>
            <a:ext cx="630194" cy="208010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9773" y="4170016"/>
            <a:ext cx="2384854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		</a:t>
            </a:r>
            <a:r>
              <a:rPr lang="ko-KR" altLang="en-US" smtClean="0"/>
              <a:t>가</a:t>
            </a:r>
            <a:endParaRPr lang="en-US" altLang="ko-KR"/>
          </a:p>
          <a:p>
            <a:r>
              <a:rPr lang="ko-KR" altLang="en-US" smtClean="0"/>
              <a:t>올때까지 계속</a:t>
            </a:r>
            <a:r>
              <a:rPr lang="en-US" altLang="ko-KR"/>
              <a:t> </a:t>
            </a:r>
            <a:r>
              <a:rPr lang="ko-KR" altLang="en-US" smtClean="0"/>
              <a:t>반복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58946" y="4209946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Game Over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21839" y="2489945"/>
            <a:ext cx="1115868" cy="101403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99492" y="1732323"/>
            <a:ext cx="2728963" cy="214487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상대방이 선공이면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순서 반대로</a:t>
            </a:r>
            <a:r>
              <a:rPr lang="en-US" altLang="ko-KR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28421" y="2223111"/>
            <a:ext cx="2597400" cy="478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직사각형 24"/>
          <p:cNvSpPr/>
          <p:nvPr/>
        </p:nvSpPr>
        <p:spPr>
          <a:xfrm>
            <a:off x="5628421" y="2781156"/>
            <a:ext cx="2597400" cy="638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28421" y="3017439"/>
            <a:ext cx="1392534" cy="171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ea typeface="맑은 고딕"/>
              </a:rPr>
              <a:t>Submit Attack</a:t>
            </a:r>
            <a:endParaRPr lang="ko-KR" altLang="en-US" sz="1050">
              <a:ea typeface="맑은 고딕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42219" y="2877683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2219" y="3185279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42219" y="2284740"/>
            <a:ext cx="1001921" cy="1713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 sz="1050">
              <a:solidFill>
                <a:srgbClr val="FFFFFF"/>
              </a:solidFill>
              <a:ea typeface="맑은 고딕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3422822" y="5698029"/>
            <a:ext cx="435934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>
            <a:off x="3858756" y="5698029"/>
            <a:ext cx="206617" cy="3614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8" idx="1"/>
            <a:endCxn id="8" idx="1"/>
          </p:cNvCxnSpPr>
          <p:nvPr/>
        </p:nvCxnSpPr>
        <p:spPr>
          <a:xfrm rot="10800000">
            <a:off x="832061" y="3207045"/>
            <a:ext cx="1112961" cy="2989399"/>
          </a:xfrm>
          <a:prstGeom prst="bentConnector3">
            <a:avLst>
              <a:gd name="adj1" fmla="val 15051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5340503" y="6196442"/>
            <a:ext cx="1159151" cy="13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9654" y="6011776"/>
            <a:ext cx="182880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겜 끝</a:t>
            </a:r>
            <a:r>
              <a:rPr lang="en-US" altLang="ko-KR" smtClean="0"/>
              <a:t>! </a:t>
            </a:r>
            <a:r>
              <a:rPr lang="ko-KR" altLang="en-US" smtClean="0"/>
              <a:t>ㅅㄱㅇ</a:t>
            </a:r>
            <a:r>
              <a:rPr lang="en-US" altLang="ko-KR" smtClean="0"/>
              <a:t>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(Q.)</a:t>
            </a:r>
            <a:r>
              <a:rPr lang="ko-KR" altLang="en-US" smtClean="0"/>
              <a:t>제가 선공인가요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몰라요</a:t>
            </a:r>
            <a:r>
              <a:rPr lang="en-US" altLang="ko-KR" smtClean="0"/>
              <a:t>~ </a:t>
            </a:r>
            <a:r>
              <a:rPr lang="ko-KR" altLang="en-US" smtClean="0"/>
              <a:t>안알랴줌</a:t>
            </a:r>
            <a:endParaRPr lang="en-US" altLang="ko-KR"/>
          </a:p>
          <a:p>
            <a:pPr lvl="1"/>
            <a:r>
              <a:rPr lang="ko-KR" altLang="en-US" smtClean="0"/>
              <a:t>ㅋ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클라는 선공일지 후공일지 알 필요가 없습니다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그냥               이 올 때까지 기다리세요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                </a:t>
            </a:r>
            <a:r>
              <a:rPr lang="ko-KR" altLang="en-US" smtClean="0"/>
              <a:t>이 먼저 오면 후공입니다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둘 중 뭐가 먼저 올지 모르니까 대비하세요</a:t>
            </a:r>
            <a:r>
              <a:rPr lang="en-US" altLang="ko-KR" smtClean="0"/>
              <a:t>!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2534" y="4360558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My Turn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90174" y="4798421"/>
            <a:ext cx="1601542" cy="2739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FFFF"/>
                </a:solidFill>
                <a:ea typeface="맑은 고딕"/>
              </a:rPr>
              <a:t>Attack Result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70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748</Words>
  <Application>Microsoft Office PowerPoint</Application>
  <PresentationFormat>화면 슬라이드 쇼(4:3)</PresentationFormat>
  <Paragraphs>270</Paragraphs>
  <Slides>24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Battleship Server</vt:lpstr>
      <vt:lpstr>배틀쉽 서버는</vt:lpstr>
      <vt:lpstr>서버와 통신하기 위해서</vt:lpstr>
      <vt:lpstr>서버와 통신하기 위해서</vt:lpstr>
      <vt:lpstr>서버와 통신하기 위해서</vt:lpstr>
      <vt:lpstr>서버와 통신하기 위해서</vt:lpstr>
      <vt:lpstr>전체적인 대화의 순서도</vt:lpstr>
      <vt:lpstr>전체적인 대화의 순서도</vt:lpstr>
      <vt:lpstr>(Q.)제가 선공인가요?</vt:lpstr>
      <vt:lpstr>현재 서버 구현 상황</vt:lpstr>
      <vt:lpstr>현재 서버 상황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서버 구조</vt:lpstr>
      <vt:lpstr>나중에는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Server</dc:title>
  <dc:creator>Administrator</dc:creator>
  <cp:lastModifiedBy>Registered User</cp:lastModifiedBy>
  <cp:revision>13</cp:revision>
  <dcterms:created xsi:type="dcterms:W3CDTF">2012-07-30T17:18:39Z</dcterms:created>
  <dcterms:modified xsi:type="dcterms:W3CDTF">2014-09-15T08:23:47Z</dcterms:modified>
</cp:coreProperties>
</file>