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2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0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3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4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2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7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0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6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BD83-F9D6-4B01-9BFB-791529C3B0EC}" type="datetimeFigureOut">
              <a:rPr lang="ko-KR" altLang="en-US" smtClean="0"/>
              <a:t>2014-09-11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1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atpgusskat/BGNL/blob/master/BattleshipNetworkLib/Example/Example.cp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2218" y="1122363"/>
            <a:ext cx="9947564" cy="2387600"/>
          </a:xfrm>
        </p:spPr>
        <p:txBody>
          <a:bodyPr>
            <a:normAutofit/>
          </a:bodyPr>
          <a:lstStyle/>
          <a:p>
            <a:r>
              <a:rPr lang="en-US" altLang="ko-KR" sz="4800" b="1" dirty="0" smtClean="0"/>
              <a:t>B</a:t>
            </a:r>
            <a:r>
              <a:rPr lang="en-US" altLang="ko-KR" sz="4800" dirty="0" smtClean="0"/>
              <a:t>attleship </a:t>
            </a:r>
            <a:r>
              <a:rPr lang="en-US" altLang="ko-KR" sz="4800" b="1" dirty="0" smtClean="0"/>
              <a:t>G</a:t>
            </a:r>
            <a:r>
              <a:rPr lang="en-US" altLang="ko-KR" sz="4800" dirty="0" smtClean="0"/>
              <a:t>ame </a:t>
            </a:r>
            <a:r>
              <a:rPr lang="en-US" altLang="ko-KR" sz="4800" b="1" dirty="0" smtClean="0"/>
              <a:t>N</a:t>
            </a:r>
            <a:r>
              <a:rPr lang="en-US" altLang="ko-KR" sz="4800" dirty="0" smtClean="0"/>
              <a:t>etwork </a:t>
            </a:r>
            <a:r>
              <a:rPr lang="en-US" altLang="ko-KR" sz="4800" b="1" dirty="0" smtClean="0"/>
              <a:t>L</a:t>
            </a:r>
            <a:r>
              <a:rPr lang="en-US" altLang="ko-KR" sz="4800" dirty="0" smtClean="0"/>
              <a:t>ibrary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38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.1. </a:t>
            </a:r>
            <a:r>
              <a:rPr lang="ko-KR" altLang="en-US" dirty="0" smtClean="0"/>
              <a:t>배 배치 정보 전송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배치 정보는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구조체에 담는다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내부적으로 </a:t>
            </a:r>
            <a:r>
              <a:rPr lang="en-US" altLang="ko-KR" dirty="0" smtClean="0"/>
              <a:t>char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이루어져있다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03357" y="3834938"/>
            <a:ext cx="4785284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MapData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aircraft[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AIRCRAFT_LENGTH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];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battleship[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BATTLESHIP_LENGTH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];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cruiser[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CRUISER_LENGTH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];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destroyer1[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DESTROYER_LENGTH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];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destroyer2[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DESTROYER_LENGTH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];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37163" y="3106160"/>
            <a:ext cx="651767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network.SubmitMap(&amp;mapData);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8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.2. </a:t>
            </a:r>
            <a:r>
              <a:rPr lang="ko-KR" altLang="en-US" dirty="0" smtClean="0"/>
              <a:t>응답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들어온 </a:t>
            </a:r>
            <a:r>
              <a:rPr lang="ko-KR" altLang="en-US" dirty="0" err="1" smtClean="0"/>
              <a:t>패킷의</a:t>
            </a:r>
            <a:r>
              <a:rPr lang="ko-KR" altLang="en-US" dirty="0" smtClean="0"/>
              <a:t> 타입은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PacketType</a:t>
            </a:r>
            <a:r>
              <a:rPr lang="ko-KR" altLang="en-US" dirty="0" smtClean="0"/>
              <a:t>형으로</a:t>
            </a:r>
            <a:r>
              <a:rPr lang="ko-KR" altLang="en-US" dirty="0"/>
              <a:t> </a:t>
            </a:r>
            <a:r>
              <a:rPr lang="ko-KR" altLang="en-US" dirty="0" smtClean="0"/>
              <a:t>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에러코드는</a:t>
            </a:r>
            <a:r>
              <a:rPr lang="ko-KR" altLang="en-US" dirty="0"/>
              <a:t>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ErrorType</a:t>
            </a:r>
            <a:r>
              <a:rPr lang="ko-KR" altLang="en-US" dirty="0" smtClean="0"/>
              <a:t>형으로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09222" y="3708906"/>
            <a:ext cx="8773556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error = network.GetPacketType(&amp;type);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8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.3. </a:t>
            </a:r>
            <a:r>
              <a:rPr lang="ko-KR" altLang="en-US" dirty="0" smtClean="0"/>
              <a:t>응답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case </a:t>
            </a:r>
            <a:r>
              <a:rPr lang="ko-KR" altLang="en-US" dirty="0" smtClean="0"/>
              <a:t>문으로 나눠서 처리하는 것이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44934" y="2489772"/>
            <a:ext cx="3102131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switch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(type)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PKT_SC_MY_TURN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PKT_SC_ATTACK_RESULT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PKT_SC_GAME_OVER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default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8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.3.1. </a:t>
            </a:r>
            <a:r>
              <a:rPr lang="ko-KR" altLang="en-US" dirty="0" smtClean="0"/>
              <a:t>내가 공격할 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PKT_SC_MY_TURN</a:t>
            </a:r>
          </a:p>
          <a:p>
            <a:r>
              <a:rPr lang="ko-KR" altLang="en-US" dirty="0" smtClean="0"/>
              <a:t>좌표로</a:t>
            </a:r>
            <a:r>
              <a:rPr lang="ko-KR" altLang="en-US" dirty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보낸다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39339" y="3708906"/>
            <a:ext cx="651332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network.SubmitAttack(x, y);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.3.2. </a:t>
            </a:r>
            <a:r>
              <a:rPr lang="ko-KR" altLang="en-US" dirty="0" smtClean="0"/>
              <a:t>공격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PT_SC_ATTACK_RESULT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AttackResult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/>
              <a:t>구조체로 값을 받아온다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내가</a:t>
            </a:r>
            <a:r>
              <a:rPr lang="ko-KR" altLang="en-US" dirty="0"/>
              <a:t> </a:t>
            </a:r>
            <a:r>
              <a:rPr lang="ko-KR" altLang="en-US" dirty="0" smtClean="0"/>
              <a:t>공격한 결과면 </a:t>
            </a:r>
            <a:r>
              <a:rPr lang="en-US" altLang="ko-KR" dirty="0" err="1" smtClean="0"/>
              <a:t>isMine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적이 공격한 결과면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attackResult</a:t>
            </a:r>
            <a:r>
              <a:rPr lang="ko-KR" altLang="en-US" dirty="0" smtClean="0"/>
              <a:t>는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AttackResult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열거형에</a:t>
            </a:r>
            <a:r>
              <a:rPr lang="ko-KR" altLang="en-US" dirty="0" smtClean="0"/>
              <a:t> 정의된 값들이다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6510" y="4649881"/>
            <a:ext cx="467307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AttackResult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attackResult;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network.GetAttackResult(&amp;attackResult);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07940" y="3856335"/>
            <a:ext cx="287771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AttackResult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x;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y;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short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attackResult;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bool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isMine;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94007" y="3856335"/>
            <a:ext cx="366318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AttackResult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0,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AR_MISS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1,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AR_HIT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2,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AR_DESTORY_AIRCRAFT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3,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AR_DESTORY_BATTLESHIP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4,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AR_DESTORY_CRUISER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5,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AR_DESTORY_DESTORYER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6,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2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.3.3. </a:t>
            </a:r>
            <a:r>
              <a:rPr lang="ko-KR" altLang="en-US" dirty="0" smtClean="0"/>
              <a:t>게임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PT_SC_GAME_OVER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GameResult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/>
              <a:t>구조체로 값을 받아온다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내가</a:t>
            </a:r>
            <a:r>
              <a:rPr lang="ko-KR" altLang="en-US" dirty="0"/>
              <a:t> </a:t>
            </a:r>
            <a:r>
              <a:rPr lang="ko-KR" altLang="en-US" dirty="0" smtClean="0"/>
              <a:t>이겼다면 </a:t>
            </a:r>
            <a:r>
              <a:rPr lang="en-US" altLang="ko-KR" dirty="0" err="1" smtClean="0"/>
              <a:t>isWinner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졌다면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48257" y="3395216"/>
            <a:ext cx="809548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GameResult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gameResult;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network.GetGameResult(&amp;gameResult);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37670" y="4539902"/>
            <a:ext cx="231666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GameResult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bool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isWinner;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turns;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05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.3.4. </a:t>
            </a:r>
            <a:r>
              <a:rPr lang="ko-KR" altLang="en-US" dirty="0" smtClean="0"/>
              <a:t>에러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상대방이 도중에 나감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PT_SC_ERROR</a:t>
            </a:r>
          </a:p>
          <a:p>
            <a:r>
              <a:rPr lang="en-US" altLang="ko-KR" dirty="0" smtClean="0"/>
              <a:t>error</a:t>
            </a:r>
            <a:r>
              <a:rPr lang="ko-KR" altLang="en-US" dirty="0" smtClean="0"/>
              <a:t>의 값을 확인한다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ET_OPPOSITION_DISCONNECTED</a:t>
            </a:r>
            <a:r>
              <a:rPr lang="ko-KR" altLang="en-US" dirty="0" smtClean="0"/>
              <a:t>일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08643" y="4206877"/>
            <a:ext cx="518924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(error ==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ET_OPPOSITION_DISCONNECTED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"상대방의 접속이 끊어졌습니다."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460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.4. </a:t>
            </a:r>
            <a:r>
              <a:rPr lang="ko-KR" altLang="en-US" dirty="0" smtClean="0"/>
              <a:t>또 응답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13316" y="3708906"/>
            <a:ext cx="696536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network.GetPacketType(&amp;type);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1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.5. </a:t>
            </a:r>
            <a:r>
              <a:rPr lang="ko-KR" altLang="en-US" dirty="0" smtClean="0"/>
              <a:t>게임 종료 후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경우 밖에 없으니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문으로 처리해도 무관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52198" y="3216464"/>
            <a:ext cx="388760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(type ==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PKT_SC_NEXT_GAME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(type ==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PKT_SC_ALL_OVER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87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.5.1. </a:t>
            </a:r>
            <a:r>
              <a:rPr lang="ko-KR" altLang="en-US" dirty="0" smtClean="0"/>
              <a:t>다음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PT_SC_NEXT_GAME</a:t>
            </a:r>
          </a:p>
          <a:p>
            <a:r>
              <a:rPr lang="ko-KR" altLang="en-US" dirty="0" smtClean="0"/>
              <a:t>다시</a:t>
            </a:r>
            <a:r>
              <a:rPr lang="ko-KR" altLang="en-US" dirty="0"/>
              <a:t> </a:t>
            </a:r>
            <a:r>
              <a:rPr lang="ko-KR" altLang="en-US" dirty="0" smtClean="0"/>
              <a:t>배 배치하는 부분으로 돌아가면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40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BGNL Sample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GitHub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github.com/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skatpgusskat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/BGNL/blob/master/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BattleshipNetworkLib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/Example/Example.cpp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ko-KR" altLang="en-US" dirty="0" smtClean="0"/>
              <a:t>주석들이 적혀있으므로 주석을 보면서 이해할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054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.5.2. </a:t>
            </a:r>
            <a:r>
              <a:rPr lang="ko-KR" altLang="en-US" dirty="0" smtClean="0"/>
              <a:t>모두 종료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번의 게임 종료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PT_SC_ALL_OVER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FinalResult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구조체로 값을 받아온다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자신의</a:t>
            </a:r>
            <a:r>
              <a:rPr lang="ko-KR" altLang="en-US" dirty="0"/>
              <a:t> </a:t>
            </a:r>
            <a:r>
              <a:rPr lang="ko-KR" altLang="en-US" dirty="0" smtClean="0"/>
              <a:t>승리 횟수와 평균 턴 수가 들어온다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9222" y="3462685"/>
            <a:ext cx="877355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FinalResult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finalResult;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network.GetFinalResult(&amp;finalResult);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81565" y="4696713"/>
            <a:ext cx="242887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FinalResult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winCount;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float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avgTurns;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958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연결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안 해줘도 객체</a:t>
            </a:r>
            <a:r>
              <a:rPr lang="ko-KR" altLang="en-US" dirty="0"/>
              <a:t> </a:t>
            </a:r>
            <a:r>
              <a:rPr lang="ko-KR" altLang="en-US" dirty="0" smtClean="0"/>
              <a:t>소멸 시 자동으로 호출되기는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17409" y="3708906"/>
            <a:ext cx="515718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network.Disconnect();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155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A: </a:t>
            </a:r>
            <a:r>
              <a:rPr lang="ko-KR" altLang="en-US" dirty="0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메서드들은</a:t>
            </a:r>
            <a:r>
              <a:rPr lang="ko-KR" altLang="en-US" dirty="0" smtClean="0"/>
              <a:t> 치명적인 문제가 발생하면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Network::Exception</a:t>
            </a:r>
            <a:r>
              <a:rPr lang="ko-KR" altLang="en-US" dirty="0" smtClean="0"/>
              <a:t>타입의</a:t>
            </a:r>
            <a:r>
              <a:rPr lang="ko-KR" altLang="en-US" dirty="0"/>
              <a:t> </a:t>
            </a:r>
            <a:r>
              <a:rPr lang="ko-KR" altLang="en-US" dirty="0" smtClean="0"/>
              <a:t>예외를 던진다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13249" y="3093353"/>
            <a:ext cx="276550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Exception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SERVER_CLOSED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PARAMETER_ERROR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UNEXPECTED_PACKET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A: </a:t>
            </a:r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126126" cy="4351338"/>
          </a:xfrm>
        </p:spPr>
        <p:txBody>
          <a:bodyPr/>
          <a:lstStyle/>
          <a:p>
            <a:r>
              <a:rPr lang="ko-KR" altLang="en-US" dirty="0" smtClean="0"/>
              <a:t>실행되는 내용을 </a:t>
            </a:r>
            <a:r>
              <a:rPr lang="en-US" altLang="ko-KR" dirty="0" smtClean="0"/>
              <a:t>try catch</a:t>
            </a:r>
            <a:r>
              <a:rPr lang="ko-KR" altLang="en-US" dirty="0" smtClean="0"/>
              <a:t>문으로 감싸서 예외가 발생하면 처리할 수 있도록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치명적인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더 이상 진행할 수 없는 정도인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에러들일 경우에 예외가 발생하므로 진행 중이던 위치로 돌아가는 것에 대해 걱정할 필요는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실사용 예는 </a:t>
            </a:r>
            <a:r>
              <a:rPr lang="en-US" altLang="ko-KR" dirty="0" smtClean="0"/>
              <a:t>Example.cpp</a:t>
            </a:r>
            <a:r>
              <a:rPr lang="ko-KR" altLang="en-US" dirty="0" smtClean="0"/>
              <a:t>를 보시오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22426" y="365125"/>
            <a:ext cx="6973384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ry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 실행되는 내용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Exception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ex)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switch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(ex)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"네트워크에 문제가 발생했습니다."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SERVER_CLOSED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"서버와의 연결이 끊어졌습니다."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PARAMETER_ERROR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"함수의 인수가 잘못되었습니다."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UNEXPECTED_PACKET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"서버에서 잘못된 정보가 전송되었습니다."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default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609118" y="0"/>
            <a:ext cx="158288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3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2014 NHN NEXT PL in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64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3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라이브러리 초기화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라이브러리를 사용하기 위해서 먼저 아래를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56708" y="3708906"/>
            <a:ext cx="527858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::Initialize();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8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네트워크 객체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네트워킹을 하기 위한 객체를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82468" y="3708906"/>
            <a:ext cx="402706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network;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를 넣는다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22233" y="3708906"/>
            <a:ext cx="854753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network.Connect(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"127.0.0.1"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10000);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0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이름 전송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원하는</a:t>
            </a:r>
            <a:r>
              <a:rPr lang="ko-KR" altLang="en-US" dirty="0"/>
              <a:t> </a:t>
            </a:r>
            <a:r>
              <a:rPr lang="ko-KR" altLang="en-US" dirty="0" smtClean="0"/>
              <a:t>이름을 보낸다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이름 길이는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자 이내로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이름의</a:t>
            </a:r>
            <a:r>
              <a:rPr lang="ko-KR" altLang="en-US" dirty="0"/>
              <a:t> </a:t>
            </a:r>
            <a:r>
              <a:rPr lang="ko-KR" altLang="en-US" dirty="0" smtClean="0"/>
              <a:t>타입은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wchar_t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문자열 상수는 앞에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을 붙인다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44062" y="3708906"/>
            <a:ext cx="8303876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network.SubmitName(</a:t>
            </a:r>
            <a:r>
              <a:rPr lang="en-US" altLang="ko-KR" sz="3200" dirty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L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</a:t>
            </a:r>
            <a:r>
              <a:rPr kumimoji="0" lang="ko-KR" altLang="ko-KR" sz="3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와츄고나두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22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적절히 게임 시작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그냥 그대로 따라 쓰시길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PKT_SC_GAME_START</a:t>
            </a:r>
            <a:r>
              <a:rPr lang="ko-KR" altLang="en-US" dirty="0" smtClean="0"/>
              <a:t>는 게임 시작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의미함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4163" y="3708906"/>
            <a:ext cx="990367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network.WaitSpecPacket(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PKT_SC_GAME_START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25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게임 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8637"/>
            <a:ext cx="10515600" cy="489411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아래의</a:t>
            </a:r>
            <a:r>
              <a:rPr lang="ko-KR" altLang="en-US" dirty="0"/>
              <a:t>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따른다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배를</a:t>
            </a:r>
            <a:r>
              <a:rPr lang="ko-KR" altLang="en-US" dirty="0"/>
              <a:t> </a:t>
            </a:r>
            <a:r>
              <a:rPr lang="ko-KR" altLang="en-US" dirty="0" smtClean="0"/>
              <a:t>배치하고 배치 정보 전송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응답</a:t>
            </a:r>
            <a:r>
              <a:rPr lang="ko-KR" altLang="en-US" dirty="0"/>
              <a:t> </a:t>
            </a:r>
            <a:r>
              <a:rPr lang="ko-KR" altLang="en-US" dirty="0" smtClean="0"/>
              <a:t>대기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서버의</a:t>
            </a:r>
            <a:r>
              <a:rPr lang="ko-KR" altLang="en-US" dirty="0"/>
              <a:t> </a:t>
            </a:r>
            <a:r>
              <a:rPr lang="ko-KR" altLang="en-US" dirty="0" smtClean="0"/>
              <a:t>응답에 따라 적절히 처리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내가 공격할 차례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공격 결과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게임</a:t>
            </a:r>
            <a:r>
              <a:rPr lang="ko-KR" altLang="en-US" dirty="0"/>
              <a:t> </a:t>
            </a:r>
            <a:r>
              <a:rPr lang="ko-KR" altLang="en-US" dirty="0" smtClean="0"/>
              <a:t>끝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에러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상대방이 도중에 나감</a:t>
            </a:r>
            <a:r>
              <a:rPr lang="en-US" altLang="ko-KR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게임이 끝났다면 응답 대기</a:t>
            </a:r>
            <a:r>
              <a:rPr lang="en-US" altLang="ko-KR" dirty="0" smtClean="0"/>
              <a:t>.</a:t>
            </a:r>
            <a:r>
              <a:rPr lang="ko-KR" altLang="en-US" dirty="0" smtClean="0"/>
              <a:t> 아니라면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번으로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서버의</a:t>
            </a:r>
            <a:r>
              <a:rPr lang="ko-KR" altLang="en-US" dirty="0"/>
              <a:t> </a:t>
            </a:r>
            <a:r>
              <a:rPr lang="ko-KR" altLang="en-US" dirty="0" smtClean="0"/>
              <a:t>응답에 따라 적절히 처리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다음 게임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모두</a:t>
            </a:r>
            <a:r>
              <a:rPr lang="ko-KR" altLang="en-US" dirty="0"/>
              <a:t> </a:t>
            </a:r>
            <a:r>
              <a:rPr lang="ko-KR" altLang="en-US" dirty="0" smtClean="0"/>
              <a:t>종료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번의 게임 종료</a:t>
            </a:r>
            <a:r>
              <a:rPr lang="en-US" altLang="ko-KR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모두</a:t>
            </a:r>
            <a:r>
              <a:rPr lang="ko-KR" altLang="en-US" dirty="0"/>
              <a:t> </a:t>
            </a:r>
            <a:r>
              <a:rPr lang="ko-KR" altLang="en-US" dirty="0" smtClean="0"/>
              <a:t>종료되었다면 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</a:t>
            </a:r>
            <a:r>
              <a:rPr lang="ko-KR" altLang="en-US" dirty="0"/>
              <a:t> </a:t>
            </a:r>
            <a:r>
              <a:rPr lang="ko-KR" altLang="en-US" dirty="0" smtClean="0"/>
              <a:t>게임이라면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번으로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30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508</Words>
  <Application>Microsoft Office PowerPoint</Application>
  <PresentationFormat>와이드스크린</PresentationFormat>
  <Paragraphs>181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Bitstream Vera Sans Mono</vt:lpstr>
      <vt:lpstr>맑은 고딕</vt:lpstr>
      <vt:lpstr>Arial</vt:lpstr>
      <vt:lpstr>Consolas</vt:lpstr>
      <vt:lpstr>Office 테마</vt:lpstr>
      <vt:lpstr>Battleship Game Network Library</vt:lpstr>
      <vt:lpstr>BGNL Sample Code</vt:lpstr>
      <vt:lpstr>사용 방법</vt:lpstr>
      <vt:lpstr>1. 라이브러리 초기화</vt:lpstr>
      <vt:lpstr>2. 네트워크 객체 생성</vt:lpstr>
      <vt:lpstr>3. 연결</vt:lpstr>
      <vt:lpstr>4. 이름 전송 (로그인)</vt:lpstr>
      <vt:lpstr>5. 적절히 게임 시작 대기</vt:lpstr>
      <vt:lpstr>6. 게임 시작</vt:lpstr>
      <vt:lpstr>6.1. 배 배치 정보 전송</vt:lpstr>
      <vt:lpstr>6.2. 응답 대기</vt:lpstr>
      <vt:lpstr>6.3. 응답 처리</vt:lpstr>
      <vt:lpstr>6.3.1. 내가 공격할 차례</vt:lpstr>
      <vt:lpstr>6.3.2. 공격 결과</vt:lpstr>
      <vt:lpstr>6.3.3. 게임 종료</vt:lpstr>
      <vt:lpstr>6.3.4. 에러 (상대방이 도중에 나감)</vt:lpstr>
      <vt:lpstr>6.4. 또 응답 대기</vt:lpstr>
      <vt:lpstr>6.5. 게임 종료 후 처리</vt:lpstr>
      <vt:lpstr>6.5.1. 다음 게임</vt:lpstr>
      <vt:lpstr>6.5.2. 모두 종료 (10번의 게임 종료)</vt:lpstr>
      <vt:lpstr>7. 연결 종료</vt:lpstr>
      <vt:lpstr>Appendix A: 예외 처리</vt:lpstr>
      <vt:lpstr>Appendix A: 예외처리</vt:lpstr>
      <vt:lpstr>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Game Network Library</dc:title>
  <dc:creator>Min-soo Park</dc:creator>
  <cp:lastModifiedBy>Min-soo Park</cp:lastModifiedBy>
  <cp:revision>14</cp:revision>
  <dcterms:created xsi:type="dcterms:W3CDTF">2014-09-13T04:49:04Z</dcterms:created>
  <dcterms:modified xsi:type="dcterms:W3CDTF">2014-09-13T06:18:58Z</dcterms:modified>
</cp:coreProperties>
</file>