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3398" autoAdjust="0"/>
  </p:normalViewPr>
  <p:slideViewPr>
    <p:cSldViewPr snapToGrid="0">
      <p:cViewPr varScale="1">
        <p:scale>
          <a:sx n="65" d="100"/>
          <a:sy n="65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7C8C2-6E5A-4012-A787-87A24A2872E7}" type="datetimeFigureOut">
              <a:rPr lang="ko-KR" altLang="en-US" smtClean="0"/>
              <a:t>2014-10-29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85B01-4EE7-40BC-9B50-E7ABF18B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2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85B01-4EE7-40BC-9B50-E7ABF18B35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28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85B01-4EE7-40BC-9B50-E7ABF18B35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2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85B01-4EE7-40BC-9B50-E7ABF18B35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2472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92073"/>
            <a:ext cx="10131425" cy="4399127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아르카스톤</a:t>
            </a:r>
            <a:r>
              <a:rPr lang="ko-KR" altLang="en-US" dirty="0" smtClean="0"/>
              <a:t> 설계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70957" y="2557703"/>
            <a:ext cx="1745673" cy="65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GameManager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60224" y="2538151"/>
            <a:ext cx="1246909" cy="692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0957" y="5007340"/>
            <a:ext cx="1745673" cy="65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PlayerManager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960224" y="4971163"/>
            <a:ext cx="1246909" cy="692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</a:p>
        </p:txBody>
      </p:sp>
      <p:sp>
        <p:nvSpPr>
          <p:cNvPr id="8" name="타원 7"/>
          <p:cNvSpPr/>
          <p:nvPr/>
        </p:nvSpPr>
        <p:spPr>
          <a:xfrm>
            <a:off x="4693022" y="2096500"/>
            <a:ext cx="1246909" cy="692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</a:p>
        </p:txBody>
      </p:sp>
      <p:sp>
        <p:nvSpPr>
          <p:cNvPr id="11" name="타원 10"/>
          <p:cNvSpPr/>
          <p:nvPr/>
        </p:nvSpPr>
        <p:spPr>
          <a:xfrm>
            <a:off x="4693022" y="2898523"/>
            <a:ext cx="1246909" cy="692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</a:p>
        </p:txBody>
      </p:sp>
      <p:sp>
        <p:nvSpPr>
          <p:cNvPr id="12" name="타원 11"/>
          <p:cNvSpPr/>
          <p:nvPr/>
        </p:nvSpPr>
        <p:spPr>
          <a:xfrm>
            <a:off x="6178316" y="2916611"/>
            <a:ext cx="1246909" cy="692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Unit</a:t>
            </a:r>
          </a:p>
        </p:txBody>
      </p:sp>
      <p:sp>
        <p:nvSpPr>
          <p:cNvPr id="14" name="타원 13"/>
          <p:cNvSpPr/>
          <p:nvPr/>
        </p:nvSpPr>
        <p:spPr>
          <a:xfrm>
            <a:off x="4677291" y="5317527"/>
            <a:ext cx="1246909" cy="692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Unit</a:t>
            </a:r>
          </a:p>
        </p:txBody>
      </p:sp>
      <p:sp>
        <p:nvSpPr>
          <p:cNvPr id="15" name="타원 14"/>
          <p:cNvSpPr/>
          <p:nvPr/>
        </p:nvSpPr>
        <p:spPr>
          <a:xfrm>
            <a:off x="4677291" y="4517810"/>
            <a:ext cx="1246909" cy="692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Group</a:t>
            </a:r>
          </a:p>
        </p:txBody>
      </p:sp>
      <p:sp>
        <p:nvSpPr>
          <p:cNvPr id="17" name="타원 16"/>
          <p:cNvSpPr/>
          <p:nvPr/>
        </p:nvSpPr>
        <p:spPr>
          <a:xfrm>
            <a:off x="6172687" y="2096500"/>
            <a:ext cx="1246909" cy="692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NPC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93514" y="1867746"/>
            <a:ext cx="3158836" cy="19618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93515" y="4296136"/>
            <a:ext cx="1641278" cy="19618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071553" y="2934700"/>
            <a:ext cx="1745673" cy="65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Shop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302519" y="3893819"/>
            <a:ext cx="1246909" cy="692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Unit</a:t>
            </a:r>
          </a:p>
        </p:txBody>
      </p:sp>
      <p:cxnSp>
        <p:nvCxnSpPr>
          <p:cNvPr id="23" name="직선 연결선 22"/>
          <p:cNvCxnSpPr>
            <a:stCxn id="4" idx="3"/>
            <a:endCxn id="5" idx="2"/>
          </p:cNvCxnSpPr>
          <p:nvPr/>
        </p:nvCxnSpPr>
        <p:spPr>
          <a:xfrm flipV="1">
            <a:off x="2616630" y="2884515"/>
            <a:ext cx="343594" cy="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8" idx="1"/>
          </p:cNvCxnSpPr>
          <p:nvPr/>
        </p:nvCxnSpPr>
        <p:spPr>
          <a:xfrm flipV="1">
            <a:off x="4199068" y="2848648"/>
            <a:ext cx="294446" cy="37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9" idx="1"/>
          </p:cNvCxnSpPr>
          <p:nvPr/>
        </p:nvCxnSpPr>
        <p:spPr>
          <a:xfrm flipV="1">
            <a:off x="4199068" y="5277038"/>
            <a:ext cx="294447" cy="10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618422" y="5286349"/>
            <a:ext cx="343594" cy="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0" idx="2"/>
            <a:endCxn id="21" idx="0"/>
          </p:cNvCxnSpPr>
          <p:nvPr/>
        </p:nvCxnSpPr>
        <p:spPr>
          <a:xfrm flipH="1">
            <a:off x="9925974" y="3591251"/>
            <a:ext cx="18416" cy="30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392073"/>
            <a:ext cx="10131425" cy="4738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err="1" smtClean="0"/>
              <a:t>GameManager</a:t>
            </a:r>
            <a:r>
              <a:rPr lang="en-US" altLang="ko-KR" sz="2400" dirty="0" smtClean="0"/>
              <a:t> :: </a:t>
            </a:r>
            <a:r>
              <a:rPr lang="ko-KR" altLang="en-US" sz="2400" dirty="0" smtClean="0"/>
              <a:t>여러 개의 게임을 관리 </a:t>
            </a:r>
            <a:r>
              <a:rPr lang="en-US" altLang="ko-KR" sz="2400" dirty="0" smtClean="0"/>
              <a:t>/ </a:t>
            </a:r>
            <a:r>
              <a:rPr lang="ko-KR" altLang="en-US" sz="2400" dirty="0" err="1" smtClean="0"/>
              <a:t>매칭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 smtClean="0"/>
              <a:t>PlayerManager</a:t>
            </a:r>
            <a:r>
              <a:rPr lang="en-US" altLang="ko-KR" sz="2400" dirty="0" smtClean="0"/>
              <a:t> :: </a:t>
            </a:r>
            <a:r>
              <a:rPr lang="ko-KR" altLang="en-US" sz="2400" dirty="0" smtClean="0"/>
              <a:t>여러 플레이어를 관리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Game :: </a:t>
            </a:r>
            <a:r>
              <a:rPr lang="ko-KR" altLang="en-US" sz="2400" dirty="0" smtClean="0"/>
              <a:t>개별 게임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Player :: </a:t>
            </a:r>
            <a:r>
              <a:rPr lang="ko-KR" altLang="en-US" sz="2400" dirty="0" smtClean="0"/>
              <a:t>플레이어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Map :: </a:t>
            </a:r>
            <a:r>
              <a:rPr lang="ko-KR" altLang="en-US" sz="2400" dirty="0" smtClean="0"/>
              <a:t>게임 내의 </a:t>
            </a:r>
            <a:r>
              <a:rPr lang="ko-KR" altLang="en-US" sz="2400" dirty="0" err="1" smtClean="0"/>
              <a:t>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Unit :: </a:t>
            </a:r>
            <a:r>
              <a:rPr lang="ko-KR" altLang="en-US" sz="2400" dirty="0" err="1" smtClean="0"/>
              <a:t>유닛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Group :: </a:t>
            </a:r>
            <a:r>
              <a:rPr lang="ko-KR" altLang="en-US" sz="2400" dirty="0" err="1" smtClean="0"/>
              <a:t>유닛</a:t>
            </a:r>
            <a:r>
              <a:rPr lang="ko-KR" altLang="en-US" sz="2400" dirty="0" smtClean="0"/>
              <a:t> 배치 정보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Shop :: </a:t>
            </a:r>
            <a:r>
              <a:rPr lang="ko-KR" altLang="en-US" sz="2400" dirty="0" smtClean="0"/>
              <a:t>상점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NPC :: </a:t>
            </a:r>
            <a:r>
              <a:rPr lang="ko-KR" altLang="en-US" sz="2400" dirty="0" smtClean="0"/>
              <a:t>게임 내에서의 </a:t>
            </a:r>
            <a:r>
              <a:rPr lang="en-US" altLang="ko-KR" sz="2400" dirty="0" smtClean="0"/>
              <a:t>NPC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26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매칭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89615" y="1878674"/>
            <a:ext cx="3391592" cy="39236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erver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81207" y="1878675"/>
            <a:ext cx="3391592" cy="3923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/>
              <a:t>Client #2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798023" y="1878674"/>
            <a:ext cx="3391592" cy="3923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/>
              <a:t>Client #1</a:t>
            </a:r>
            <a:endParaRPr lang="ko-KR" altLang="en-US" sz="2400" dirty="0"/>
          </a:p>
        </p:txBody>
      </p:sp>
      <p:sp>
        <p:nvSpPr>
          <p:cNvPr id="8" name="오른쪽 화살표 7"/>
          <p:cNvSpPr/>
          <p:nvPr/>
        </p:nvSpPr>
        <p:spPr>
          <a:xfrm>
            <a:off x="3640975" y="3368543"/>
            <a:ext cx="1097280" cy="3657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032567" y="4680025"/>
            <a:ext cx="1097280" cy="3657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flipH="1">
            <a:off x="7032567" y="3397327"/>
            <a:ext cx="1097280" cy="3657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flipH="1">
            <a:off x="3640975" y="4680025"/>
            <a:ext cx="1097280" cy="3657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1752" y="2633209"/>
            <a:ext cx="2460567" cy="461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 접속 대기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571101" y="3320591"/>
            <a:ext cx="1928556" cy="461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서버 접속 시도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12725" y="3320591"/>
            <a:ext cx="1928556" cy="461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서버 접속 시도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1752" y="4220904"/>
            <a:ext cx="2460567" cy="13396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매칭</a:t>
            </a:r>
            <a:r>
              <a:rPr lang="ko-KR" altLang="en-US" dirty="0" smtClean="0"/>
              <a:t> 성공하면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게임 초기화</a:t>
            </a:r>
            <a:endParaRPr lang="en-US" altLang="ko-KR" dirty="0"/>
          </a:p>
          <a:p>
            <a:pPr algn="ctr"/>
            <a:r>
              <a:rPr lang="ko-KR" altLang="en-US" dirty="0" smtClean="0"/>
              <a:t>플레이어 데이터 보냄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클라에</a:t>
            </a:r>
            <a:r>
              <a:rPr lang="ko-KR" altLang="en-US" dirty="0" smtClean="0"/>
              <a:t> 게임 시작 신호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35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smtClean="0"/>
              <a:t>게임 루프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89615" y="1878674"/>
            <a:ext cx="3391592" cy="39236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erver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81207" y="1878675"/>
            <a:ext cx="3391592" cy="3923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/>
              <a:t>Client #2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798023" y="1878674"/>
            <a:ext cx="3391592" cy="3923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/>
              <a:t>Client #1</a:t>
            </a:r>
            <a:endParaRPr lang="ko-KR" altLang="en-US" sz="2400" dirty="0"/>
          </a:p>
        </p:txBody>
      </p:sp>
      <p:sp>
        <p:nvSpPr>
          <p:cNvPr id="9" name="오른쪽 화살표 8"/>
          <p:cNvSpPr/>
          <p:nvPr/>
        </p:nvSpPr>
        <p:spPr>
          <a:xfrm>
            <a:off x="7032567" y="2650165"/>
            <a:ext cx="1097280" cy="3657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flipH="1">
            <a:off x="7032567" y="3458126"/>
            <a:ext cx="1097280" cy="3657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flipH="1">
            <a:off x="3640975" y="2650165"/>
            <a:ext cx="1097280" cy="3657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12725" y="3414640"/>
            <a:ext cx="1928556" cy="461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공격 명령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1752" y="2596143"/>
            <a:ext cx="2460567" cy="529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누구 턴인지 알려줌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312725" y="2614046"/>
            <a:ext cx="1928556" cy="461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오레노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턴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!!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1752" y="4079655"/>
            <a:ext cx="2460567" cy="461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 결과 계산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 flipH="1">
            <a:off x="3640975" y="5027920"/>
            <a:ext cx="1097280" cy="3657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7032567" y="5021011"/>
            <a:ext cx="1097280" cy="3657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71752" y="4982199"/>
            <a:ext cx="2460567" cy="487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계산 결과 뿌려줌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41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89615" y="1878674"/>
            <a:ext cx="3391592" cy="39236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erver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81207" y="1878675"/>
            <a:ext cx="3391592" cy="3923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/>
              <a:t>Client #2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798023" y="1878674"/>
            <a:ext cx="3391592" cy="3923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/>
              <a:t>Client #1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4671752" y="3241186"/>
            <a:ext cx="2460567" cy="75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 결과 계산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게임 종료 조건 충족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312725" y="4246741"/>
            <a:ext cx="1928556" cy="461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끝났졍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7032567" y="4304114"/>
            <a:ext cx="1097280" cy="3657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flipH="1">
            <a:off x="3640975" y="4304114"/>
            <a:ext cx="1097280" cy="3657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71752" y="4250092"/>
            <a:ext cx="2460567" cy="529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 빼세요</a:t>
            </a:r>
            <a:endParaRPr lang="en-US" altLang="ko-KR" dirty="0" smtClean="0"/>
          </a:p>
        </p:txBody>
      </p:sp>
      <p:sp>
        <p:nvSpPr>
          <p:cNvPr id="24" name="오른쪽 화살표 23"/>
          <p:cNvSpPr/>
          <p:nvPr/>
        </p:nvSpPr>
        <p:spPr>
          <a:xfrm>
            <a:off x="3640975" y="2673347"/>
            <a:ext cx="1097280" cy="3657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571101" y="2625395"/>
            <a:ext cx="1928556" cy="461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공격 명령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46166" y="4246741"/>
            <a:ext cx="1928556" cy="461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끝났졍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71752" y="5001414"/>
            <a:ext cx="2460567" cy="529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연결 해제</a:t>
            </a:r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8312725" y="5027010"/>
            <a:ext cx="1928556" cy="461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연결 해제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46166" y="5027010"/>
            <a:ext cx="1928556" cy="461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연결 해제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TC103457452[[fn=천체]]</Template>
  <TotalTime>78</TotalTime>
  <Words>150</Words>
  <Application>Microsoft Office PowerPoint</Application>
  <PresentationFormat>와이드스크린</PresentationFormat>
  <Paragraphs>60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천체</vt:lpstr>
      <vt:lpstr>아르카스톤 설계 기획서</vt:lpstr>
      <vt:lpstr>클래스 구조</vt:lpstr>
      <vt:lpstr>클래스 구조</vt:lpstr>
      <vt:lpstr>게임 플로우 #매칭</vt:lpstr>
      <vt:lpstr>게임 플로우 #게임 루프</vt:lpstr>
      <vt:lpstr>게임 플로우 #종료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아르카스톤 설계 기획서</dc:title>
  <dc:creator>CCA찬트</dc:creator>
  <cp:lastModifiedBy>CCA찬트</cp:lastModifiedBy>
  <cp:revision>16</cp:revision>
  <dcterms:created xsi:type="dcterms:W3CDTF">2014-10-29T07:49:27Z</dcterms:created>
  <dcterms:modified xsi:type="dcterms:W3CDTF">2014-10-29T09:08:08Z</dcterms:modified>
</cp:coreProperties>
</file>