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4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0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0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3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91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5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2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7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6C60D-D105-4D26-AE69-C61DCB4A451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07EE-7E56-43FA-9F40-EEB12BF09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8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Dicision Maker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Choose A or B, GOD give you Answer.</a:t>
            </a:r>
          </a:p>
          <a:p>
            <a:endParaRPr lang="en-US" altLang="ko-KR" dirty="0"/>
          </a:p>
          <a:p>
            <a:r>
              <a:rPr lang="en-US" altLang="ko-KR" dirty="0" smtClean="0"/>
              <a:t>Team 01. Nam Se Hyun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Dicision Maker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is not only composed of words.</a:t>
            </a:r>
          </a:p>
          <a:p>
            <a:pPr lvl="1"/>
            <a:r>
              <a:rPr lang="en-US" altLang="ko-KR" dirty="0" smtClean="0"/>
              <a:t>Picture</a:t>
            </a:r>
          </a:p>
          <a:p>
            <a:pPr lvl="1"/>
            <a:r>
              <a:rPr lang="en-US" altLang="ko-KR" dirty="0" smtClean="0"/>
              <a:t>Sound, Feeling, e.t.c.</a:t>
            </a:r>
          </a:p>
          <a:p>
            <a:r>
              <a:rPr lang="en-US" altLang="ko-KR" dirty="0" smtClean="0"/>
              <a:t>Making query is very hard.</a:t>
            </a:r>
          </a:p>
          <a:p>
            <a:pPr lvl="1"/>
            <a:r>
              <a:rPr lang="en-US" altLang="ko-KR" dirty="0" smtClean="0"/>
              <a:t>Because Search Engine is not Human.</a:t>
            </a:r>
          </a:p>
          <a:p>
            <a:pPr lvl="1"/>
            <a:r>
              <a:rPr lang="en-US" altLang="ko-KR" dirty="0" smtClean="0"/>
              <a:t>People has Limit of words in common life.</a:t>
            </a:r>
          </a:p>
          <a:p>
            <a:r>
              <a:rPr lang="en-US" altLang="ko-KR" dirty="0" smtClean="0"/>
              <a:t>We need something more Easy Searching Tool.</a:t>
            </a:r>
          </a:p>
          <a:p>
            <a:pPr lvl="1"/>
            <a:r>
              <a:rPr lang="en-US" altLang="ko-KR" dirty="0" smtClean="0"/>
              <a:t>Or Querying Tool.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81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Main Idea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 words and Making query is hard.</a:t>
            </a:r>
          </a:p>
          <a:p>
            <a:pPr lvl="1"/>
            <a:r>
              <a:rPr lang="en-US" altLang="ko-KR" dirty="0" smtClean="0"/>
              <a:t>But Choose 1 between 2 is Easy.</a:t>
            </a:r>
          </a:p>
          <a:p>
            <a:r>
              <a:rPr lang="en-US" altLang="ko-KR" dirty="0" smtClean="0"/>
              <a:t>Step by Step</a:t>
            </a:r>
          </a:p>
          <a:p>
            <a:pPr lvl="1"/>
            <a:r>
              <a:rPr lang="en-US" altLang="ko-KR" dirty="0" smtClean="0"/>
              <a:t>We don’t have to find something at one time.</a:t>
            </a:r>
          </a:p>
          <a:p>
            <a:pPr lvl="1"/>
            <a:r>
              <a:rPr lang="en-US" altLang="ko-KR" dirty="0" smtClean="0"/>
              <a:t>But Search Engine dosen’t care about our wrong query.</a:t>
            </a:r>
          </a:p>
          <a:p>
            <a:pPr marL="0" indent="0">
              <a:buNone/>
            </a:pPr>
            <a:r>
              <a:rPr lang="en-US" altLang="ko-KR" dirty="0" smtClean="0"/>
              <a:t>So</a:t>
            </a:r>
          </a:p>
          <a:p>
            <a:r>
              <a:rPr lang="en-US" altLang="ko-KR" dirty="0" smtClean="0"/>
              <a:t>Choose 1 bettwen 2</a:t>
            </a:r>
          </a:p>
          <a:p>
            <a:r>
              <a:rPr lang="en-US" altLang="ko-KR" dirty="0" smtClean="0"/>
              <a:t>Continuously</a:t>
            </a:r>
          </a:p>
          <a:p>
            <a:r>
              <a:rPr lang="en-US" altLang="ko-KR" dirty="0" smtClean="0"/>
              <a:t>Then I will give you the ANSWER.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537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it works?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Difference</a:t>
            </a:r>
          </a:p>
          <a:p>
            <a:pPr lvl="1"/>
            <a:r>
              <a:rPr lang="en-US" altLang="ko-KR" dirty="0" smtClean="0"/>
              <a:t>If ( A == B ) =&gt; false </a:t>
            </a:r>
            <a:r>
              <a:rPr lang="en-US" altLang="ko-KR" dirty="0" smtClean="0">
                <a:sym typeface="Wingdings" panose="05000000000000000000" pitchFamily="2" charset="2"/>
              </a:rPr>
              <a:t> A has a difference from B.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A might has relevant point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B might has non-relevant point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 Algorithm Will Guess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</a:t>
            </a:r>
            <a:r>
              <a:rPr lang="en-US" altLang="ko-KR" dirty="0" smtClean="0">
                <a:sym typeface="Wingdings" panose="05000000000000000000" pitchFamily="2" charset="2"/>
              </a:rPr>
              <a:t>hich point is relevant and non-relevant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With continuous question.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Ex) Character Customizing System on Video Game.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88" y="2213811"/>
            <a:ext cx="3230212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 is similar with ...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Akinator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But</a:t>
            </a:r>
          </a:p>
          <a:p>
            <a:r>
              <a:rPr lang="en-US" altLang="ko-KR" dirty="0" smtClean="0"/>
              <a:t>This Project’s Objective</a:t>
            </a:r>
          </a:p>
          <a:p>
            <a:pPr lvl="1"/>
            <a:r>
              <a:rPr lang="en-US" altLang="ko-KR" dirty="0" smtClean="0"/>
              <a:t>Providing Document and Example.</a:t>
            </a:r>
          </a:p>
          <a:p>
            <a:pPr lvl="1"/>
            <a:r>
              <a:rPr lang="en-US" altLang="ko-KR" dirty="0" smtClean="0"/>
              <a:t>To let other developer try developing</a:t>
            </a:r>
          </a:p>
          <a:p>
            <a:pPr lvl="1"/>
            <a:r>
              <a:rPr lang="en-US" altLang="ko-KR" dirty="0" smtClean="0"/>
              <a:t>To give user new better searching experience.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37" y="584325"/>
            <a:ext cx="4443663" cy="42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211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Theme</vt:lpstr>
      <vt:lpstr>Dicision Maker</vt:lpstr>
      <vt:lpstr>Dicision Maker</vt:lpstr>
      <vt:lpstr>The Main Idea</vt:lpstr>
      <vt:lpstr>Why it works?</vt:lpstr>
      <vt:lpstr>It is similar with 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Dicision Maker</dc:title>
  <dc:creator>Echo1</dc:creator>
  <cp:lastModifiedBy>Echo1</cp:lastModifiedBy>
  <cp:revision>3</cp:revision>
  <dcterms:created xsi:type="dcterms:W3CDTF">2015-10-11T18:02:12Z</dcterms:created>
  <dcterms:modified xsi:type="dcterms:W3CDTF">2015-10-11T18:27:27Z</dcterms:modified>
</cp:coreProperties>
</file>