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1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9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307F-3A62-BE4C-8930-8473B4F83E3E}" type="datetimeFigureOut">
              <a:t>15. 10. 13.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B824-0206-CF4D-97D5-DA66F29E53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/>
              <a:t>필기 인식 마인드맵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>
                <a:solidFill>
                  <a:schemeClr val="tx1"/>
                </a:solidFill>
              </a:rPr>
              <a:t>2013210111</a:t>
            </a:r>
            <a:r>
              <a:rPr lang="ko-KR" altLang="en-US" sz="5400">
                <a:solidFill>
                  <a:schemeClr val="tx1"/>
                </a:solidFill>
              </a:rPr>
              <a:t> 남세현</a:t>
            </a:r>
            <a:endParaRPr lang="en-US" sz="5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6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5" y="4171618"/>
            <a:ext cx="3149600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아이패드에 적합한 마인드맵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기존의 </a:t>
            </a:r>
            <a:r>
              <a:rPr lang="en-US" altLang="ko-KR"/>
              <a:t>iOS </a:t>
            </a:r>
            <a:r>
              <a:rPr lang="ko-KR" altLang="en-US"/>
              <a:t>마인드맵</a:t>
            </a:r>
            <a:endParaRPr lang="en-US" altLang="ko-KR"/>
          </a:p>
          <a:p>
            <a:pPr lvl="1"/>
            <a:r>
              <a:rPr lang="ko-KR" altLang="en-US"/>
              <a:t>터치로 새로운 노드를 추가</a:t>
            </a:r>
            <a:endParaRPr lang="en-US" altLang="ko-KR"/>
          </a:p>
          <a:p>
            <a:r>
              <a:rPr lang="ko-KR" altLang="en-US"/>
              <a:t>새로운 노드를 수정하려면</a:t>
            </a:r>
            <a:endParaRPr lang="en-US" altLang="ko-KR"/>
          </a:p>
          <a:p>
            <a:pPr lvl="1"/>
            <a:r>
              <a:rPr lang="ko-KR" altLang="ko-KR"/>
              <a:t>‘</a:t>
            </a:r>
            <a:r>
              <a:rPr lang="ko-KR" altLang="en-US"/>
              <a:t>키보드 자세</a:t>
            </a:r>
            <a:r>
              <a:rPr lang="en-US" altLang="ko-KR"/>
              <a:t>’</a:t>
            </a:r>
            <a:r>
              <a:rPr lang="ko-KR" altLang="en-US"/>
              <a:t>를 잡고 입력</a:t>
            </a:r>
            <a:endParaRPr lang="en-US" altLang="ko-KR"/>
          </a:p>
          <a:p>
            <a:r>
              <a:rPr lang="ko-KR" altLang="en-US"/>
              <a:t>자세가 바뀌어야 함 </a:t>
            </a:r>
            <a:r>
              <a:rPr lang="ko-KR" altLang="en-US">
                <a:sym typeface="Wingdings"/>
              </a:rPr>
              <a:t></a:t>
            </a:r>
            <a:r>
              <a:rPr lang="ko-KR" altLang="en-US"/>
              <a:t> 불편</a:t>
            </a:r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61" y="4038138"/>
            <a:ext cx="3628039" cy="272428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84415" y="5011222"/>
            <a:ext cx="1377328" cy="6827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6841" y="4215168"/>
            <a:ext cx="1673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341116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불편한 동작을 제거하자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노드를 터치로 추가함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그러면</a:t>
            </a:r>
            <a:endParaRPr lang="en-US" altLang="ko-KR"/>
          </a:p>
          <a:p>
            <a:r>
              <a:rPr lang="ko-KR" altLang="en-US" b="1"/>
              <a:t>그 자세 그대로 글씨도 입력하면 안되나</a:t>
            </a:r>
            <a:r>
              <a:rPr lang="en-US" altLang="ko-KR" b="1"/>
              <a:t>?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6" y="4171618"/>
            <a:ext cx="31496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529" t="63427"/>
          <a:stretch/>
        </p:blipFill>
        <p:spPr>
          <a:xfrm>
            <a:off x="4683803" y="4533313"/>
            <a:ext cx="4125895" cy="198332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06476" y="4656203"/>
            <a:ext cx="1213463" cy="12289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59427" y="3609983"/>
            <a:ext cx="2378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GOOD!</a:t>
            </a:r>
          </a:p>
        </p:txBody>
      </p:sp>
    </p:spTree>
    <p:extLst>
      <p:ext uri="{BB962C8B-B14F-4D97-AF65-F5344CB8AC3E}">
        <p14:creationId xmlns:p14="http://schemas.microsoft.com/office/powerpoint/2010/main" val="119888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기존의 마인드맵 구조</a:t>
            </a:r>
            <a:endParaRPr lang="en-US"/>
          </a:p>
        </p:txBody>
      </p:sp>
      <p:sp>
        <p:nvSpPr>
          <p:cNvPr id="4" name="Process 3"/>
          <p:cNvSpPr/>
          <p:nvPr/>
        </p:nvSpPr>
        <p:spPr>
          <a:xfrm>
            <a:off x="1283608" y="1919855"/>
            <a:ext cx="2460168" cy="7510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노드 추가 터치</a:t>
            </a:r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1283608" y="3094147"/>
            <a:ext cx="2460168" cy="80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노드 수정 터치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5286832" y="4309402"/>
            <a:ext cx="2460168" cy="80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키보드 입력</a:t>
            </a:r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1283608" y="5661203"/>
            <a:ext cx="2460168" cy="80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노드 수정 완료</a:t>
            </a:r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57200" y="1317274"/>
            <a:ext cx="416104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800" b="1"/>
              <a:t>노드 매니저 </a:t>
            </a:r>
            <a:r>
              <a:rPr lang="en-US" altLang="ko-KR" sz="2800" b="1"/>
              <a:t>Node Manager</a:t>
            </a:r>
            <a:endParaRPr lang="en-US" sz="2800" b="1"/>
          </a:p>
        </p:txBody>
      </p:sp>
      <p:sp>
        <p:nvSpPr>
          <p:cNvPr id="10" name="TextBox 9"/>
          <p:cNvSpPr txBox="1"/>
          <p:nvPr/>
        </p:nvSpPr>
        <p:spPr>
          <a:xfrm>
            <a:off x="4702911" y="1317274"/>
            <a:ext cx="385233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800" b="1"/>
              <a:t>입력 매니저</a:t>
            </a:r>
            <a:r>
              <a:rPr lang="en-US" altLang="ko-KR" sz="2800" b="1"/>
              <a:t> I/O Manager</a:t>
            </a:r>
            <a:endParaRPr lang="en-US" sz="2800" b="1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02911" y="1919855"/>
            <a:ext cx="0" cy="4797034"/>
          </a:xfrm>
          <a:prstGeom prst="line">
            <a:avLst/>
          </a:prstGeom>
          <a:ln w="6032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49889" y="3541889"/>
            <a:ext cx="1030111" cy="1143000"/>
          </a:xfrm>
          <a:prstGeom prst="straightConnector1">
            <a:avLst/>
          </a:prstGeom>
          <a:ln w="730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49889" y="5263444"/>
            <a:ext cx="1030111" cy="966355"/>
          </a:xfrm>
          <a:prstGeom prst="straightConnector1">
            <a:avLst/>
          </a:prstGeom>
          <a:ln w="730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loud Callout 16"/>
          <p:cNvSpPr/>
          <p:nvPr/>
        </p:nvSpPr>
        <p:spPr>
          <a:xfrm>
            <a:off x="4890825" y="2340467"/>
            <a:ext cx="3399968" cy="1507360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&lt;</a:t>
            </a:r>
            <a:r>
              <a:rPr lang="ko-KR" altLang="en-US" sz="2400" b="1"/>
              <a:t>사용자 자세</a:t>
            </a:r>
            <a:r>
              <a:rPr lang="en-US" altLang="ko-KR" sz="2400" b="1"/>
              <a:t>&gt;</a:t>
            </a:r>
          </a:p>
          <a:p>
            <a:pPr algn="ctr"/>
            <a:r>
              <a:rPr lang="ko-KR" altLang="en-US" sz="2400" b="1"/>
              <a:t>터치 </a:t>
            </a:r>
            <a:r>
              <a:rPr lang="ko-KR" altLang="en-US" sz="2400" b="1">
                <a:sym typeface="Wingdings"/>
              </a:rPr>
              <a:t></a:t>
            </a:r>
            <a:r>
              <a:rPr lang="ko-KR" altLang="en-US" sz="2400" b="1"/>
              <a:t> 키보드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46394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&lt;</a:t>
            </a:r>
            <a:r>
              <a:rPr lang="ko-KR" altLang="en-US" b="1"/>
              <a:t>새로운</a:t>
            </a:r>
            <a:r>
              <a:rPr lang="en-US" altLang="ko-KR" b="1"/>
              <a:t>&gt;</a:t>
            </a:r>
            <a:r>
              <a:rPr lang="ko-KR" altLang="en-US"/>
              <a:t> 마인드맵 구조</a:t>
            </a:r>
            <a:endParaRPr lang="en-US"/>
          </a:p>
        </p:txBody>
      </p:sp>
      <p:sp>
        <p:nvSpPr>
          <p:cNvPr id="4" name="Process 3"/>
          <p:cNvSpPr/>
          <p:nvPr/>
        </p:nvSpPr>
        <p:spPr>
          <a:xfrm>
            <a:off x="573527" y="1919855"/>
            <a:ext cx="2460168" cy="7510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노드 추가 터치</a:t>
            </a:r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573527" y="3094147"/>
            <a:ext cx="2460168" cy="80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노드 수정 클릭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660741" y="4459602"/>
            <a:ext cx="2460168" cy="80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손으로 휙휙</a:t>
            </a:r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573527" y="5661203"/>
            <a:ext cx="2460168" cy="80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노드 수정 완료</a:t>
            </a:r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0517" y="1317274"/>
            <a:ext cx="183741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800" b="1"/>
              <a:t>노드 매니저</a:t>
            </a:r>
            <a:endParaRPr lang="en-US" sz="2800" b="1"/>
          </a:p>
        </p:txBody>
      </p:sp>
      <p:sp>
        <p:nvSpPr>
          <p:cNvPr id="10" name="TextBox 9"/>
          <p:cNvSpPr txBox="1"/>
          <p:nvPr/>
        </p:nvSpPr>
        <p:spPr>
          <a:xfrm>
            <a:off x="3784202" y="1317274"/>
            <a:ext cx="183741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800" b="1"/>
              <a:t>입력 매니저</a:t>
            </a:r>
            <a:endParaRPr lang="en-US" sz="2800" b="1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19303" y="1910885"/>
            <a:ext cx="0" cy="4797034"/>
          </a:xfrm>
          <a:prstGeom prst="line">
            <a:avLst/>
          </a:prstGeom>
          <a:ln w="6032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83138" y="3541889"/>
            <a:ext cx="577603" cy="767513"/>
          </a:xfrm>
          <a:prstGeom prst="straightConnector1">
            <a:avLst/>
          </a:prstGeom>
          <a:ln w="730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69147" y="5661203"/>
            <a:ext cx="3580236" cy="420173"/>
          </a:xfrm>
          <a:prstGeom prst="straightConnector1">
            <a:avLst/>
          </a:prstGeom>
          <a:ln w="730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49383" y="1317274"/>
            <a:ext cx="213100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800" b="1"/>
              <a:t>필기 인식 </a:t>
            </a:r>
            <a:r>
              <a:rPr lang="en-US" altLang="ko-KR" sz="2800" b="1"/>
              <a:t>API</a:t>
            </a:r>
            <a:endParaRPr lang="en-US" sz="2800" b="1"/>
          </a:p>
        </p:txBody>
      </p:sp>
      <p:cxnSp>
        <p:nvCxnSpPr>
          <p:cNvPr id="16" name="Straight Connector 15"/>
          <p:cNvCxnSpPr/>
          <p:nvPr/>
        </p:nvCxnSpPr>
        <p:spPr>
          <a:xfrm>
            <a:off x="6357405" y="1840494"/>
            <a:ext cx="0" cy="4797034"/>
          </a:xfrm>
          <a:prstGeom prst="line">
            <a:avLst/>
          </a:prstGeom>
          <a:ln w="6032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20216" y="4898753"/>
            <a:ext cx="2460168" cy="80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글자 인식</a:t>
            </a:r>
            <a:endParaRPr lang="en-US" sz="2800"/>
          </a:p>
        </p:txBody>
      </p:sp>
      <p:cxnSp>
        <p:nvCxnSpPr>
          <p:cNvPr id="19" name="Straight Arrow Connector 18"/>
          <p:cNvCxnSpPr>
            <a:stCxn id="6" idx="3"/>
            <a:endCxn id="18" idx="1"/>
          </p:cNvCxnSpPr>
          <p:nvPr/>
        </p:nvCxnSpPr>
        <p:spPr>
          <a:xfrm>
            <a:off x="6120909" y="4862412"/>
            <a:ext cx="399307" cy="439151"/>
          </a:xfrm>
          <a:prstGeom prst="straightConnector1">
            <a:avLst/>
          </a:prstGeom>
          <a:ln w="730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3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/>
              <a:t>데모 프로그램</a:t>
            </a:r>
            <a:endParaRPr lang="en-US" sz="6000" b="1"/>
          </a:p>
        </p:txBody>
      </p:sp>
      <p:pic>
        <p:nvPicPr>
          <p:cNvPr id="5" name="Content Placeholder 4" descr="KakaoTalk_Photo_2015-10-13-04-59-38_1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457200" y="1299790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6048968"/>
            <a:ext cx="796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Web Based. </a:t>
            </a:r>
            <a:r>
              <a:rPr lang="ko-KR" altLang="en-US" sz="2800" b="1"/>
              <a:t>필기 인식은 되나 어플 자체는 아직 미완성</a:t>
            </a:r>
            <a:r>
              <a:rPr lang="en-US" altLang="ko-KR" sz="2800" b="1"/>
              <a:t>.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96238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117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필기 인식 마인드맵</vt:lpstr>
      <vt:lpstr>아이패드에 적합한 마인드맵</vt:lpstr>
      <vt:lpstr>불편한 동작을 제거하자</vt:lpstr>
      <vt:lpstr>기존의 마인드맵 구조</vt:lpstr>
      <vt:lpstr>&lt;새로운&gt; 마인드맵 구조</vt:lpstr>
      <vt:lpstr>데모 프로그램</vt:lpstr>
    </vt:vector>
  </TitlesOfParts>
  <Company>Echo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필기 인식 마인드맵</dc:title>
  <dc:creator>nam sehyeon</dc:creator>
  <cp:lastModifiedBy>nam sehyeon</cp:lastModifiedBy>
  <cp:revision>3</cp:revision>
  <dcterms:created xsi:type="dcterms:W3CDTF">2015-10-12T19:43:05Z</dcterms:created>
  <dcterms:modified xsi:type="dcterms:W3CDTF">2015-10-12T20:02:10Z</dcterms:modified>
</cp:coreProperties>
</file>