
<file path=[Content_Types].xml><?xml version="1.0" encoding="utf-8"?>
<Types xmlns="http://schemas.openxmlformats.org/package/2006/content-types">
  <Default Extension="png" ContentType="image/png"/>
  <Default Extension="jpeg" ContentType="image/jpeg"/>
  <Default Extension="xls" ContentType="application/vnd.ms-excel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4.xml" ContentType="application/vnd.openxmlformats-officedocument.theme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5.xml" ContentType="application/vnd.openxmlformats-officedocument.theme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6.xml" ContentType="application/vnd.openxmlformats-officedocument.theme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theme/theme7.xml" ContentType="application/vnd.openxmlformats-officedocument.theme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theme/theme8.xml" ContentType="application/vnd.openxmlformats-officedocument.theme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theme/theme9.xml" ContentType="application/vnd.openxmlformats-officedocument.theme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theme/theme10.xml" ContentType="application/vnd.openxmlformats-officedocument.theme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theme/theme11.xml" ContentType="application/vnd.openxmlformats-officedocument.theme+xml"/>
  <Override PartName="/ppt/theme/theme1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650" r:id="rId2"/>
    <p:sldMasterId id="2147483651" r:id="rId3"/>
    <p:sldMasterId id="2147483652" r:id="rId4"/>
    <p:sldMasterId id="2147483653" r:id="rId5"/>
    <p:sldMasterId id="2147483654" r:id="rId6"/>
    <p:sldMasterId id="2147483655" r:id="rId7"/>
    <p:sldMasterId id="2147483656" r:id="rId8"/>
    <p:sldMasterId id="2147483657" r:id="rId9"/>
    <p:sldMasterId id="2147483861" r:id="rId10"/>
    <p:sldMasterId id="2147483873" r:id="rId11"/>
  </p:sldMasterIdLst>
  <p:notesMasterIdLst>
    <p:notesMasterId r:id="rId51"/>
  </p:notesMasterIdLst>
  <p:sldIdLst>
    <p:sldId id="256" r:id="rId12"/>
    <p:sldId id="847" r:id="rId13"/>
    <p:sldId id="846" r:id="rId14"/>
    <p:sldId id="804" r:id="rId15"/>
    <p:sldId id="840" r:id="rId16"/>
    <p:sldId id="839" r:id="rId17"/>
    <p:sldId id="841" r:id="rId18"/>
    <p:sldId id="842" r:id="rId19"/>
    <p:sldId id="843" r:id="rId20"/>
    <p:sldId id="844" r:id="rId21"/>
    <p:sldId id="845" r:id="rId22"/>
    <p:sldId id="848" r:id="rId23"/>
    <p:sldId id="849" r:id="rId24"/>
    <p:sldId id="850" r:id="rId25"/>
    <p:sldId id="851" r:id="rId26"/>
    <p:sldId id="877" r:id="rId27"/>
    <p:sldId id="876" r:id="rId28"/>
    <p:sldId id="854" r:id="rId29"/>
    <p:sldId id="855" r:id="rId30"/>
    <p:sldId id="856" r:id="rId31"/>
    <p:sldId id="878" r:id="rId32"/>
    <p:sldId id="879" r:id="rId33"/>
    <p:sldId id="857" r:id="rId34"/>
    <p:sldId id="862" r:id="rId35"/>
    <p:sldId id="863" r:id="rId36"/>
    <p:sldId id="864" r:id="rId37"/>
    <p:sldId id="865" r:id="rId38"/>
    <p:sldId id="866" r:id="rId39"/>
    <p:sldId id="867" r:id="rId40"/>
    <p:sldId id="868" r:id="rId41"/>
    <p:sldId id="869" r:id="rId42"/>
    <p:sldId id="870" r:id="rId43"/>
    <p:sldId id="871" r:id="rId44"/>
    <p:sldId id="872" r:id="rId45"/>
    <p:sldId id="873" r:id="rId46"/>
    <p:sldId id="874" r:id="rId47"/>
    <p:sldId id="875" r:id="rId48"/>
    <p:sldId id="880" r:id="rId49"/>
    <p:sldId id="881" r:id="rId5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006600"/>
    <a:srgbClr val="FFFFCC"/>
    <a:srgbClr val="CCFFFF"/>
    <a:srgbClr val="0000FF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05" autoAdjust="0"/>
    <p:restoredTop sz="90018" autoAdjust="0"/>
  </p:normalViewPr>
  <p:slideViewPr>
    <p:cSldViewPr>
      <p:cViewPr varScale="1">
        <p:scale>
          <a:sx n="67" d="100"/>
          <a:sy n="67" d="100"/>
        </p:scale>
        <p:origin x="276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60" y="1356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2.xml"/><Relationship Id="rId18" Type="http://schemas.openxmlformats.org/officeDocument/2006/relationships/slide" Target="slides/slide7.xml"/><Relationship Id="rId26" Type="http://schemas.openxmlformats.org/officeDocument/2006/relationships/slide" Target="slides/slide15.xml"/><Relationship Id="rId39" Type="http://schemas.openxmlformats.org/officeDocument/2006/relationships/slide" Target="slides/slide28.xml"/><Relationship Id="rId21" Type="http://schemas.openxmlformats.org/officeDocument/2006/relationships/slide" Target="slides/slide10.xml"/><Relationship Id="rId34" Type="http://schemas.openxmlformats.org/officeDocument/2006/relationships/slide" Target="slides/slide23.xml"/><Relationship Id="rId42" Type="http://schemas.openxmlformats.org/officeDocument/2006/relationships/slide" Target="slides/slide31.xml"/><Relationship Id="rId47" Type="http://schemas.openxmlformats.org/officeDocument/2006/relationships/slide" Target="slides/slide36.xml"/><Relationship Id="rId50" Type="http://schemas.openxmlformats.org/officeDocument/2006/relationships/slide" Target="slides/slide39.xml"/><Relationship Id="rId55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5.xml"/><Relationship Id="rId29" Type="http://schemas.openxmlformats.org/officeDocument/2006/relationships/slide" Target="slides/slide18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3.xml"/><Relationship Id="rId32" Type="http://schemas.openxmlformats.org/officeDocument/2006/relationships/slide" Target="slides/slide21.xml"/><Relationship Id="rId37" Type="http://schemas.openxmlformats.org/officeDocument/2006/relationships/slide" Target="slides/slide26.xml"/><Relationship Id="rId40" Type="http://schemas.openxmlformats.org/officeDocument/2006/relationships/slide" Target="slides/slide29.xml"/><Relationship Id="rId45" Type="http://schemas.openxmlformats.org/officeDocument/2006/relationships/slide" Target="slides/slide34.xml"/><Relationship Id="rId53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8.xml"/><Relationship Id="rId31" Type="http://schemas.openxmlformats.org/officeDocument/2006/relationships/slide" Target="slides/slide20.xml"/><Relationship Id="rId44" Type="http://schemas.openxmlformats.org/officeDocument/2006/relationships/slide" Target="slides/slide33.xml"/><Relationship Id="rId52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3.xml"/><Relationship Id="rId22" Type="http://schemas.openxmlformats.org/officeDocument/2006/relationships/slide" Target="slides/slide11.xml"/><Relationship Id="rId27" Type="http://schemas.openxmlformats.org/officeDocument/2006/relationships/slide" Target="slides/slide16.xml"/><Relationship Id="rId30" Type="http://schemas.openxmlformats.org/officeDocument/2006/relationships/slide" Target="slides/slide19.xml"/><Relationship Id="rId35" Type="http://schemas.openxmlformats.org/officeDocument/2006/relationships/slide" Target="slides/slide24.xml"/><Relationship Id="rId43" Type="http://schemas.openxmlformats.org/officeDocument/2006/relationships/slide" Target="slides/slide32.xml"/><Relationship Id="rId48" Type="http://schemas.openxmlformats.org/officeDocument/2006/relationships/slide" Target="slides/slide37.xml"/><Relationship Id="rId8" Type="http://schemas.openxmlformats.org/officeDocument/2006/relationships/slideMaster" Target="slideMasters/slideMaster8.xml"/><Relationship Id="rId51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1.xml"/><Relationship Id="rId17" Type="http://schemas.openxmlformats.org/officeDocument/2006/relationships/slide" Target="slides/slide6.xml"/><Relationship Id="rId25" Type="http://schemas.openxmlformats.org/officeDocument/2006/relationships/slide" Target="slides/slide14.xml"/><Relationship Id="rId33" Type="http://schemas.openxmlformats.org/officeDocument/2006/relationships/slide" Target="slides/slide22.xml"/><Relationship Id="rId38" Type="http://schemas.openxmlformats.org/officeDocument/2006/relationships/slide" Target="slides/slide27.xml"/><Relationship Id="rId46" Type="http://schemas.openxmlformats.org/officeDocument/2006/relationships/slide" Target="slides/slide35.xml"/><Relationship Id="rId20" Type="http://schemas.openxmlformats.org/officeDocument/2006/relationships/slide" Target="slides/slide9.xml"/><Relationship Id="rId41" Type="http://schemas.openxmlformats.org/officeDocument/2006/relationships/slide" Target="slides/slide3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4.xml"/><Relationship Id="rId23" Type="http://schemas.openxmlformats.org/officeDocument/2006/relationships/slide" Target="slides/slide12.xml"/><Relationship Id="rId28" Type="http://schemas.openxmlformats.org/officeDocument/2006/relationships/slide" Target="slides/slide17.xml"/><Relationship Id="rId36" Type="http://schemas.openxmlformats.org/officeDocument/2006/relationships/slide" Target="slides/slide25.xml"/><Relationship Id="rId49" Type="http://schemas.openxmlformats.org/officeDocument/2006/relationships/slide" Target="slides/slide38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ea typeface="굴림" pitchFamily="34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ea typeface="굴림" pitchFamily="34" charset="-127"/>
              </a:defRPr>
            </a:lvl1pPr>
          </a:lstStyle>
          <a:p>
            <a:pPr>
              <a:defRPr/>
            </a:pPr>
            <a:fld id="{6EDA5C1E-02EA-49FE-9DE3-3BABEBD49952}" type="datetimeFigureOut">
              <a:rPr lang="en-US" altLang="ko-KR"/>
              <a:pPr>
                <a:defRPr/>
              </a:pPr>
              <a:t>8/30/2015</a:t>
            </a:fld>
            <a:endParaRPr lang="en-US" altLang="ko-K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ea typeface="굴림" pitchFamily="34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ea typeface="굴림" pitchFamily="34" charset="-127"/>
              </a:defRPr>
            </a:lvl1pPr>
          </a:lstStyle>
          <a:p>
            <a:pPr>
              <a:defRPr/>
            </a:pPr>
            <a:fld id="{4CE33BC9-2543-4B32-B67D-195C455D690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114203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C480964-3840-4E53-B7CC-95A56BDBCB77}" type="slidenum">
              <a:rPr lang="en-US" altLang="ko-KR"/>
              <a:pPr eaLnBrk="1" hangingPunct="1"/>
              <a:t>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596214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Can</a:t>
            </a:r>
            <a:r>
              <a:rPr lang="en-US" baseline="0" dirty="0" smtClean="0"/>
              <a:t> be viewed as a table.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E33BC9-2543-4B32-B67D-195C455D690C}" type="slidenum">
              <a:rPr lang="en-US" altLang="ko-KR" smtClean="0"/>
              <a:pPr>
                <a:defRPr/>
              </a:pPr>
              <a:t>10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269773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Can</a:t>
            </a:r>
            <a:r>
              <a:rPr lang="en-US" baseline="0" dirty="0" smtClean="0"/>
              <a:t> be viewed as a table.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E33BC9-2543-4B32-B67D-195C455D690C}" type="slidenum">
              <a:rPr lang="en-US" altLang="ko-KR" smtClean="0"/>
              <a:pPr>
                <a:defRPr/>
              </a:pPr>
              <a:t>11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269773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Can</a:t>
            </a:r>
            <a:r>
              <a:rPr lang="en-US" baseline="0" dirty="0" smtClean="0"/>
              <a:t> be viewed as a table.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E33BC9-2543-4B32-B67D-195C455D690C}" type="slidenum">
              <a:rPr lang="en-US" altLang="ko-KR" smtClean="0"/>
              <a:pPr>
                <a:defRPr/>
              </a:pPr>
              <a:t>12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977077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Can</a:t>
            </a:r>
            <a:r>
              <a:rPr lang="en-US" baseline="0" dirty="0" smtClean="0"/>
              <a:t> be viewed as a table.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E33BC9-2543-4B32-B67D-195C455D690C}" type="slidenum">
              <a:rPr lang="en-US" altLang="ko-KR" smtClean="0"/>
              <a:pPr>
                <a:defRPr/>
              </a:pPr>
              <a:t>13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977077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Can</a:t>
            </a:r>
            <a:r>
              <a:rPr lang="en-US" baseline="0" dirty="0" smtClean="0"/>
              <a:t> be viewed as a table.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E33BC9-2543-4B32-B67D-195C455D690C}" type="slidenum">
              <a:rPr lang="en-US" altLang="ko-KR" smtClean="0"/>
              <a:pPr>
                <a:defRPr/>
              </a:pPr>
              <a:t>14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311132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Can</a:t>
            </a:r>
            <a:r>
              <a:rPr lang="en-US" baseline="0" dirty="0" smtClean="0"/>
              <a:t> be viewed as a table.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E33BC9-2543-4B32-B67D-195C455D690C}" type="slidenum">
              <a:rPr lang="en-US" altLang="ko-KR" smtClean="0"/>
              <a:pPr>
                <a:defRPr/>
              </a:pPr>
              <a:t>15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951692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E33BC9-2543-4B32-B67D-195C455D690C}" type="slidenum">
              <a:rPr lang="en-US" altLang="ko-KR" smtClean="0"/>
              <a:pPr>
                <a:defRPr/>
              </a:pPr>
              <a:t>17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54982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ko-KR" smtClean="0">
                <a:ea typeface="굴림" panose="020B0600000101010101" pitchFamily="50" charset="-127"/>
              </a:rPr>
              <a:t>To the surprise of many, the search box has become the preferred method of information access.</a:t>
            </a:r>
          </a:p>
          <a:p>
            <a:pPr>
              <a:spcBef>
                <a:spcPct val="0"/>
              </a:spcBef>
            </a:pPr>
            <a:r>
              <a:rPr lang="en-US" altLang="ko-KR" smtClean="0">
                <a:ea typeface="굴림" panose="020B0600000101010101" pitchFamily="50" charset="-127"/>
              </a:rPr>
              <a:t>Customers ask: Why can’t I search my database in the same way?</a:t>
            </a:r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5D535825-83C6-4CAC-9CD8-52EC3C86EFD2}" type="slidenum">
              <a:rPr lang="en-US" altLang="ko-KR"/>
              <a:pPr/>
              <a:t>22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612310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E33BC9-2543-4B32-B67D-195C455D690C}" type="slidenum">
              <a:rPr lang="en-US" altLang="ko-KR" smtClean="0"/>
              <a:pPr>
                <a:defRPr/>
              </a:pPr>
              <a:t>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349465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Can</a:t>
            </a:r>
            <a:r>
              <a:rPr lang="en-US" baseline="0" dirty="0" smtClean="0"/>
              <a:t> be viewed as a table.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E33BC9-2543-4B32-B67D-195C455D690C}" type="slidenum">
              <a:rPr lang="en-US" altLang="ko-KR" smtClean="0"/>
              <a:pPr>
                <a:defRPr/>
              </a:pPr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141614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Can</a:t>
            </a:r>
            <a:r>
              <a:rPr lang="en-US" baseline="0" dirty="0" smtClean="0"/>
              <a:t> be viewed as a table.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E33BC9-2543-4B32-B67D-195C455D690C}" type="slidenum">
              <a:rPr lang="en-US" altLang="ko-KR" smtClean="0"/>
              <a:pPr>
                <a:defRPr/>
              </a:pPr>
              <a:t>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269773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Can</a:t>
            </a:r>
            <a:r>
              <a:rPr lang="en-US" baseline="0" dirty="0" smtClean="0"/>
              <a:t> be viewed as a table.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E33BC9-2543-4B32-B67D-195C455D690C}" type="slidenum">
              <a:rPr lang="en-US" altLang="ko-KR" smtClean="0"/>
              <a:pPr>
                <a:defRPr/>
              </a:pPr>
              <a:t>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269773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Can</a:t>
            </a:r>
            <a:r>
              <a:rPr lang="en-US" baseline="0" dirty="0" smtClean="0"/>
              <a:t> be viewed as a table.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E33BC9-2543-4B32-B67D-195C455D690C}" type="slidenum">
              <a:rPr lang="en-US" altLang="ko-KR" smtClean="0"/>
              <a:pPr>
                <a:defRPr/>
              </a:pPr>
              <a:t>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269773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Can</a:t>
            </a:r>
            <a:r>
              <a:rPr lang="en-US" baseline="0" dirty="0" smtClean="0"/>
              <a:t> be viewed as a table.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E33BC9-2543-4B32-B67D-195C455D690C}" type="slidenum">
              <a:rPr lang="en-US" altLang="ko-KR" smtClean="0"/>
              <a:pPr>
                <a:defRPr/>
              </a:pPr>
              <a:t>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269773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Can</a:t>
            </a:r>
            <a:r>
              <a:rPr lang="en-US" baseline="0" dirty="0" smtClean="0"/>
              <a:t> be viewed as a table.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E33BC9-2543-4B32-B67D-195C455D690C}" type="slidenum">
              <a:rPr lang="en-US" altLang="ko-KR" smtClean="0"/>
              <a:pPr>
                <a:defRPr/>
              </a:pPr>
              <a:t>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269773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Can</a:t>
            </a:r>
            <a:r>
              <a:rPr lang="en-US" baseline="0" dirty="0" smtClean="0"/>
              <a:t> be viewed as a table.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E33BC9-2543-4B32-B67D-195C455D690C}" type="slidenum">
              <a:rPr lang="en-US" altLang="ko-KR" smtClean="0"/>
              <a:pPr>
                <a:defRPr/>
              </a:pPr>
              <a:t>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269773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430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247884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58655F-D48B-4DEC-A3A4-DD531AB3D844}" type="slidenum">
              <a:rPr lang="en-US"/>
              <a:pPr>
                <a:defRPr/>
              </a:pPr>
              <a:t>‹#›</a:t>
            </a:fld>
            <a:r>
              <a:rPr lang="en-US" dirty="0">
                <a:latin typeface="Times New Roman" pitchFamily="-80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45546194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7813" y="460375"/>
            <a:ext cx="2051050" cy="47910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4663" y="460375"/>
            <a:ext cx="6000750" cy="47910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7A308D-0065-4580-ADB1-2E19753924B7}" type="slidenum">
              <a:rPr lang="en-US"/>
              <a:pPr>
                <a:defRPr/>
              </a:pPr>
              <a:t>‹#›</a:t>
            </a:fld>
            <a:r>
              <a:rPr lang="en-US" dirty="0">
                <a:latin typeface="Times New Roman" pitchFamily="-80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94710222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3DDC4-CCE4-486A-B24F-9E1121A9D87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8/30/2015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41B80-D008-4172-A636-434636855F9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6070351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3DDC4-CCE4-486A-B24F-9E1121A9D87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8/30/2015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41B80-D008-4172-A636-434636855F9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000953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3DDC4-CCE4-486A-B24F-9E1121A9D87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8/30/2015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41B80-D008-4172-A636-434636855F9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6451513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3DDC4-CCE4-486A-B24F-9E1121A9D87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8/30/2015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41B80-D008-4172-A636-434636855F9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3986024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3DDC4-CCE4-486A-B24F-9E1121A9D87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8/30/2015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41B80-D008-4172-A636-434636855F9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8420405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3DDC4-CCE4-486A-B24F-9E1121A9D87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8/30/2015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41B80-D008-4172-A636-434636855F9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9736751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3DDC4-CCE4-486A-B24F-9E1121A9D87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8/30/2015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41B80-D008-4172-A636-434636855F9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3790990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3DDC4-CCE4-486A-B24F-9E1121A9D87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8/30/2015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41B80-D008-4172-A636-434636855F9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5438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7813" y="460375"/>
            <a:ext cx="2051050" cy="47910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4663" y="460375"/>
            <a:ext cx="6000750" cy="47910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080897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3DDC4-CCE4-486A-B24F-9E1121A9D87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8/30/2015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41B80-D008-4172-A636-434636855F9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0516400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3DDC4-CCE4-486A-B24F-9E1121A9D87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8/30/2015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41B80-D008-4172-A636-434636855F9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5195683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3DDC4-CCE4-486A-B24F-9E1121A9D87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8/30/2015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41B80-D008-4172-A636-434636855F9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2192747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140D73-0DF7-448B-933F-85E2BAC954F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8/30/2015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438598-24DA-4F9D-BAB3-9C8EA4D2DF4C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75996363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358B05-CF15-42DD-9F76-3B60DC64DC9D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8/30/2015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A3A528-1EB1-4201-8827-13C70DCDB185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47354077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72B855-927E-4346-BCC4-6ED2AC7E8613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8/30/2015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29397B-1834-4AAE-BC5D-03A5F5578C24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78074634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96A4CA-55F9-471A-8B1F-C51A0611500B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8/30/2015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39F47B-6F2A-469C-93D8-1362CDF58996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74415430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1BA6E6-C2FD-4CF8-810F-904110A9ECD8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8/30/2015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710CEB-D94C-4463-974E-44856F2A937D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96940363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449D51-C401-40B5-B2D7-83D5E8001EE2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8/30/2015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383C1E-2647-4652-9D32-81E1967739E0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60096003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FABA1D-FDA0-447C-BE07-5F0A053C2692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8/30/2015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1E1033-252E-448E-9F70-10D377A9665B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041900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4663" y="460375"/>
            <a:ext cx="8204200" cy="9874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92125" y="1676400"/>
            <a:ext cx="4016375" cy="35750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0900" y="1676400"/>
            <a:ext cx="4017963" cy="35750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951834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80C24D-3C4A-41AF-97A9-41EED3F3D77E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8/30/2015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241AE3-F3F3-4B13-BCE8-5D8365950B59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36065455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63AC42-4C90-49CC-BAD9-F75673200BA2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8/30/2015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D83788-78B1-4330-AF27-3793B6357FE2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96818011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2CD3A9-A9C9-4FD2-88BA-D2F4376416DD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8/30/2015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2172DD-FFF3-4539-8DBC-0088956A7B85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75473118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9FFAC6-E179-4BD6-9C19-2590BA3A5AB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8/30/2015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960CB3-2825-4146-98C9-C7E780572040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29470743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bg>
      <p:bgPr>
        <a:solidFill>
          <a:srgbClr val="2333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6"/>
          <p:cNvSpPr txBox="1">
            <a:spLocks noChangeArrowheads="1"/>
          </p:cNvSpPr>
          <p:nvPr/>
        </p:nvSpPr>
        <p:spPr bwMode="auto">
          <a:xfrm>
            <a:off x="1084263" y="1981200"/>
            <a:ext cx="30130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457200"/>
            <a:r>
              <a:rPr lang="en-US" altLang="ko-KR" sz="3600" smtClean="0">
                <a:solidFill>
                  <a:srgbClr val="FBFCFF"/>
                </a:solidFill>
                <a:ea typeface="Arial Unicode MS" panose="020B0604020202020204" pitchFamily="50" charset="-127"/>
                <a:cs typeface="Arial Unicode MS" panose="020B0604020202020204" pitchFamily="50" charset="-127"/>
              </a:rPr>
              <a:t>Introduction to</a:t>
            </a:r>
          </a:p>
        </p:txBody>
      </p:sp>
      <p:sp>
        <p:nvSpPr>
          <p:cNvPr id="5" name="Rectangle 7"/>
          <p:cNvSpPr/>
          <p:nvPr/>
        </p:nvSpPr>
        <p:spPr>
          <a:xfrm>
            <a:off x="0" y="0"/>
            <a:ext cx="9144000" cy="304800"/>
          </a:xfrm>
          <a:prstGeom prst="rect">
            <a:avLst/>
          </a:prstGeom>
          <a:solidFill>
            <a:srgbClr val="139CB7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FFFFFF"/>
              </a:solidFill>
              <a:ea typeface="Arial Unicode MS" charset="0"/>
              <a:cs typeface="Arial Unicode MS" charset="0"/>
            </a:endParaRPr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830263" y="2590800"/>
            <a:ext cx="5646737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457200"/>
            <a:r>
              <a:rPr lang="en-US" altLang="ko-KR" sz="4800" b="1" smtClean="0">
                <a:solidFill>
                  <a:srgbClr val="139CB7"/>
                </a:solidFill>
                <a:ea typeface="Arial Unicode MS" panose="020B0604020202020204" pitchFamily="50" charset="-127"/>
                <a:cs typeface="Arial Unicode MS" panose="020B0604020202020204" pitchFamily="50" charset="-127"/>
              </a:rPr>
              <a:t>Information Retrieval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362200"/>
          </a:xfrm>
        </p:spPr>
        <p:txBody>
          <a:bodyPr/>
          <a:lstStyle>
            <a:lvl1pPr marL="0" indent="0" algn="ctr">
              <a:buNone/>
              <a:defRPr>
                <a:solidFill>
                  <a:srgbClr val="437085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437085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37085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437085"/>
                </a:solidFill>
              </a:defRPr>
            </a:lvl1pPr>
          </a:lstStyle>
          <a:p>
            <a:fld id="{A2F060B7-852D-46B9-B148-ED56AE86C32E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63962120"/>
      </p:ext>
    </p:extLst>
  </p:cSld>
  <p:clrMapOvr>
    <a:masterClrMapping/>
  </p:clrMapOvr>
  <p:hf hdr="0" ftr="0" dt="0"/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80772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752600"/>
            <a:ext cx="3810000" cy="48768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52600"/>
            <a:ext cx="3810000" cy="4876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124724-BCBA-4A1D-A5BA-180847A102A8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586883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4663" y="460375"/>
            <a:ext cx="8204200" cy="9874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2125" y="1676400"/>
            <a:ext cx="4016375" cy="35750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60900" y="1676400"/>
            <a:ext cx="4017963" cy="35750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3126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78E02A-05B5-4BC8-8A51-C933FF8E94F4}" type="slidenum">
              <a:rPr lang="en-US"/>
              <a:pPr>
                <a:defRPr/>
              </a:pPr>
              <a:t>‹#›</a:t>
            </a:fld>
            <a:r>
              <a:rPr lang="en-US" dirty="0">
                <a:latin typeface="Times New Roman" pitchFamily="-80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170254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8FDA50-03D6-4F2F-B16E-E64FC0E2571C}" type="slidenum">
              <a:rPr lang="en-US"/>
              <a:pPr>
                <a:defRPr/>
              </a:pPr>
              <a:t>‹#›</a:t>
            </a:fld>
            <a:r>
              <a:rPr lang="en-US" dirty="0">
                <a:latin typeface="Times New Roman" pitchFamily="-80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828880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82AA8-7844-4B33-A740-600303499A00}" type="slidenum">
              <a:rPr lang="en-US"/>
              <a:pPr>
                <a:defRPr/>
              </a:pPr>
              <a:t>‹#›</a:t>
            </a:fld>
            <a:r>
              <a:rPr lang="en-US" dirty="0">
                <a:latin typeface="Times New Roman" pitchFamily="-80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587693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2125" y="1676400"/>
            <a:ext cx="4016375" cy="3575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0900" y="1676400"/>
            <a:ext cx="4017963" cy="3575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338BAA-3A96-46C5-91EC-B58386F9A183}" type="slidenum">
              <a:rPr lang="en-US"/>
              <a:pPr>
                <a:defRPr/>
              </a:pPr>
              <a:t>‹#›</a:t>
            </a:fld>
            <a:r>
              <a:rPr lang="en-US" dirty="0">
                <a:latin typeface="Times New Roman" pitchFamily="-80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5520928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EC1BA1-D905-4B2F-BD07-114F1EFADE0A}" type="slidenum">
              <a:rPr lang="en-US"/>
              <a:pPr>
                <a:defRPr/>
              </a:pPr>
              <a:t>‹#›</a:t>
            </a:fld>
            <a:r>
              <a:rPr lang="en-US" dirty="0">
                <a:latin typeface="Times New Roman" pitchFamily="-80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583114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268397-DC3C-4555-9170-49766D496709}" type="slidenum">
              <a:rPr lang="en-US"/>
              <a:pPr>
                <a:defRPr/>
              </a:pPr>
              <a:t>‹#›</a:t>
            </a:fld>
            <a:r>
              <a:rPr lang="en-US" dirty="0">
                <a:latin typeface="Times New Roman" pitchFamily="-80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59176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74814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D3E275-669A-4135-B505-0356C51AFC10}" type="slidenum">
              <a:rPr lang="en-US"/>
              <a:pPr>
                <a:defRPr/>
              </a:pPr>
              <a:t>‹#›</a:t>
            </a:fld>
            <a:r>
              <a:rPr lang="en-US" dirty="0">
                <a:latin typeface="Times New Roman" pitchFamily="-80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9834927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567416-33DC-44DF-B5E2-F22AE2B2E94A}" type="slidenum">
              <a:rPr lang="en-US"/>
              <a:pPr>
                <a:defRPr/>
              </a:pPr>
              <a:t>‹#›</a:t>
            </a:fld>
            <a:r>
              <a:rPr lang="en-US" dirty="0">
                <a:latin typeface="Times New Roman" pitchFamily="-80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019516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522114-AD25-4F01-BD20-F801FE4A42BF}" type="slidenum">
              <a:rPr lang="en-US"/>
              <a:pPr>
                <a:defRPr/>
              </a:pPr>
              <a:t>‹#›</a:t>
            </a:fld>
            <a:r>
              <a:rPr lang="en-US" dirty="0">
                <a:latin typeface="Times New Roman" pitchFamily="-80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8627788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56FB8C-42CB-4CF0-BEE1-B47713FE34CA}" type="slidenum">
              <a:rPr lang="en-US"/>
              <a:pPr>
                <a:defRPr/>
              </a:pPr>
              <a:t>‹#›</a:t>
            </a:fld>
            <a:r>
              <a:rPr lang="en-US" dirty="0">
                <a:latin typeface="Times New Roman" pitchFamily="-80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3533910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7813" y="460375"/>
            <a:ext cx="2051050" cy="47910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4663" y="460375"/>
            <a:ext cx="6000750" cy="47910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5E8372-BFF7-48A6-8CFD-9DBDF73F7479}" type="slidenum">
              <a:rPr lang="en-US"/>
              <a:pPr>
                <a:defRPr/>
              </a:pPr>
              <a:t>‹#›</a:t>
            </a:fld>
            <a:r>
              <a:rPr lang="en-US" dirty="0">
                <a:latin typeface="Times New Roman" pitchFamily="-80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7566611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1C3509-5F9C-40E8-AED2-23277161F668}" type="slidenum">
              <a:rPr lang="en-US"/>
              <a:pPr>
                <a:defRPr/>
              </a:pPr>
              <a:t>‹#›</a:t>
            </a:fld>
            <a:r>
              <a:rPr lang="en-US" dirty="0">
                <a:latin typeface="Times New Roman" pitchFamily="-80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9296306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EBACC6-4C6F-4C1A-9468-5AE9E59CD3B8}" type="slidenum">
              <a:rPr lang="en-US"/>
              <a:pPr>
                <a:defRPr/>
              </a:pPr>
              <a:t>‹#›</a:t>
            </a:fld>
            <a:r>
              <a:rPr lang="en-US" dirty="0">
                <a:latin typeface="Times New Roman" pitchFamily="-80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9296454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CC54B0-7B6E-4F4F-903C-44569066D801}" type="slidenum">
              <a:rPr lang="en-US"/>
              <a:pPr>
                <a:defRPr/>
              </a:pPr>
              <a:t>‹#›</a:t>
            </a:fld>
            <a:r>
              <a:rPr lang="en-US" dirty="0">
                <a:latin typeface="Times New Roman" pitchFamily="-80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6452900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2125" y="1676400"/>
            <a:ext cx="4016375" cy="3575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0900" y="1676400"/>
            <a:ext cx="4017963" cy="3575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97E74D-CEC1-4D33-AFEF-9193633064BD}" type="slidenum">
              <a:rPr lang="en-US"/>
              <a:pPr>
                <a:defRPr/>
              </a:pPr>
              <a:t>‹#›</a:t>
            </a:fld>
            <a:r>
              <a:rPr lang="en-US" dirty="0">
                <a:latin typeface="Times New Roman" pitchFamily="-80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9016385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357DDC-AC8E-42B6-9AFB-57BCE5BE0084}" type="slidenum">
              <a:rPr lang="en-US"/>
              <a:pPr>
                <a:defRPr/>
              </a:pPr>
              <a:t>‹#›</a:t>
            </a:fld>
            <a:r>
              <a:rPr lang="en-US" dirty="0">
                <a:latin typeface="Times New Roman" pitchFamily="-80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06542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5228142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83050D-D492-4F35-84CF-FAC5E1DA968D}" type="slidenum">
              <a:rPr lang="en-US"/>
              <a:pPr>
                <a:defRPr/>
              </a:pPr>
              <a:t>‹#›</a:t>
            </a:fld>
            <a:r>
              <a:rPr lang="en-US" dirty="0">
                <a:latin typeface="Times New Roman" pitchFamily="-80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482892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3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BFB3B5-8A13-4378-92F0-61C0BE7213B9}" type="slidenum">
              <a:rPr lang="en-US"/>
              <a:pPr>
                <a:defRPr/>
              </a:pPr>
              <a:t>‹#›</a:t>
            </a:fld>
            <a:r>
              <a:rPr lang="en-US" dirty="0">
                <a:latin typeface="Times New Roman" pitchFamily="-80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7230477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FD5775-CCEA-40E2-8441-0990E66407B2}" type="slidenum">
              <a:rPr lang="en-US"/>
              <a:pPr>
                <a:defRPr/>
              </a:pPr>
              <a:t>‹#›</a:t>
            </a:fld>
            <a:r>
              <a:rPr lang="en-US" dirty="0">
                <a:latin typeface="Times New Roman" pitchFamily="-80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5470478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5A67D2-B4D3-43D6-AACB-9AF519097485}" type="slidenum">
              <a:rPr lang="en-US"/>
              <a:pPr>
                <a:defRPr/>
              </a:pPr>
              <a:t>‹#›</a:t>
            </a:fld>
            <a:r>
              <a:rPr lang="en-US" dirty="0">
                <a:latin typeface="Times New Roman" pitchFamily="-80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7474774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DE76F2-227A-40E5-B28A-E860B8664350}" type="slidenum">
              <a:rPr lang="en-US"/>
              <a:pPr>
                <a:defRPr/>
              </a:pPr>
              <a:t>‹#›</a:t>
            </a:fld>
            <a:r>
              <a:rPr lang="en-US" dirty="0">
                <a:latin typeface="Times New Roman" pitchFamily="-80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1088257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7813" y="460375"/>
            <a:ext cx="2051050" cy="47910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4663" y="460375"/>
            <a:ext cx="6000750" cy="47910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B44D70-EBE5-4811-8774-ECC3F269144E}" type="slidenum">
              <a:rPr lang="en-US"/>
              <a:pPr>
                <a:defRPr/>
              </a:pPr>
              <a:t>‹#›</a:t>
            </a:fld>
            <a:r>
              <a:rPr lang="en-US" dirty="0">
                <a:latin typeface="Times New Roman" pitchFamily="-80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4631481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6C6E75-BB34-4DED-BA61-22F4F58F925D}" type="slidenum">
              <a:rPr lang="en-US"/>
              <a:pPr>
                <a:defRPr/>
              </a:pPr>
              <a:t>‹#›</a:t>
            </a:fld>
            <a:r>
              <a:rPr lang="en-US" dirty="0">
                <a:latin typeface="Times New Roman" pitchFamily="-80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8282230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230E95-6210-498E-86FF-D18D2F659143}" type="slidenum">
              <a:rPr lang="en-US"/>
              <a:pPr>
                <a:defRPr/>
              </a:pPr>
              <a:t>‹#›</a:t>
            </a:fld>
            <a:r>
              <a:rPr lang="en-US" dirty="0">
                <a:latin typeface="Times New Roman" pitchFamily="-80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7005810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487424-73B4-48BA-8868-4920027B7B43}" type="slidenum">
              <a:rPr lang="en-US"/>
              <a:pPr>
                <a:defRPr/>
              </a:pPr>
              <a:t>‹#›</a:t>
            </a:fld>
            <a:r>
              <a:rPr lang="en-US" dirty="0">
                <a:latin typeface="Times New Roman" pitchFamily="-80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1052188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2125" y="1676400"/>
            <a:ext cx="4016375" cy="3575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0900" y="1676400"/>
            <a:ext cx="4017963" cy="3575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8893EF-7757-47D1-ADDC-608394CFB726}" type="slidenum">
              <a:rPr lang="en-US"/>
              <a:pPr>
                <a:defRPr/>
              </a:pPr>
              <a:t>‹#›</a:t>
            </a:fld>
            <a:r>
              <a:rPr lang="en-US" dirty="0">
                <a:latin typeface="Times New Roman" pitchFamily="-80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45045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2125" y="1676400"/>
            <a:ext cx="4016375" cy="3575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0900" y="1676400"/>
            <a:ext cx="4017963" cy="3575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85736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F91AC0-1A4C-4F96-8720-ADC4FD9EAC86}" type="slidenum">
              <a:rPr lang="en-US"/>
              <a:pPr>
                <a:defRPr/>
              </a:pPr>
              <a:t>‹#›</a:t>
            </a:fld>
            <a:r>
              <a:rPr lang="en-US" dirty="0">
                <a:latin typeface="Times New Roman" pitchFamily="-80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2124010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F258CE-CBAA-45EB-B94E-BD2CDC373FE5}" type="slidenum">
              <a:rPr lang="en-US"/>
              <a:pPr>
                <a:defRPr/>
              </a:pPr>
              <a:t>‹#›</a:t>
            </a:fld>
            <a:r>
              <a:rPr lang="en-US" dirty="0">
                <a:latin typeface="Times New Roman" pitchFamily="-80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8363438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3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67C328-D2FD-4330-8021-4BE85E271BF2}" type="slidenum">
              <a:rPr lang="en-US"/>
              <a:pPr>
                <a:defRPr/>
              </a:pPr>
              <a:t>‹#›</a:t>
            </a:fld>
            <a:r>
              <a:rPr lang="en-US" dirty="0">
                <a:latin typeface="Times New Roman" pitchFamily="-80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3056652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D9433E-6010-42D5-8D67-2BBC1C0E7B85}" type="slidenum">
              <a:rPr lang="en-US"/>
              <a:pPr>
                <a:defRPr/>
              </a:pPr>
              <a:t>‹#›</a:t>
            </a:fld>
            <a:r>
              <a:rPr lang="en-US" dirty="0">
                <a:latin typeface="Times New Roman" pitchFamily="-80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6793069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D9CC5B-9C8C-42AE-9CC6-776D2FCAAF51}" type="slidenum">
              <a:rPr lang="en-US"/>
              <a:pPr>
                <a:defRPr/>
              </a:pPr>
              <a:t>‹#›</a:t>
            </a:fld>
            <a:r>
              <a:rPr lang="en-US" dirty="0">
                <a:latin typeface="Times New Roman" pitchFamily="-80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6526522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1D87DB-D50D-4D2B-BFE5-6A5F4F4CDDE5}" type="slidenum">
              <a:rPr lang="en-US"/>
              <a:pPr>
                <a:defRPr/>
              </a:pPr>
              <a:t>‹#›</a:t>
            </a:fld>
            <a:r>
              <a:rPr lang="en-US" dirty="0">
                <a:latin typeface="Times New Roman" pitchFamily="-80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8438463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7813" y="460375"/>
            <a:ext cx="2051050" cy="47910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4663" y="460375"/>
            <a:ext cx="6000750" cy="47910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41EC0D-1767-4F2B-B92D-79734AAE6E9D}" type="slidenum">
              <a:rPr lang="en-US"/>
              <a:pPr>
                <a:defRPr/>
              </a:pPr>
              <a:t>‹#›</a:t>
            </a:fld>
            <a:r>
              <a:rPr lang="en-US" dirty="0">
                <a:latin typeface="Times New Roman" pitchFamily="-80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324197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2C8F5B-A97D-4701-8779-5BB4B9B269F5}" type="slidenum">
              <a:rPr lang="en-US"/>
              <a:pPr>
                <a:defRPr/>
              </a:pPr>
              <a:t>‹#›</a:t>
            </a:fld>
            <a:r>
              <a:rPr lang="en-US" dirty="0">
                <a:latin typeface="Times New Roman" pitchFamily="-80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9392019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39F2E0-DF31-434C-BE74-3E2BB9EFDDBB}" type="slidenum">
              <a:rPr lang="en-US"/>
              <a:pPr>
                <a:defRPr/>
              </a:pPr>
              <a:t>‹#›</a:t>
            </a:fld>
            <a:r>
              <a:rPr lang="en-US" dirty="0">
                <a:latin typeface="Times New Roman" pitchFamily="-80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8437339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D6A64E-F0C3-49AF-B889-76ACC2C389FA}" type="slidenum">
              <a:rPr lang="en-US"/>
              <a:pPr>
                <a:defRPr/>
              </a:pPr>
              <a:t>‹#›</a:t>
            </a:fld>
            <a:r>
              <a:rPr lang="en-US" dirty="0">
                <a:latin typeface="Times New Roman" pitchFamily="-80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20998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736126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2125" y="1676400"/>
            <a:ext cx="4016375" cy="3575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0900" y="1676400"/>
            <a:ext cx="4017963" cy="3575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2B9A2C-D693-476F-875D-D44D95A70F35}" type="slidenum">
              <a:rPr lang="en-US"/>
              <a:pPr>
                <a:defRPr/>
              </a:pPr>
              <a:t>‹#›</a:t>
            </a:fld>
            <a:r>
              <a:rPr lang="en-US" dirty="0">
                <a:latin typeface="Times New Roman" pitchFamily="-80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2657504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85B41C-A5CD-47F3-AB00-8653B1FC7D29}" type="slidenum">
              <a:rPr lang="en-US"/>
              <a:pPr>
                <a:defRPr/>
              </a:pPr>
              <a:t>‹#›</a:t>
            </a:fld>
            <a:r>
              <a:rPr lang="en-US" dirty="0">
                <a:latin typeface="Times New Roman" pitchFamily="-80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4305752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2FA833-44BB-40D7-B751-AE912CCC09DA}" type="slidenum">
              <a:rPr lang="en-US"/>
              <a:pPr>
                <a:defRPr/>
              </a:pPr>
              <a:t>‹#›</a:t>
            </a:fld>
            <a:r>
              <a:rPr lang="en-US" dirty="0">
                <a:latin typeface="Times New Roman" pitchFamily="-80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01893077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3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914D8B-2752-4A96-AD92-6484DD63475A}" type="slidenum">
              <a:rPr lang="en-US"/>
              <a:pPr>
                <a:defRPr/>
              </a:pPr>
              <a:t>‹#›</a:t>
            </a:fld>
            <a:r>
              <a:rPr lang="en-US" dirty="0">
                <a:latin typeface="Times New Roman" pitchFamily="-80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51652766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AEA9DF-696E-46B6-8B72-27E018DBA878}" type="slidenum">
              <a:rPr lang="en-US"/>
              <a:pPr>
                <a:defRPr/>
              </a:pPr>
              <a:t>‹#›</a:t>
            </a:fld>
            <a:r>
              <a:rPr lang="en-US" dirty="0">
                <a:latin typeface="Times New Roman" pitchFamily="-80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37041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56C55C-513F-402D-9913-76FD4E8D289A}" type="slidenum">
              <a:rPr lang="en-US"/>
              <a:pPr>
                <a:defRPr/>
              </a:pPr>
              <a:t>‹#›</a:t>
            </a:fld>
            <a:r>
              <a:rPr lang="en-US" dirty="0">
                <a:latin typeface="Times New Roman" pitchFamily="-80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26706352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906841-1711-4409-938B-AC3DEFF6E5CF}" type="slidenum">
              <a:rPr lang="en-US"/>
              <a:pPr>
                <a:defRPr/>
              </a:pPr>
              <a:t>‹#›</a:t>
            </a:fld>
            <a:r>
              <a:rPr lang="en-US" dirty="0">
                <a:latin typeface="Times New Roman" pitchFamily="-80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35567162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7813" y="460375"/>
            <a:ext cx="2051050" cy="47910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4663" y="460375"/>
            <a:ext cx="6000750" cy="47910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DA616A-7F4F-47E1-8887-AC8C0AED75DB}" type="slidenum">
              <a:rPr lang="en-US"/>
              <a:pPr>
                <a:defRPr/>
              </a:pPr>
              <a:t>‹#›</a:t>
            </a:fld>
            <a:r>
              <a:rPr lang="en-US" dirty="0">
                <a:latin typeface="Times New Roman" pitchFamily="-80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63991210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E6822C-9762-46A0-9858-0901DCC3565F}" type="slidenum">
              <a:rPr lang="en-US"/>
              <a:pPr>
                <a:defRPr/>
              </a:pPr>
              <a:t>‹#›</a:t>
            </a:fld>
            <a:r>
              <a:rPr lang="en-US" dirty="0">
                <a:latin typeface="Times New Roman" pitchFamily="-80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40511439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D2A108-DD68-45C4-B825-ECB76F9CB030}" type="slidenum">
              <a:rPr lang="en-US"/>
              <a:pPr>
                <a:defRPr/>
              </a:pPr>
              <a:t>‹#›</a:t>
            </a:fld>
            <a:r>
              <a:rPr lang="en-US" dirty="0">
                <a:latin typeface="Times New Roman" pitchFamily="-80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16366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195021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21C1AB-D2C6-4106-9C02-4DB291BEFECA}" type="slidenum">
              <a:rPr lang="en-US"/>
              <a:pPr>
                <a:defRPr/>
              </a:pPr>
              <a:t>‹#›</a:t>
            </a:fld>
            <a:r>
              <a:rPr lang="en-US" dirty="0">
                <a:latin typeface="Times New Roman" pitchFamily="-80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59594419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2125" y="1676400"/>
            <a:ext cx="4016375" cy="3575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0900" y="1676400"/>
            <a:ext cx="4017963" cy="3575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B5E691-3E68-4CCD-B069-3832ACBE56DD}" type="slidenum">
              <a:rPr lang="en-US"/>
              <a:pPr>
                <a:defRPr/>
              </a:pPr>
              <a:t>‹#›</a:t>
            </a:fld>
            <a:r>
              <a:rPr lang="en-US" dirty="0">
                <a:latin typeface="Times New Roman" pitchFamily="-80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76416869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7D10F3-AC3D-477D-BCB3-F3DF7367DB7A}" type="slidenum">
              <a:rPr lang="en-US"/>
              <a:pPr>
                <a:defRPr/>
              </a:pPr>
              <a:t>‹#›</a:t>
            </a:fld>
            <a:r>
              <a:rPr lang="en-US" dirty="0">
                <a:latin typeface="Times New Roman" pitchFamily="-80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31346066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730FFD-1100-42BC-BFC1-7712AA6441CA}" type="slidenum">
              <a:rPr lang="en-US"/>
              <a:pPr>
                <a:defRPr/>
              </a:pPr>
              <a:t>‹#›</a:t>
            </a:fld>
            <a:r>
              <a:rPr lang="en-US" dirty="0">
                <a:latin typeface="Times New Roman" pitchFamily="-80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64742938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3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311C30-B053-4C26-83A4-9565975DA36A}" type="slidenum">
              <a:rPr lang="en-US"/>
              <a:pPr>
                <a:defRPr/>
              </a:pPr>
              <a:t>‹#›</a:t>
            </a:fld>
            <a:r>
              <a:rPr lang="en-US" dirty="0">
                <a:latin typeface="Times New Roman" pitchFamily="-80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41230197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945A0E-68F8-4583-89FB-18EA3CF64D11}" type="slidenum">
              <a:rPr lang="en-US"/>
              <a:pPr>
                <a:defRPr/>
              </a:pPr>
              <a:t>‹#›</a:t>
            </a:fld>
            <a:r>
              <a:rPr lang="en-US" dirty="0">
                <a:latin typeface="Times New Roman" pitchFamily="-80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26835167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8F2114-9E78-4C24-9A4F-A6D6A17C0A40}" type="slidenum">
              <a:rPr lang="en-US"/>
              <a:pPr>
                <a:defRPr/>
              </a:pPr>
              <a:t>‹#›</a:t>
            </a:fld>
            <a:r>
              <a:rPr lang="en-US" dirty="0">
                <a:latin typeface="Times New Roman" pitchFamily="-80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33757885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214CDC-1892-4A2D-9255-54F1314FD7E1}" type="slidenum">
              <a:rPr lang="en-US"/>
              <a:pPr>
                <a:defRPr/>
              </a:pPr>
              <a:t>‹#›</a:t>
            </a:fld>
            <a:r>
              <a:rPr lang="en-US" dirty="0">
                <a:latin typeface="Times New Roman" pitchFamily="-80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81924203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7813" y="460375"/>
            <a:ext cx="2051050" cy="47910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4663" y="460375"/>
            <a:ext cx="6000750" cy="47910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878CE5-4D82-4AC7-8476-78A6F6525FE7}" type="slidenum">
              <a:rPr lang="en-US"/>
              <a:pPr>
                <a:defRPr/>
              </a:pPr>
              <a:t>‹#›</a:t>
            </a:fld>
            <a:r>
              <a:rPr lang="en-US" dirty="0">
                <a:latin typeface="Times New Roman" pitchFamily="-80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07143412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C904FB-CF53-4187-A8DE-B66C023111FF}" type="slidenum">
              <a:rPr lang="en-US"/>
              <a:pPr>
                <a:defRPr/>
              </a:pPr>
              <a:t>‹#›</a:t>
            </a:fld>
            <a:r>
              <a:rPr lang="en-US" dirty="0">
                <a:latin typeface="Times New Roman" pitchFamily="-80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57918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10325981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E1D2BD-578F-4973-82D4-9E5690FB47B4}" type="slidenum">
              <a:rPr lang="en-US"/>
              <a:pPr>
                <a:defRPr/>
              </a:pPr>
              <a:t>‹#›</a:t>
            </a:fld>
            <a:r>
              <a:rPr lang="en-US" dirty="0">
                <a:latin typeface="Times New Roman" pitchFamily="-80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73892760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D22AEA-D0A7-4113-A149-FD3BA7176A82}" type="slidenum">
              <a:rPr lang="en-US"/>
              <a:pPr>
                <a:defRPr/>
              </a:pPr>
              <a:t>‹#›</a:t>
            </a:fld>
            <a:r>
              <a:rPr lang="en-US" dirty="0">
                <a:latin typeface="Times New Roman" pitchFamily="-80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87733364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2125" y="1676400"/>
            <a:ext cx="4016375" cy="3575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0900" y="1676400"/>
            <a:ext cx="4017963" cy="3575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1A8F2F-CB76-44E7-8443-CABCD58E06C6}" type="slidenum">
              <a:rPr lang="en-US"/>
              <a:pPr>
                <a:defRPr/>
              </a:pPr>
              <a:t>‹#›</a:t>
            </a:fld>
            <a:r>
              <a:rPr lang="en-US" dirty="0">
                <a:latin typeface="Times New Roman" pitchFamily="-80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56297325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7D9548-CB22-48DE-B10A-494C150BEDE1}" type="slidenum">
              <a:rPr lang="en-US"/>
              <a:pPr>
                <a:defRPr/>
              </a:pPr>
              <a:t>‹#›</a:t>
            </a:fld>
            <a:r>
              <a:rPr lang="en-US" dirty="0">
                <a:latin typeface="Times New Roman" pitchFamily="-80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93363103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EA5E6D-EAB4-4991-B295-5521E82D8EEF}" type="slidenum">
              <a:rPr lang="en-US"/>
              <a:pPr>
                <a:defRPr/>
              </a:pPr>
              <a:t>‹#›</a:t>
            </a:fld>
            <a:r>
              <a:rPr lang="en-US" dirty="0">
                <a:latin typeface="Times New Roman" pitchFamily="-80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15573592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3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908A93-FB1E-406A-8728-99C99026FA02}" type="slidenum">
              <a:rPr lang="en-US"/>
              <a:pPr>
                <a:defRPr/>
              </a:pPr>
              <a:t>‹#›</a:t>
            </a:fld>
            <a:r>
              <a:rPr lang="en-US" dirty="0">
                <a:latin typeface="Times New Roman" pitchFamily="-80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47335592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6C9F60-8A0F-4958-AD2B-1F2EA6E67FF9}" type="slidenum">
              <a:rPr lang="en-US"/>
              <a:pPr>
                <a:defRPr/>
              </a:pPr>
              <a:t>‹#›</a:t>
            </a:fld>
            <a:r>
              <a:rPr lang="en-US" dirty="0">
                <a:latin typeface="Times New Roman" pitchFamily="-80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84747720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AE74A9-7BE3-46E7-8299-EE1F69E03350}" type="slidenum">
              <a:rPr lang="en-US"/>
              <a:pPr>
                <a:defRPr/>
              </a:pPr>
              <a:t>‹#›</a:t>
            </a:fld>
            <a:r>
              <a:rPr lang="en-US" dirty="0">
                <a:latin typeface="Times New Roman" pitchFamily="-80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38220733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5480BB-C7D2-4272-A954-22FC6DD33C31}" type="slidenum">
              <a:rPr lang="en-US"/>
              <a:pPr>
                <a:defRPr/>
              </a:pPr>
              <a:t>‹#›</a:t>
            </a:fld>
            <a:r>
              <a:rPr lang="en-US" dirty="0">
                <a:latin typeface="Times New Roman" pitchFamily="-80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51941786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7813" y="460375"/>
            <a:ext cx="2051050" cy="47910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4663" y="460375"/>
            <a:ext cx="6000750" cy="47910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BE0A46-D60F-4265-B541-4E8420FD0AA5}" type="slidenum">
              <a:rPr lang="en-US"/>
              <a:pPr>
                <a:defRPr/>
              </a:pPr>
              <a:t>‹#›</a:t>
            </a:fld>
            <a:r>
              <a:rPr lang="en-US" dirty="0">
                <a:latin typeface="Times New Roman" pitchFamily="-80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54369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49994441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25F4EC-DCDB-4488-B2C1-E25B94FAF346}" type="slidenum">
              <a:rPr lang="en-US"/>
              <a:pPr>
                <a:defRPr/>
              </a:pPr>
              <a:t>‹#›</a:t>
            </a:fld>
            <a:r>
              <a:rPr lang="en-US" dirty="0">
                <a:latin typeface="Times New Roman" pitchFamily="-80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20164973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C86A28-A009-42B4-AB41-5D9D37AA293D}" type="slidenum">
              <a:rPr lang="en-US"/>
              <a:pPr>
                <a:defRPr/>
              </a:pPr>
              <a:t>‹#›</a:t>
            </a:fld>
            <a:r>
              <a:rPr lang="en-US" dirty="0">
                <a:latin typeface="Times New Roman" pitchFamily="-80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13482399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332C20-EEF8-4E9C-B1E3-DF8AF240458D}" type="slidenum">
              <a:rPr lang="en-US"/>
              <a:pPr>
                <a:defRPr/>
              </a:pPr>
              <a:t>‹#›</a:t>
            </a:fld>
            <a:r>
              <a:rPr lang="en-US" dirty="0">
                <a:latin typeface="Times New Roman" pitchFamily="-80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31286241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2125" y="1676400"/>
            <a:ext cx="4016375" cy="3575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0900" y="1676400"/>
            <a:ext cx="4017963" cy="3575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4CD7DD-C2E2-41E8-8F5F-177FF6B2988F}" type="slidenum">
              <a:rPr lang="en-US"/>
              <a:pPr>
                <a:defRPr/>
              </a:pPr>
              <a:t>‹#›</a:t>
            </a:fld>
            <a:r>
              <a:rPr lang="en-US" dirty="0">
                <a:latin typeface="Times New Roman" pitchFamily="-80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44820796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2D3EF8-3B96-488E-A3D5-4F1B8DDA11F5}" type="slidenum">
              <a:rPr lang="en-US"/>
              <a:pPr>
                <a:defRPr/>
              </a:pPr>
              <a:t>‹#›</a:t>
            </a:fld>
            <a:r>
              <a:rPr lang="en-US" dirty="0">
                <a:latin typeface="Times New Roman" pitchFamily="-80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75976723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E8DE11-9754-40AA-9442-C92B544D9799}" type="slidenum">
              <a:rPr lang="en-US"/>
              <a:pPr>
                <a:defRPr/>
              </a:pPr>
              <a:t>‹#›</a:t>
            </a:fld>
            <a:r>
              <a:rPr lang="en-US" dirty="0">
                <a:latin typeface="Times New Roman" pitchFamily="-80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03730700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3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AC6B91-44C6-4A17-9A12-CCA150AA33E7}" type="slidenum">
              <a:rPr lang="en-US"/>
              <a:pPr>
                <a:defRPr/>
              </a:pPr>
              <a:t>‹#›</a:t>
            </a:fld>
            <a:r>
              <a:rPr lang="en-US" dirty="0">
                <a:latin typeface="Times New Roman" pitchFamily="-80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33243790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7EB98F-F731-43FD-91F0-E589E9C55AE6}" type="slidenum">
              <a:rPr lang="en-US"/>
              <a:pPr>
                <a:defRPr/>
              </a:pPr>
              <a:t>‹#›</a:t>
            </a:fld>
            <a:r>
              <a:rPr lang="en-US" dirty="0">
                <a:latin typeface="Times New Roman" pitchFamily="-80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89836257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B96D34-9C6E-48A1-AA03-BB549E544AD7}" type="slidenum">
              <a:rPr lang="en-US"/>
              <a:pPr>
                <a:defRPr/>
              </a:pPr>
              <a:t>‹#›</a:t>
            </a:fld>
            <a:r>
              <a:rPr lang="en-US" dirty="0">
                <a:latin typeface="Times New Roman" pitchFamily="-80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65357678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5F8B80-DF51-41F1-8042-BCFA724FC7F3}" type="slidenum">
              <a:rPr lang="en-US"/>
              <a:pPr>
                <a:defRPr/>
              </a:pPr>
              <a:t>‹#›</a:t>
            </a:fld>
            <a:r>
              <a:rPr lang="en-US" dirty="0">
                <a:latin typeface="Times New Roman" pitchFamily="-80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95748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8258913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7813" y="460375"/>
            <a:ext cx="2051050" cy="47910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4663" y="460375"/>
            <a:ext cx="6000750" cy="47910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DE6B64-E9D5-401B-9ACD-1F449D80B35D}" type="slidenum">
              <a:rPr lang="en-US"/>
              <a:pPr>
                <a:defRPr/>
              </a:pPr>
              <a:t>‹#›</a:t>
            </a:fld>
            <a:r>
              <a:rPr lang="en-US" dirty="0">
                <a:latin typeface="Times New Roman" pitchFamily="-80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9124836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DD7EA2-6335-4AD2-8880-0DAAD833B597}" type="slidenum">
              <a:rPr lang="en-US"/>
              <a:pPr>
                <a:defRPr/>
              </a:pPr>
              <a:t>‹#›</a:t>
            </a:fld>
            <a:r>
              <a:rPr lang="en-US" dirty="0">
                <a:latin typeface="Times New Roman" pitchFamily="-80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4075708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B4C1FC-4BA0-4A2D-9F91-B217BE809690}" type="slidenum">
              <a:rPr lang="en-US"/>
              <a:pPr>
                <a:defRPr/>
              </a:pPr>
              <a:t>‹#›</a:t>
            </a:fld>
            <a:r>
              <a:rPr lang="en-US" dirty="0">
                <a:latin typeface="Times New Roman" pitchFamily="-80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66646492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7F9D54-A48A-42B5-A5DF-EDB4B8AB373A}" type="slidenum">
              <a:rPr lang="en-US"/>
              <a:pPr>
                <a:defRPr/>
              </a:pPr>
              <a:t>‹#›</a:t>
            </a:fld>
            <a:r>
              <a:rPr lang="en-US" dirty="0">
                <a:latin typeface="Times New Roman" pitchFamily="-80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98985138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2125" y="1676400"/>
            <a:ext cx="4016375" cy="3575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0900" y="1676400"/>
            <a:ext cx="4017963" cy="3575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24C475-BFE2-4062-A9D0-C51152436F47}" type="slidenum">
              <a:rPr lang="en-US"/>
              <a:pPr>
                <a:defRPr/>
              </a:pPr>
              <a:t>‹#›</a:t>
            </a:fld>
            <a:r>
              <a:rPr lang="en-US" dirty="0">
                <a:latin typeface="Times New Roman" pitchFamily="-80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42973808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B9E296-2470-4742-96E0-14CB1B68744D}" type="slidenum">
              <a:rPr lang="en-US"/>
              <a:pPr>
                <a:defRPr/>
              </a:pPr>
              <a:t>‹#›</a:t>
            </a:fld>
            <a:r>
              <a:rPr lang="en-US" dirty="0">
                <a:latin typeface="Times New Roman" pitchFamily="-80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90891285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2AF759-913B-4D22-9744-BAD483A162E8}" type="slidenum">
              <a:rPr lang="en-US"/>
              <a:pPr>
                <a:defRPr/>
              </a:pPr>
              <a:t>‹#›</a:t>
            </a:fld>
            <a:r>
              <a:rPr lang="en-US" dirty="0">
                <a:latin typeface="Times New Roman" pitchFamily="-80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31829496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3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4E5B95-F183-415D-84B6-72505BA4ECA9}" type="slidenum">
              <a:rPr lang="en-US"/>
              <a:pPr>
                <a:defRPr/>
              </a:pPr>
              <a:t>‹#›</a:t>
            </a:fld>
            <a:r>
              <a:rPr lang="en-US" dirty="0">
                <a:latin typeface="Times New Roman" pitchFamily="-80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98646435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747E95-28A7-423E-8437-94DB53068DA4}" type="slidenum">
              <a:rPr lang="en-US"/>
              <a:pPr>
                <a:defRPr/>
              </a:pPr>
              <a:t>‹#›</a:t>
            </a:fld>
            <a:r>
              <a:rPr lang="en-US" dirty="0">
                <a:latin typeface="Times New Roman" pitchFamily="-80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0179757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C65F26-2FF3-489C-BD50-C4EE3791B8D8}" type="slidenum">
              <a:rPr lang="en-US"/>
              <a:pPr>
                <a:defRPr/>
              </a:pPr>
              <a:t>‹#›</a:t>
            </a:fld>
            <a:r>
              <a:rPr lang="en-US" dirty="0">
                <a:latin typeface="Times New Roman" pitchFamily="-80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09827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5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9.xml"/><Relationship Id="rId3" Type="http://schemas.openxmlformats.org/officeDocument/2006/relationships/slideLayout" Target="../slideLayouts/slideLayout104.xml"/><Relationship Id="rId7" Type="http://schemas.openxmlformats.org/officeDocument/2006/relationships/slideLayout" Target="../slideLayouts/slideLayout108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3.xml"/><Relationship Id="rId1" Type="http://schemas.openxmlformats.org/officeDocument/2006/relationships/slideLayout" Target="../slideLayouts/slideLayout102.xml"/><Relationship Id="rId6" Type="http://schemas.openxmlformats.org/officeDocument/2006/relationships/slideLayout" Target="../slideLayouts/slideLayout107.xml"/><Relationship Id="rId11" Type="http://schemas.openxmlformats.org/officeDocument/2006/relationships/slideLayout" Target="../slideLayouts/slideLayout112.xml"/><Relationship Id="rId5" Type="http://schemas.openxmlformats.org/officeDocument/2006/relationships/slideLayout" Target="../slideLayouts/slideLayout106.xml"/><Relationship Id="rId10" Type="http://schemas.openxmlformats.org/officeDocument/2006/relationships/slideLayout" Target="../slideLayouts/slideLayout111.xml"/><Relationship Id="rId4" Type="http://schemas.openxmlformats.org/officeDocument/2006/relationships/slideLayout" Target="../slideLayouts/slideLayout105.xml"/><Relationship Id="rId9" Type="http://schemas.openxmlformats.org/officeDocument/2006/relationships/slideLayout" Target="../slideLayouts/slideLayout110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0.xml"/><Relationship Id="rId13" Type="http://schemas.openxmlformats.org/officeDocument/2006/relationships/slideLayout" Target="../slideLayouts/slideLayout125.xml"/><Relationship Id="rId3" Type="http://schemas.openxmlformats.org/officeDocument/2006/relationships/slideLayout" Target="../slideLayouts/slideLayout115.xml"/><Relationship Id="rId7" Type="http://schemas.openxmlformats.org/officeDocument/2006/relationships/slideLayout" Target="../slideLayouts/slideLayout119.xml"/><Relationship Id="rId12" Type="http://schemas.openxmlformats.org/officeDocument/2006/relationships/slideLayout" Target="../slideLayouts/slideLayout124.xml"/><Relationship Id="rId2" Type="http://schemas.openxmlformats.org/officeDocument/2006/relationships/slideLayout" Target="../slideLayouts/slideLayout114.xml"/><Relationship Id="rId1" Type="http://schemas.openxmlformats.org/officeDocument/2006/relationships/slideLayout" Target="../slideLayouts/slideLayout113.xml"/><Relationship Id="rId6" Type="http://schemas.openxmlformats.org/officeDocument/2006/relationships/slideLayout" Target="../slideLayouts/slideLayout118.xml"/><Relationship Id="rId11" Type="http://schemas.openxmlformats.org/officeDocument/2006/relationships/slideLayout" Target="../slideLayouts/slideLayout123.xml"/><Relationship Id="rId5" Type="http://schemas.openxmlformats.org/officeDocument/2006/relationships/slideLayout" Target="../slideLayouts/slideLayout117.xml"/><Relationship Id="rId10" Type="http://schemas.openxmlformats.org/officeDocument/2006/relationships/slideLayout" Target="../slideLayouts/slideLayout122.xml"/><Relationship Id="rId4" Type="http://schemas.openxmlformats.org/officeDocument/2006/relationships/slideLayout" Target="../slideLayouts/slideLayout116.xml"/><Relationship Id="rId9" Type="http://schemas.openxmlformats.org/officeDocument/2006/relationships/slideLayout" Target="../slideLayouts/slideLayout121.xml"/><Relationship Id="rId14" Type="http://schemas.openxmlformats.org/officeDocument/2006/relationships/theme" Target="../theme/theme1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6" Type="http://schemas.openxmlformats.org/officeDocument/2006/relationships/image" Target="../media/image5.png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image" Target="../media/image3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image" Target="../media/image6.png"/><Relationship Id="rId18" Type="http://schemas.openxmlformats.org/officeDocument/2006/relationships/image" Target="../media/image5.png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6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7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image" Target="../media/image6.png"/><Relationship Id="rId18" Type="http://schemas.openxmlformats.org/officeDocument/2006/relationships/image" Target="../media/image5.png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theme" Target="../theme/theme4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37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4" Type="http://schemas.openxmlformats.org/officeDocument/2006/relationships/image" Target="../media/image7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4.xml"/><Relationship Id="rId13" Type="http://schemas.openxmlformats.org/officeDocument/2006/relationships/image" Target="../media/image7.png"/><Relationship Id="rId3" Type="http://schemas.openxmlformats.org/officeDocument/2006/relationships/slideLayout" Target="../slideLayouts/slideLayout49.xml"/><Relationship Id="rId7" Type="http://schemas.openxmlformats.org/officeDocument/2006/relationships/slideLayout" Target="../slideLayouts/slideLayout53.xml"/><Relationship Id="rId12" Type="http://schemas.openxmlformats.org/officeDocument/2006/relationships/theme" Target="../theme/theme5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48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47.xml"/><Relationship Id="rId6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57.xml"/><Relationship Id="rId5" Type="http://schemas.openxmlformats.org/officeDocument/2006/relationships/slideLayout" Target="../slideLayouts/slideLayout51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56.xml"/><Relationship Id="rId4" Type="http://schemas.openxmlformats.org/officeDocument/2006/relationships/slideLayout" Target="../slideLayouts/slideLayout50.xml"/><Relationship Id="rId9" Type="http://schemas.openxmlformats.org/officeDocument/2006/relationships/slideLayout" Target="../slideLayouts/slideLayout55.xml"/><Relationship Id="rId14" Type="http://schemas.openxmlformats.org/officeDocument/2006/relationships/image" Target="../media/image2.pn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5.xml"/><Relationship Id="rId13" Type="http://schemas.openxmlformats.org/officeDocument/2006/relationships/image" Target="../media/image7.png"/><Relationship Id="rId3" Type="http://schemas.openxmlformats.org/officeDocument/2006/relationships/slideLayout" Target="../slideLayouts/slideLayout60.xml"/><Relationship Id="rId7" Type="http://schemas.openxmlformats.org/officeDocument/2006/relationships/slideLayout" Target="../slideLayouts/slideLayout64.xml"/><Relationship Id="rId12" Type="http://schemas.openxmlformats.org/officeDocument/2006/relationships/theme" Target="../theme/theme6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59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58.xml"/><Relationship Id="rId6" Type="http://schemas.openxmlformats.org/officeDocument/2006/relationships/slideLayout" Target="../slideLayouts/slideLayout63.xml"/><Relationship Id="rId11" Type="http://schemas.openxmlformats.org/officeDocument/2006/relationships/slideLayout" Target="../slideLayouts/slideLayout68.xml"/><Relationship Id="rId5" Type="http://schemas.openxmlformats.org/officeDocument/2006/relationships/slideLayout" Target="../slideLayouts/slideLayout62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67.xml"/><Relationship Id="rId4" Type="http://schemas.openxmlformats.org/officeDocument/2006/relationships/slideLayout" Target="../slideLayouts/slideLayout61.xml"/><Relationship Id="rId9" Type="http://schemas.openxmlformats.org/officeDocument/2006/relationships/slideLayout" Target="../slideLayouts/slideLayout66.xml"/><Relationship Id="rId14" Type="http://schemas.openxmlformats.org/officeDocument/2006/relationships/image" Target="../media/image2.pn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6.xml"/><Relationship Id="rId13" Type="http://schemas.openxmlformats.org/officeDocument/2006/relationships/image" Target="../media/image7.png"/><Relationship Id="rId3" Type="http://schemas.openxmlformats.org/officeDocument/2006/relationships/slideLayout" Target="../slideLayouts/slideLayout71.xml"/><Relationship Id="rId7" Type="http://schemas.openxmlformats.org/officeDocument/2006/relationships/slideLayout" Target="../slideLayouts/slideLayout75.xml"/><Relationship Id="rId12" Type="http://schemas.openxmlformats.org/officeDocument/2006/relationships/theme" Target="../theme/theme7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70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69.xml"/><Relationship Id="rId6" Type="http://schemas.openxmlformats.org/officeDocument/2006/relationships/slideLayout" Target="../slideLayouts/slideLayout74.xml"/><Relationship Id="rId11" Type="http://schemas.openxmlformats.org/officeDocument/2006/relationships/slideLayout" Target="../slideLayouts/slideLayout79.xml"/><Relationship Id="rId5" Type="http://schemas.openxmlformats.org/officeDocument/2006/relationships/slideLayout" Target="../slideLayouts/slideLayout73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78.xml"/><Relationship Id="rId4" Type="http://schemas.openxmlformats.org/officeDocument/2006/relationships/slideLayout" Target="../slideLayouts/slideLayout72.xml"/><Relationship Id="rId9" Type="http://schemas.openxmlformats.org/officeDocument/2006/relationships/slideLayout" Target="../slideLayouts/slideLayout77.xml"/><Relationship Id="rId14" Type="http://schemas.openxmlformats.org/officeDocument/2006/relationships/image" Target="../media/image2.png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7.xml"/><Relationship Id="rId13" Type="http://schemas.openxmlformats.org/officeDocument/2006/relationships/image" Target="../media/image8.png"/><Relationship Id="rId3" Type="http://schemas.openxmlformats.org/officeDocument/2006/relationships/slideLayout" Target="../slideLayouts/slideLayout82.xml"/><Relationship Id="rId7" Type="http://schemas.openxmlformats.org/officeDocument/2006/relationships/slideLayout" Target="../slideLayouts/slideLayout86.xml"/><Relationship Id="rId12" Type="http://schemas.openxmlformats.org/officeDocument/2006/relationships/theme" Target="../theme/theme8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81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80.xml"/><Relationship Id="rId6" Type="http://schemas.openxmlformats.org/officeDocument/2006/relationships/slideLayout" Target="../slideLayouts/slideLayout85.xml"/><Relationship Id="rId11" Type="http://schemas.openxmlformats.org/officeDocument/2006/relationships/slideLayout" Target="../slideLayouts/slideLayout90.xml"/><Relationship Id="rId5" Type="http://schemas.openxmlformats.org/officeDocument/2006/relationships/slideLayout" Target="../slideLayouts/slideLayout84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89.xml"/><Relationship Id="rId4" Type="http://schemas.openxmlformats.org/officeDocument/2006/relationships/slideLayout" Target="../slideLayouts/slideLayout83.xml"/><Relationship Id="rId9" Type="http://schemas.openxmlformats.org/officeDocument/2006/relationships/slideLayout" Target="../slideLayouts/slideLayout88.xml"/><Relationship Id="rId14" Type="http://schemas.openxmlformats.org/officeDocument/2006/relationships/image" Target="../media/image2.png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8.xml"/><Relationship Id="rId13" Type="http://schemas.openxmlformats.org/officeDocument/2006/relationships/image" Target="../media/image8.png"/><Relationship Id="rId3" Type="http://schemas.openxmlformats.org/officeDocument/2006/relationships/slideLayout" Target="../slideLayouts/slideLayout93.xml"/><Relationship Id="rId7" Type="http://schemas.openxmlformats.org/officeDocument/2006/relationships/slideLayout" Target="../slideLayouts/slideLayout97.xml"/><Relationship Id="rId12" Type="http://schemas.openxmlformats.org/officeDocument/2006/relationships/theme" Target="../theme/theme9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9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91.xml"/><Relationship Id="rId6" Type="http://schemas.openxmlformats.org/officeDocument/2006/relationships/slideLayout" Target="../slideLayouts/slideLayout96.xml"/><Relationship Id="rId11" Type="http://schemas.openxmlformats.org/officeDocument/2006/relationships/slideLayout" Target="../slideLayouts/slideLayout101.xml"/><Relationship Id="rId5" Type="http://schemas.openxmlformats.org/officeDocument/2006/relationships/slideLayout" Target="../slideLayouts/slideLayout9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0.xml"/><Relationship Id="rId4" Type="http://schemas.openxmlformats.org/officeDocument/2006/relationships/slideLayout" Target="../slideLayouts/slideLayout94.xml"/><Relationship Id="rId9" Type="http://schemas.openxmlformats.org/officeDocument/2006/relationships/slideLayout" Target="../slideLayouts/slideLayout9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74663" y="460375"/>
            <a:ext cx="8204200" cy="98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2125" y="1676400"/>
            <a:ext cx="8186738" cy="357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  <p:sldLayoutId id="2147483764" r:id="rId5"/>
    <p:sldLayoutId id="2147483765" r:id="rId6"/>
    <p:sldLayoutId id="2147483766" r:id="rId7"/>
    <p:sldLayoutId id="2147483767" r:id="rId8"/>
    <p:sldLayoutId id="2147483768" r:id="rId9"/>
    <p:sldLayoutId id="2147483769" r:id="rId10"/>
    <p:sldLayoutId id="2147483770" r:id="rId11"/>
    <p:sldLayoutId id="2147483771" r:id="rId12"/>
    <p:sldLayoutId id="2147483772" r:id="rId13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hf sldNum="0" hd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Arial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Arial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Arial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Arial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Arial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Arial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Arial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85000"/>
        </a:lnSpc>
        <a:spcBef>
          <a:spcPct val="30000"/>
        </a:spcBef>
        <a:spcAft>
          <a:spcPct val="0"/>
        </a:spcAft>
        <a:buClr>
          <a:schemeClr val="folHlink"/>
        </a:buClr>
        <a:buBlip>
          <a:blip r:embed="rId16"/>
        </a:buBlip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85000"/>
        </a:lnSpc>
        <a:spcBef>
          <a:spcPct val="30000"/>
        </a:spcBef>
        <a:spcAft>
          <a:spcPct val="0"/>
        </a:spcAft>
        <a:buClr>
          <a:schemeClr val="tx2"/>
        </a:buClr>
        <a:buSzPct val="80000"/>
        <a:buBlip>
          <a:blip r:embed="rId17"/>
        </a:buBlip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lnSpc>
          <a:spcPct val="85000"/>
        </a:lnSpc>
        <a:spcBef>
          <a:spcPct val="30000"/>
        </a:spcBef>
        <a:spcAft>
          <a:spcPct val="0"/>
        </a:spcAft>
        <a:buClr>
          <a:srgbClr val="737373"/>
        </a:buClr>
        <a:buSzPct val="60000"/>
        <a:buBlip>
          <a:blip r:embed="rId18"/>
        </a:buBlip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lnSpc>
          <a:spcPct val="85000"/>
        </a:lnSpc>
        <a:spcBef>
          <a:spcPct val="30000"/>
        </a:spcBef>
        <a:spcAft>
          <a:spcPct val="0"/>
        </a:spcAft>
        <a:buBlip>
          <a:blip r:embed="rId19"/>
        </a:buBlip>
        <a:defRPr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Blip>
          <a:blip r:embed="rId16"/>
        </a:buBlip>
        <a:defRPr sz="14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Blip>
          <a:blip r:embed="rId16"/>
        </a:buBlip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Blip>
          <a:blip r:embed="rId16"/>
        </a:buBlip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Blip>
          <a:blip r:embed="rId16"/>
        </a:buBlip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Blip>
          <a:blip r:embed="rId16"/>
        </a:buBlip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B873DDC4-CCE4-486A-B24F-9E1121A9D87A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8/30/2015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EC041B80-D008-4172-A636-434636855F9F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10765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2" r:id="rId1"/>
    <p:sldLayoutId id="2147483863" r:id="rId2"/>
    <p:sldLayoutId id="2147483864" r:id="rId3"/>
    <p:sldLayoutId id="2147483865" r:id="rId4"/>
    <p:sldLayoutId id="2147483866" r:id="rId5"/>
    <p:sldLayoutId id="2147483867" r:id="rId6"/>
    <p:sldLayoutId id="2147483868" r:id="rId7"/>
    <p:sldLayoutId id="2147483869" r:id="rId8"/>
    <p:sldLayoutId id="2147483870" r:id="rId9"/>
    <p:sldLayoutId id="2147483871" r:id="rId10"/>
    <p:sldLayoutId id="21474838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 defTabSz="457200">
              <a:defRPr/>
            </a:pPr>
            <a:fld id="{D2477CEA-1293-4E9E-95B1-B17A7ADE014B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 defTabSz="457200">
                <a:defRPr/>
              </a:pPr>
              <a:t>8/30/2015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 defTabSz="457200"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ea typeface="굴림" panose="020B0600000101010101" pitchFamily="50" charset="-127"/>
              </a:defRPr>
            </a:lvl1pPr>
          </a:lstStyle>
          <a:p>
            <a:pPr defTabSz="457200"/>
            <a:fld id="{2FC1C8E0-37D2-4245-A2CE-6BE5CFA87C68}" type="slidenum">
              <a:rPr lang="en-US" altLang="ko-KR" smtClean="0">
                <a:latin typeface="Calibri" panose="020F0502020204030204" pitchFamily="34" charset="0"/>
                <a:cs typeface="Arial" panose="020B0604020202020204" pitchFamily="34" charset="0"/>
              </a:rPr>
              <a:pPr defTabSz="457200"/>
              <a:t>‹#›</a:t>
            </a:fld>
            <a:endParaRPr lang="en-US" altLang="ko-KR" smtClean="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8579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4" r:id="rId1"/>
    <p:sldLayoutId id="2147483875" r:id="rId2"/>
    <p:sldLayoutId id="2147483876" r:id="rId3"/>
    <p:sldLayoutId id="2147483877" r:id="rId4"/>
    <p:sldLayoutId id="2147483878" r:id="rId5"/>
    <p:sldLayoutId id="2147483879" r:id="rId6"/>
    <p:sldLayoutId id="2147483880" r:id="rId7"/>
    <p:sldLayoutId id="2147483881" r:id="rId8"/>
    <p:sldLayoutId id="2147483882" r:id="rId9"/>
    <p:sldLayoutId id="2147483883" r:id="rId10"/>
    <p:sldLayoutId id="2147483884" r:id="rId11"/>
    <p:sldLayoutId id="2147483885" r:id="rId12"/>
    <p:sldLayoutId id="2147483886" r:id="rId13"/>
  </p:sldLayoutIdLst>
  <p:txStyles>
    <p:titleStyle>
      <a:lvl1pPr algn="ctr" defTabSz="457200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defTabSz="45720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74663" y="460375"/>
            <a:ext cx="8204200" cy="98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2125" y="1676400"/>
            <a:ext cx="8186738" cy="357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80975" y="6424613"/>
            <a:ext cx="609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tabLst>
                <a:tab pos="457200" algn="l"/>
                <a:tab pos="800100" algn="l"/>
                <a:tab pos="1257300" algn="l"/>
              </a:tabLst>
              <a:defRPr sz="900">
                <a:solidFill>
                  <a:srgbClr val="777777"/>
                </a:solidFill>
                <a:latin typeface="Arial" charset="0"/>
              </a:defRPr>
            </a:lvl1pPr>
          </a:lstStyle>
          <a:p>
            <a:pPr>
              <a:defRPr/>
            </a:pPr>
            <a:fld id="{AE6218CA-2ED8-4A3E-9DC5-0D4489AFAE30}" type="slidenum">
              <a:rPr lang="en-US"/>
              <a:pPr>
                <a:defRPr/>
              </a:pPr>
              <a:t>‹#›</a:t>
            </a:fld>
            <a:r>
              <a:rPr lang="en-US" dirty="0">
                <a:latin typeface="Times New Roman" pitchFamily="-80" charset="0"/>
              </a:rPr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860" r:id="rId2"/>
    <p:sldLayoutId id="2147483774" r:id="rId3"/>
    <p:sldLayoutId id="2147483775" r:id="rId4"/>
    <p:sldLayoutId id="2147483776" r:id="rId5"/>
    <p:sldLayoutId id="2147483777" r:id="rId6"/>
    <p:sldLayoutId id="2147483778" r:id="rId7"/>
    <p:sldLayoutId id="2147483779" r:id="rId8"/>
    <p:sldLayoutId id="2147483780" r:id="rId9"/>
    <p:sldLayoutId id="2147483781" r:id="rId10"/>
    <p:sldLayoutId id="2147483782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1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hf sldNum="0" hd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Arial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Arial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Arial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Arial" charset="0"/>
        </a:defRPr>
      </a:lvl5pPr>
      <a:lvl6pPr marL="4572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Arial" charset="0"/>
        </a:defRPr>
      </a:lvl6pPr>
      <a:lvl7pPr marL="9144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Arial" charset="0"/>
        </a:defRPr>
      </a:lvl7pPr>
      <a:lvl8pPr marL="13716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Arial" charset="0"/>
        </a:defRPr>
      </a:lvl8pPr>
      <a:lvl9pPr marL="18288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85000"/>
        </a:lnSpc>
        <a:spcBef>
          <a:spcPct val="30000"/>
        </a:spcBef>
        <a:spcAft>
          <a:spcPct val="0"/>
        </a:spcAft>
        <a:buClr>
          <a:schemeClr val="folHlink"/>
        </a:buClr>
        <a:buBlip>
          <a:blip r:embed="rId13"/>
        </a:buBlip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85000"/>
        </a:lnSpc>
        <a:spcBef>
          <a:spcPct val="30000"/>
        </a:spcBef>
        <a:spcAft>
          <a:spcPct val="0"/>
        </a:spcAft>
        <a:buClr>
          <a:schemeClr val="tx2"/>
        </a:buClr>
        <a:buSzPct val="80000"/>
        <a:buBlip>
          <a:blip r:embed="rId14"/>
        </a:buBlip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lnSpc>
          <a:spcPct val="85000"/>
        </a:lnSpc>
        <a:spcBef>
          <a:spcPct val="30000"/>
        </a:spcBef>
        <a:spcAft>
          <a:spcPct val="0"/>
        </a:spcAft>
        <a:buClr>
          <a:srgbClr val="737373"/>
        </a:buClr>
        <a:buSzPct val="60000"/>
        <a:buBlip>
          <a:blip r:embed="rId15"/>
        </a:buBlip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lnSpc>
          <a:spcPct val="85000"/>
        </a:lnSpc>
        <a:spcBef>
          <a:spcPct val="30000"/>
        </a:spcBef>
        <a:spcAft>
          <a:spcPct val="0"/>
        </a:spcAft>
        <a:buBlip>
          <a:blip r:embed="rId16"/>
        </a:buBlip>
        <a:defRPr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Blip>
          <a:blip r:embed="rId13"/>
        </a:buBlip>
        <a:defRPr sz="14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Blip>
          <a:blip r:embed="rId13"/>
        </a:buBlip>
        <a:defRPr sz="14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Blip>
          <a:blip r:embed="rId13"/>
        </a:buBlip>
        <a:defRPr sz="14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Blip>
          <a:blip r:embed="rId13"/>
        </a:buBlip>
        <a:defRPr sz="14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Blip>
          <a:blip r:embed="rId13"/>
        </a:buBlip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0" descr="PowerPoint_Path_Footer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5487988"/>
            <a:ext cx="9140825" cy="1370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7" descr="PNNL_Logo_2-Color_v2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9463" y="5849938"/>
            <a:ext cx="1828800" cy="79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74663" y="460375"/>
            <a:ext cx="8204200" cy="98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title style</a:t>
            </a:r>
          </a:p>
        </p:txBody>
      </p:sp>
      <p:sp>
        <p:nvSpPr>
          <p:cNvPr id="307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2125" y="1676400"/>
            <a:ext cx="8186738" cy="357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3"/>
          </p:nvPr>
        </p:nvSpPr>
        <p:spPr bwMode="auto">
          <a:xfrm>
            <a:off x="180975" y="6424613"/>
            <a:ext cx="609600" cy="2286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tabLst>
                <a:tab pos="457200" algn="l"/>
                <a:tab pos="800100" algn="l"/>
                <a:tab pos="1257300" algn="l"/>
              </a:tabLst>
              <a:defRPr sz="900">
                <a:solidFill>
                  <a:srgbClr val="777777"/>
                </a:solidFill>
                <a:latin typeface="Arial" charset="0"/>
              </a:defRPr>
            </a:lvl1pPr>
          </a:lstStyle>
          <a:p>
            <a:pPr>
              <a:defRPr/>
            </a:pPr>
            <a:fld id="{4B4AB7CD-07BF-4B0D-90F5-47CEB9E91A67}" type="slidenum">
              <a:rPr lang="en-US"/>
              <a:pPr>
                <a:defRPr/>
              </a:pPr>
              <a:t>‹#›</a:t>
            </a:fld>
            <a:r>
              <a:rPr lang="en-US" dirty="0">
                <a:latin typeface="Times New Roman" pitchFamily="-80" charset="0"/>
              </a:rPr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8" r:id="rId6"/>
    <p:sldLayoutId id="2147483789" r:id="rId7"/>
    <p:sldLayoutId id="2147483790" r:id="rId8"/>
    <p:sldLayoutId id="2147483791" r:id="rId9"/>
    <p:sldLayoutId id="2147483792" r:id="rId10"/>
    <p:sldLayoutId id="2147483793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7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7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7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7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7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7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hf sldNum="0" hd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Arial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Arial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Arial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Arial" charset="0"/>
        </a:defRPr>
      </a:lvl5pPr>
      <a:lvl6pPr marL="4572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Arial" charset="0"/>
        </a:defRPr>
      </a:lvl6pPr>
      <a:lvl7pPr marL="9144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Arial" charset="0"/>
        </a:defRPr>
      </a:lvl7pPr>
      <a:lvl8pPr marL="13716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Arial" charset="0"/>
        </a:defRPr>
      </a:lvl8pPr>
      <a:lvl9pPr marL="18288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85000"/>
        </a:lnSpc>
        <a:spcBef>
          <a:spcPct val="30000"/>
        </a:spcBef>
        <a:spcAft>
          <a:spcPct val="0"/>
        </a:spcAft>
        <a:buClr>
          <a:schemeClr val="folHlink"/>
        </a:buClr>
        <a:buBlip>
          <a:blip r:embed="rId15"/>
        </a:buBlip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85000"/>
        </a:lnSpc>
        <a:spcBef>
          <a:spcPct val="30000"/>
        </a:spcBef>
        <a:spcAft>
          <a:spcPct val="0"/>
        </a:spcAft>
        <a:buClr>
          <a:schemeClr val="tx2"/>
        </a:buClr>
        <a:buSzPct val="80000"/>
        <a:buBlip>
          <a:blip r:embed="rId16"/>
        </a:buBlip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lnSpc>
          <a:spcPct val="85000"/>
        </a:lnSpc>
        <a:spcBef>
          <a:spcPct val="30000"/>
        </a:spcBef>
        <a:spcAft>
          <a:spcPct val="0"/>
        </a:spcAft>
        <a:buClr>
          <a:srgbClr val="737373"/>
        </a:buClr>
        <a:buSzPct val="60000"/>
        <a:buBlip>
          <a:blip r:embed="rId17"/>
        </a:buBlip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lnSpc>
          <a:spcPct val="85000"/>
        </a:lnSpc>
        <a:spcBef>
          <a:spcPct val="30000"/>
        </a:spcBef>
        <a:spcAft>
          <a:spcPct val="0"/>
        </a:spcAft>
        <a:buBlip>
          <a:blip r:embed="rId18"/>
        </a:buBlip>
        <a:defRPr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Blip>
          <a:blip r:embed="rId15"/>
        </a:buBlip>
        <a:defRPr sz="14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Blip>
          <a:blip r:embed="rId15"/>
        </a:buBlip>
        <a:defRPr sz="14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Blip>
          <a:blip r:embed="rId15"/>
        </a:buBlip>
        <a:defRPr sz="14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Blip>
          <a:blip r:embed="rId15"/>
        </a:buBlip>
        <a:defRPr sz="14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Blip>
          <a:blip r:embed="rId15"/>
        </a:buBlip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9" descr="PowerPoint_Path_Footer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87988"/>
            <a:ext cx="9140825" cy="1370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7" descr="PNNL_Logo_2-Color_v2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9463" y="5849938"/>
            <a:ext cx="1828800" cy="79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0" name="Rectangle 6"/>
          <p:cNvSpPr>
            <a:spLocks noChangeArrowheads="1"/>
          </p:cNvSpPr>
          <p:nvPr/>
        </p:nvSpPr>
        <p:spPr bwMode="auto">
          <a:xfrm>
            <a:off x="0" y="0"/>
            <a:ext cx="9144000" cy="914400"/>
          </a:xfrm>
          <a:prstGeom prst="rect">
            <a:avLst/>
          </a:prstGeom>
          <a:solidFill>
            <a:srgbClr val="D575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ko-KR">
              <a:ea typeface="굴림" pitchFamily="34" charset="-127"/>
            </a:endParaRPr>
          </a:p>
        </p:txBody>
      </p:sp>
      <p:sp>
        <p:nvSpPr>
          <p:cNvPr id="410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74663" y="460375"/>
            <a:ext cx="8204200" cy="98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title style</a:t>
            </a:r>
          </a:p>
        </p:txBody>
      </p:sp>
      <p:sp>
        <p:nvSpPr>
          <p:cNvPr id="410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2125" y="1676400"/>
            <a:ext cx="8186738" cy="357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3"/>
          </p:nvPr>
        </p:nvSpPr>
        <p:spPr bwMode="auto">
          <a:xfrm>
            <a:off x="180975" y="6424613"/>
            <a:ext cx="609600" cy="2286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tabLst>
                <a:tab pos="457200" algn="l"/>
                <a:tab pos="800100" algn="l"/>
                <a:tab pos="1257300" algn="l"/>
              </a:tabLst>
              <a:defRPr sz="900">
                <a:solidFill>
                  <a:srgbClr val="777777"/>
                </a:solidFill>
                <a:latin typeface="Arial" charset="0"/>
              </a:defRPr>
            </a:lvl1pPr>
          </a:lstStyle>
          <a:p>
            <a:pPr>
              <a:defRPr/>
            </a:pPr>
            <a:fld id="{DC5E0375-9583-43A8-8980-CDFA45057C51}" type="slidenum">
              <a:rPr lang="en-US"/>
              <a:pPr>
                <a:defRPr/>
              </a:pPr>
              <a:t>‹#›</a:t>
            </a:fld>
            <a:r>
              <a:rPr lang="en-US" dirty="0">
                <a:latin typeface="Times New Roman" pitchFamily="-80" charset="0"/>
              </a:rPr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795" r:id="rId2"/>
    <p:sldLayoutId id="2147483796" r:id="rId3"/>
    <p:sldLayoutId id="2147483797" r:id="rId4"/>
    <p:sldLayoutId id="2147483798" r:id="rId5"/>
    <p:sldLayoutId id="2147483799" r:id="rId6"/>
    <p:sldLayoutId id="2147483800" r:id="rId7"/>
    <p:sldLayoutId id="2147483801" r:id="rId8"/>
    <p:sldLayoutId id="2147483802" r:id="rId9"/>
    <p:sldLayoutId id="2147483803" r:id="rId10"/>
    <p:sldLayoutId id="2147483804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2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0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0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0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0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0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hf sldNum="0" hd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Arial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Arial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Arial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Arial" charset="0"/>
        </a:defRPr>
      </a:lvl5pPr>
      <a:lvl6pPr marL="4572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Arial" charset="0"/>
        </a:defRPr>
      </a:lvl6pPr>
      <a:lvl7pPr marL="9144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Arial" charset="0"/>
        </a:defRPr>
      </a:lvl7pPr>
      <a:lvl8pPr marL="13716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Arial" charset="0"/>
        </a:defRPr>
      </a:lvl8pPr>
      <a:lvl9pPr marL="18288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85000"/>
        </a:lnSpc>
        <a:spcBef>
          <a:spcPct val="30000"/>
        </a:spcBef>
        <a:spcAft>
          <a:spcPct val="0"/>
        </a:spcAft>
        <a:buClr>
          <a:schemeClr val="folHlink"/>
        </a:buClr>
        <a:buBlip>
          <a:blip r:embed="rId15"/>
        </a:buBlip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85000"/>
        </a:lnSpc>
        <a:spcBef>
          <a:spcPct val="30000"/>
        </a:spcBef>
        <a:spcAft>
          <a:spcPct val="0"/>
        </a:spcAft>
        <a:buClr>
          <a:schemeClr val="tx2"/>
        </a:buClr>
        <a:buSzPct val="80000"/>
        <a:buBlip>
          <a:blip r:embed="rId16"/>
        </a:buBlip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lnSpc>
          <a:spcPct val="85000"/>
        </a:lnSpc>
        <a:spcBef>
          <a:spcPct val="30000"/>
        </a:spcBef>
        <a:spcAft>
          <a:spcPct val="0"/>
        </a:spcAft>
        <a:buClr>
          <a:srgbClr val="737373"/>
        </a:buClr>
        <a:buSzPct val="60000"/>
        <a:buBlip>
          <a:blip r:embed="rId17"/>
        </a:buBlip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lnSpc>
          <a:spcPct val="85000"/>
        </a:lnSpc>
        <a:spcBef>
          <a:spcPct val="30000"/>
        </a:spcBef>
        <a:spcAft>
          <a:spcPct val="0"/>
        </a:spcAft>
        <a:buBlip>
          <a:blip r:embed="rId18"/>
        </a:buBlip>
        <a:defRPr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Blip>
          <a:blip r:embed="rId15"/>
        </a:buBlip>
        <a:defRPr sz="14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Blip>
          <a:blip r:embed="rId15"/>
        </a:buBlip>
        <a:defRPr sz="14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Blip>
          <a:blip r:embed="rId15"/>
        </a:buBlip>
        <a:defRPr sz="14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Blip>
          <a:blip r:embed="rId15"/>
        </a:buBlip>
        <a:defRPr sz="14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Blip>
          <a:blip r:embed="rId15"/>
        </a:buBlip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5"/>
          <p:cNvSpPr>
            <a:spLocks noChangeArrowheads="1"/>
          </p:cNvSpPr>
          <p:nvPr/>
        </p:nvSpPr>
        <p:spPr bwMode="auto">
          <a:xfrm>
            <a:off x="1588" y="0"/>
            <a:ext cx="9144000" cy="914400"/>
          </a:xfrm>
          <a:prstGeom prst="rect">
            <a:avLst/>
          </a:prstGeom>
          <a:solidFill>
            <a:srgbClr val="D575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ko-KR">
              <a:ea typeface="굴림" pitchFamily="34" charset="-127"/>
            </a:endParaRPr>
          </a:p>
        </p:txBody>
      </p:sp>
      <p:pic>
        <p:nvPicPr>
          <p:cNvPr id="5123" name="Picture 6" descr="PNNL_Logo_2-Color_v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9463" y="5849938"/>
            <a:ext cx="1828800" cy="79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74663" y="460375"/>
            <a:ext cx="8204200" cy="98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title style</a:t>
            </a:r>
          </a:p>
        </p:txBody>
      </p:sp>
      <p:sp>
        <p:nvSpPr>
          <p:cNvPr id="512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2125" y="1676400"/>
            <a:ext cx="8186738" cy="357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3"/>
          </p:nvPr>
        </p:nvSpPr>
        <p:spPr bwMode="auto">
          <a:xfrm>
            <a:off x="180975" y="6424613"/>
            <a:ext cx="609600" cy="2286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tabLst>
                <a:tab pos="457200" algn="l"/>
                <a:tab pos="800100" algn="l"/>
                <a:tab pos="1257300" algn="l"/>
              </a:tabLst>
              <a:defRPr sz="900">
                <a:solidFill>
                  <a:srgbClr val="777777"/>
                </a:solidFill>
                <a:latin typeface="Arial" charset="0"/>
              </a:defRPr>
            </a:lvl1pPr>
          </a:lstStyle>
          <a:p>
            <a:pPr>
              <a:defRPr/>
            </a:pPr>
            <a:fld id="{01D1D930-1A67-401A-8A51-90F25C7880FF}" type="slidenum">
              <a:rPr lang="en-US"/>
              <a:pPr>
                <a:defRPr/>
              </a:pPr>
              <a:t>‹#›</a:t>
            </a:fld>
            <a:r>
              <a:rPr lang="en-US" dirty="0">
                <a:latin typeface="Times New Roman" pitchFamily="-80" charset="0"/>
              </a:rPr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5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hf sldNum="0" hd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Arial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Arial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Arial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Arial" charset="0"/>
        </a:defRPr>
      </a:lvl5pPr>
      <a:lvl6pPr marL="4572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Arial" charset="0"/>
        </a:defRPr>
      </a:lvl6pPr>
      <a:lvl7pPr marL="9144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Arial" charset="0"/>
        </a:defRPr>
      </a:lvl7pPr>
      <a:lvl8pPr marL="13716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Arial" charset="0"/>
        </a:defRPr>
      </a:lvl8pPr>
      <a:lvl9pPr marL="18288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85000"/>
        </a:lnSpc>
        <a:spcBef>
          <a:spcPct val="30000"/>
        </a:spcBef>
        <a:spcAft>
          <a:spcPct val="0"/>
        </a:spcAft>
        <a:buClr>
          <a:schemeClr val="folHlink"/>
        </a:buClr>
        <a:buBlip>
          <a:blip r:embed="rId14"/>
        </a:buBlip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85000"/>
        </a:lnSpc>
        <a:spcBef>
          <a:spcPct val="30000"/>
        </a:spcBef>
        <a:spcAft>
          <a:spcPct val="0"/>
        </a:spcAft>
        <a:buClr>
          <a:schemeClr val="tx2"/>
        </a:buClr>
        <a:buSzPct val="80000"/>
        <a:buBlip>
          <a:blip r:embed="rId15"/>
        </a:buBlip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lnSpc>
          <a:spcPct val="85000"/>
        </a:lnSpc>
        <a:spcBef>
          <a:spcPct val="30000"/>
        </a:spcBef>
        <a:spcAft>
          <a:spcPct val="0"/>
        </a:spcAft>
        <a:buClr>
          <a:srgbClr val="737373"/>
        </a:buClr>
        <a:buSzPct val="60000"/>
        <a:buBlip>
          <a:blip r:embed="rId16"/>
        </a:buBlip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lnSpc>
          <a:spcPct val="85000"/>
        </a:lnSpc>
        <a:spcBef>
          <a:spcPct val="30000"/>
        </a:spcBef>
        <a:spcAft>
          <a:spcPct val="0"/>
        </a:spcAft>
        <a:buBlip>
          <a:blip r:embed="rId17"/>
        </a:buBlip>
        <a:defRPr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Blip>
          <a:blip r:embed="rId14"/>
        </a:buBlip>
        <a:defRPr sz="14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Blip>
          <a:blip r:embed="rId14"/>
        </a:buBlip>
        <a:defRPr sz="14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Blip>
          <a:blip r:embed="rId14"/>
        </a:buBlip>
        <a:defRPr sz="14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Blip>
          <a:blip r:embed="rId14"/>
        </a:buBlip>
        <a:defRPr sz="14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Blip>
          <a:blip r:embed="rId14"/>
        </a:buBlip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5"/>
          <p:cNvSpPr>
            <a:spLocks noChangeArrowheads="1"/>
          </p:cNvSpPr>
          <p:nvPr/>
        </p:nvSpPr>
        <p:spPr bwMode="auto">
          <a:xfrm>
            <a:off x="0" y="0"/>
            <a:ext cx="9144000" cy="1311275"/>
          </a:xfrm>
          <a:prstGeom prst="rect">
            <a:avLst/>
          </a:prstGeom>
          <a:solidFill>
            <a:srgbClr val="D575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ko-KR">
              <a:ea typeface="굴림" pitchFamily="34" charset="-127"/>
            </a:endParaRPr>
          </a:p>
        </p:txBody>
      </p:sp>
      <p:pic>
        <p:nvPicPr>
          <p:cNvPr id="6147" name="Picture 6" descr="PNNL_Logo_2-Color_v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9463" y="5849938"/>
            <a:ext cx="1828800" cy="79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74663" y="460375"/>
            <a:ext cx="8204200" cy="98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title style</a:t>
            </a:r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2125" y="1676400"/>
            <a:ext cx="8186738" cy="357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3"/>
          </p:nvPr>
        </p:nvSpPr>
        <p:spPr bwMode="auto">
          <a:xfrm>
            <a:off x="180975" y="6424613"/>
            <a:ext cx="609600" cy="2286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tabLst>
                <a:tab pos="457200" algn="l"/>
                <a:tab pos="800100" algn="l"/>
                <a:tab pos="1257300" algn="l"/>
              </a:tabLst>
              <a:defRPr sz="900">
                <a:solidFill>
                  <a:srgbClr val="777777"/>
                </a:solidFill>
                <a:latin typeface="Arial" charset="0"/>
              </a:defRPr>
            </a:lvl1pPr>
          </a:lstStyle>
          <a:p>
            <a:pPr>
              <a:defRPr/>
            </a:pPr>
            <a:fld id="{35E58F75-C3DC-4DD3-B6D6-A505AF9E13C7}" type="slidenum">
              <a:rPr lang="en-US"/>
              <a:pPr>
                <a:defRPr/>
              </a:pPr>
              <a:t>‹#›</a:t>
            </a:fld>
            <a:r>
              <a:rPr lang="en-US" dirty="0">
                <a:latin typeface="Times New Roman" pitchFamily="-80" charset="0"/>
              </a:rPr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6" r:id="rId1"/>
    <p:sldLayoutId id="2147483817" r:id="rId2"/>
    <p:sldLayoutId id="2147483818" r:id="rId3"/>
    <p:sldLayoutId id="2147483819" r:id="rId4"/>
    <p:sldLayoutId id="2147483820" r:id="rId5"/>
    <p:sldLayoutId id="2147483821" r:id="rId6"/>
    <p:sldLayoutId id="2147483822" r:id="rId7"/>
    <p:sldLayoutId id="2147483823" r:id="rId8"/>
    <p:sldLayoutId id="2147483824" r:id="rId9"/>
    <p:sldLayoutId id="2147483825" r:id="rId10"/>
    <p:sldLayoutId id="2147483826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9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hf sldNum="0" hd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Arial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Arial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Arial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Arial" charset="0"/>
        </a:defRPr>
      </a:lvl5pPr>
      <a:lvl6pPr marL="4572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Arial" charset="0"/>
        </a:defRPr>
      </a:lvl6pPr>
      <a:lvl7pPr marL="9144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Arial" charset="0"/>
        </a:defRPr>
      </a:lvl7pPr>
      <a:lvl8pPr marL="13716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Arial" charset="0"/>
        </a:defRPr>
      </a:lvl8pPr>
      <a:lvl9pPr marL="18288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85000"/>
        </a:lnSpc>
        <a:spcBef>
          <a:spcPct val="30000"/>
        </a:spcBef>
        <a:spcAft>
          <a:spcPct val="0"/>
        </a:spcAft>
        <a:buClr>
          <a:schemeClr val="folHlink"/>
        </a:buClr>
        <a:buBlip>
          <a:blip r:embed="rId14"/>
        </a:buBlip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85000"/>
        </a:lnSpc>
        <a:spcBef>
          <a:spcPct val="30000"/>
        </a:spcBef>
        <a:spcAft>
          <a:spcPct val="0"/>
        </a:spcAft>
        <a:buClr>
          <a:schemeClr val="tx2"/>
        </a:buClr>
        <a:buSzPct val="80000"/>
        <a:buBlip>
          <a:blip r:embed="rId15"/>
        </a:buBlip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lnSpc>
          <a:spcPct val="85000"/>
        </a:lnSpc>
        <a:spcBef>
          <a:spcPct val="30000"/>
        </a:spcBef>
        <a:spcAft>
          <a:spcPct val="0"/>
        </a:spcAft>
        <a:buClr>
          <a:srgbClr val="737373"/>
        </a:buClr>
        <a:buSzPct val="60000"/>
        <a:buBlip>
          <a:blip r:embed="rId16"/>
        </a:buBlip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lnSpc>
          <a:spcPct val="85000"/>
        </a:lnSpc>
        <a:spcBef>
          <a:spcPct val="30000"/>
        </a:spcBef>
        <a:spcAft>
          <a:spcPct val="0"/>
        </a:spcAft>
        <a:buBlip>
          <a:blip r:embed="rId17"/>
        </a:buBlip>
        <a:defRPr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Blip>
          <a:blip r:embed="rId14"/>
        </a:buBlip>
        <a:defRPr sz="14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Blip>
          <a:blip r:embed="rId14"/>
        </a:buBlip>
        <a:defRPr sz="14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Blip>
          <a:blip r:embed="rId14"/>
        </a:buBlip>
        <a:defRPr sz="14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Blip>
          <a:blip r:embed="rId14"/>
        </a:buBlip>
        <a:defRPr sz="14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Blip>
          <a:blip r:embed="rId14"/>
        </a:buBlip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5" descr="PNNL_Logo_2-Color_v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9463" y="5849938"/>
            <a:ext cx="1828800" cy="79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74663" y="460375"/>
            <a:ext cx="8204200" cy="98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title style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2125" y="1676400"/>
            <a:ext cx="8186738" cy="357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3"/>
          </p:nvPr>
        </p:nvSpPr>
        <p:spPr bwMode="auto">
          <a:xfrm>
            <a:off x="180975" y="6424613"/>
            <a:ext cx="609600" cy="2286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tabLst>
                <a:tab pos="457200" algn="l"/>
                <a:tab pos="800100" algn="l"/>
                <a:tab pos="1257300" algn="l"/>
              </a:tabLst>
              <a:defRPr sz="900">
                <a:solidFill>
                  <a:srgbClr val="777777"/>
                </a:solidFill>
                <a:latin typeface="Arial" charset="0"/>
              </a:defRPr>
            </a:lvl1pPr>
          </a:lstStyle>
          <a:p>
            <a:pPr>
              <a:defRPr/>
            </a:pPr>
            <a:fld id="{A01BC3ED-642A-4F00-BD0B-25CB5F4DADB6}" type="slidenum">
              <a:rPr lang="en-US"/>
              <a:pPr>
                <a:defRPr/>
              </a:pPr>
              <a:t>‹#›</a:t>
            </a:fld>
            <a:r>
              <a:rPr lang="en-US" dirty="0">
                <a:latin typeface="Times New Roman" pitchFamily="-80" charset="0"/>
              </a:rPr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7" r:id="rId1"/>
    <p:sldLayoutId id="2147483828" r:id="rId2"/>
    <p:sldLayoutId id="2147483829" r:id="rId3"/>
    <p:sldLayoutId id="2147483830" r:id="rId4"/>
    <p:sldLayoutId id="2147483831" r:id="rId5"/>
    <p:sldLayoutId id="2147483832" r:id="rId6"/>
    <p:sldLayoutId id="2147483833" r:id="rId7"/>
    <p:sldLayoutId id="2147483834" r:id="rId8"/>
    <p:sldLayoutId id="2147483835" r:id="rId9"/>
    <p:sldLayoutId id="2147483836" r:id="rId10"/>
    <p:sldLayoutId id="2147483837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Arial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Arial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Arial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Arial" charset="0"/>
        </a:defRPr>
      </a:lvl5pPr>
      <a:lvl6pPr marL="4572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Arial" charset="0"/>
        </a:defRPr>
      </a:lvl6pPr>
      <a:lvl7pPr marL="9144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Arial" charset="0"/>
        </a:defRPr>
      </a:lvl7pPr>
      <a:lvl8pPr marL="13716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Arial" charset="0"/>
        </a:defRPr>
      </a:lvl8pPr>
      <a:lvl9pPr marL="18288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85000"/>
        </a:lnSpc>
        <a:spcBef>
          <a:spcPct val="30000"/>
        </a:spcBef>
        <a:spcAft>
          <a:spcPct val="0"/>
        </a:spcAft>
        <a:buClr>
          <a:schemeClr val="folHlink"/>
        </a:buClr>
        <a:buBlip>
          <a:blip r:embed="rId14"/>
        </a:buBlip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85000"/>
        </a:lnSpc>
        <a:spcBef>
          <a:spcPct val="30000"/>
        </a:spcBef>
        <a:spcAft>
          <a:spcPct val="0"/>
        </a:spcAft>
        <a:buClr>
          <a:schemeClr val="tx2"/>
        </a:buClr>
        <a:buSzPct val="80000"/>
        <a:buBlip>
          <a:blip r:embed="rId15"/>
        </a:buBlip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lnSpc>
          <a:spcPct val="85000"/>
        </a:lnSpc>
        <a:spcBef>
          <a:spcPct val="30000"/>
        </a:spcBef>
        <a:spcAft>
          <a:spcPct val="0"/>
        </a:spcAft>
        <a:buClr>
          <a:srgbClr val="737373"/>
        </a:buClr>
        <a:buSzPct val="60000"/>
        <a:buBlip>
          <a:blip r:embed="rId16"/>
        </a:buBlip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lnSpc>
          <a:spcPct val="85000"/>
        </a:lnSpc>
        <a:spcBef>
          <a:spcPct val="30000"/>
        </a:spcBef>
        <a:spcAft>
          <a:spcPct val="0"/>
        </a:spcAft>
        <a:buBlip>
          <a:blip r:embed="rId17"/>
        </a:buBlip>
        <a:defRPr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Blip>
          <a:blip r:embed="rId14"/>
        </a:buBlip>
        <a:defRPr sz="14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Blip>
          <a:blip r:embed="rId14"/>
        </a:buBlip>
        <a:defRPr sz="14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Blip>
          <a:blip r:embed="rId14"/>
        </a:buBlip>
        <a:defRPr sz="14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Blip>
          <a:blip r:embed="rId14"/>
        </a:buBlip>
        <a:defRPr sz="14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Blip>
          <a:blip r:embed="rId14"/>
        </a:buBlip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70727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ko-KR">
              <a:ea typeface="굴림" pitchFamily="34" charset="-127"/>
            </a:endParaRPr>
          </a:p>
        </p:txBody>
      </p:sp>
      <p:pic>
        <p:nvPicPr>
          <p:cNvPr id="8195" name="Picture 5" descr="PNNL_Logo_White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9463" y="5849938"/>
            <a:ext cx="1828800" cy="79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74663" y="460375"/>
            <a:ext cx="8204200" cy="98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title style</a:t>
            </a:r>
          </a:p>
        </p:txBody>
      </p:sp>
      <p:sp>
        <p:nvSpPr>
          <p:cNvPr id="819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2125" y="1676400"/>
            <a:ext cx="8186738" cy="357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3"/>
          </p:nvPr>
        </p:nvSpPr>
        <p:spPr bwMode="auto">
          <a:xfrm>
            <a:off x="180975" y="6424613"/>
            <a:ext cx="609600" cy="2286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tabLst>
                <a:tab pos="457200" algn="l"/>
                <a:tab pos="800100" algn="l"/>
                <a:tab pos="1257300" algn="l"/>
              </a:tabLst>
              <a:defRPr sz="900">
                <a:solidFill>
                  <a:srgbClr val="777777"/>
                </a:solidFill>
                <a:latin typeface="Arial" charset="0"/>
              </a:defRPr>
            </a:lvl1pPr>
          </a:lstStyle>
          <a:p>
            <a:pPr>
              <a:defRPr/>
            </a:pPr>
            <a:fld id="{011FECDE-3169-4279-BE29-FE9D6C594E6D}" type="slidenum">
              <a:rPr lang="en-US"/>
              <a:pPr>
                <a:defRPr/>
              </a:pPr>
              <a:t>‹#›</a:t>
            </a:fld>
            <a:r>
              <a:rPr lang="en-US" dirty="0">
                <a:latin typeface="Times New Roman" pitchFamily="-80" charset="0"/>
              </a:rPr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8" r:id="rId1"/>
    <p:sldLayoutId id="2147483839" r:id="rId2"/>
    <p:sldLayoutId id="2147483840" r:id="rId3"/>
    <p:sldLayoutId id="2147483841" r:id="rId4"/>
    <p:sldLayoutId id="2147483842" r:id="rId5"/>
    <p:sldLayoutId id="2147483843" r:id="rId6"/>
    <p:sldLayoutId id="2147483844" r:id="rId7"/>
    <p:sldLayoutId id="2147483845" r:id="rId8"/>
    <p:sldLayoutId id="2147483846" r:id="rId9"/>
    <p:sldLayoutId id="2147483847" r:id="rId10"/>
    <p:sldLayoutId id="2147483848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7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19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19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19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19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19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hf sldNum="0" hd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Arial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Arial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Arial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Arial" charset="0"/>
        </a:defRPr>
      </a:lvl5pPr>
      <a:lvl6pPr marL="4572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Arial" charset="0"/>
        </a:defRPr>
      </a:lvl6pPr>
      <a:lvl7pPr marL="9144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Arial" charset="0"/>
        </a:defRPr>
      </a:lvl7pPr>
      <a:lvl8pPr marL="13716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Arial" charset="0"/>
        </a:defRPr>
      </a:lvl8pPr>
      <a:lvl9pPr marL="18288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85000"/>
        </a:lnSpc>
        <a:spcBef>
          <a:spcPct val="30000"/>
        </a:spcBef>
        <a:spcAft>
          <a:spcPct val="0"/>
        </a:spcAft>
        <a:buClr>
          <a:schemeClr val="folHlink"/>
        </a:buClr>
        <a:buBlip>
          <a:blip r:embed="rId14"/>
        </a:buBlip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85000"/>
        </a:lnSpc>
        <a:spcBef>
          <a:spcPct val="30000"/>
        </a:spcBef>
        <a:spcAft>
          <a:spcPct val="0"/>
        </a:spcAft>
        <a:buClr>
          <a:schemeClr val="tx2"/>
        </a:buClr>
        <a:buSzPct val="80000"/>
        <a:buBlip>
          <a:blip r:embed="rId15"/>
        </a:buBlip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lnSpc>
          <a:spcPct val="85000"/>
        </a:lnSpc>
        <a:spcBef>
          <a:spcPct val="30000"/>
        </a:spcBef>
        <a:spcAft>
          <a:spcPct val="0"/>
        </a:spcAft>
        <a:buClr>
          <a:srgbClr val="737373"/>
        </a:buClr>
        <a:buSzPct val="60000"/>
        <a:buBlip>
          <a:blip r:embed="rId16"/>
        </a:buBlip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lnSpc>
          <a:spcPct val="85000"/>
        </a:lnSpc>
        <a:spcBef>
          <a:spcPct val="30000"/>
        </a:spcBef>
        <a:spcAft>
          <a:spcPct val="0"/>
        </a:spcAft>
        <a:buBlip>
          <a:blip r:embed="rId17"/>
        </a:buBlip>
        <a:defRPr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Blip>
          <a:blip r:embed="rId14"/>
        </a:buBlip>
        <a:defRPr sz="14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Blip>
          <a:blip r:embed="rId14"/>
        </a:buBlip>
        <a:defRPr sz="14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Blip>
          <a:blip r:embed="rId14"/>
        </a:buBlip>
        <a:defRPr sz="14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Blip>
          <a:blip r:embed="rId14"/>
        </a:buBlip>
        <a:defRPr sz="14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Blip>
          <a:blip r:embed="rId14"/>
        </a:buBlip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D575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ko-KR">
              <a:ea typeface="굴림" pitchFamily="34" charset="-127"/>
            </a:endParaRPr>
          </a:p>
        </p:txBody>
      </p:sp>
      <p:pic>
        <p:nvPicPr>
          <p:cNvPr id="9219" name="Picture 3" descr="PNNL_Logo_White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9463" y="5849938"/>
            <a:ext cx="1828800" cy="79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74663" y="460375"/>
            <a:ext cx="8204200" cy="98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title style</a:t>
            </a:r>
          </a:p>
        </p:txBody>
      </p:sp>
      <p:sp>
        <p:nvSpPr>
          <p:cNvPr id="922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2125" y="1676400"/>
            <a:ext cx="8186738" cy="357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3"/>
          </p:nvPr>
        </p:nvSpPr>
        <p:spPr bwMode="auto">
          <a:xfrm>
            <a:off x="180975" y="6424613"/>
            <a:ext cx="609600" cy="2286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tabLst>
                <a:tab pos="457200" algn="l"/>
                <a:tab pos="800100" algn="l"/>
                <a:tab pos="1257300" algn="l"/>
              </a:tabLst>
              <a:defRPr sz="900">
                <a:solidFill>
                  <a:srgbClr val="777777"/>
                </a:solidFill>
                <a:latin typeface="Arial" charset="0"/>
              </a:defRPr>
            </a:lvl1pPr>
          </a:lstStyle>
          <a:p>
            <a:pPr>
              <a:defRPr/>
            </a:pPr>
            <a:fld id="{506E32F9-EEEE-424E-A037-73DF1625A2F5}" type="slidenum">
              <a:rPr lang="en-US"/>
              <a:pPr>
                <a:defRPr/>
              </a:pPr>
              <a:t>‹#›</a:t>
            </a:fld>
            <a:r>
              <a:rPr lang="en-US" dirty="0">
                <a:latin typeface="Times New Roman" pitchFamily="-80" charset="0"/>
              </a:rPr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9" r:id="rId1"/>
    <p:sldLayoutId id="2147483850" r:id="rId2"/>
    <p:sldLayoutId id="2147483851" r:id="rId3"/>
    <p:sldLayoutId id="2147483852" r:id="rId4"/>
    <p:sldLayoutId id="2147483853" r:id="rId5"/>
    <p:sldLayoutId id="2147483854" r:id="rId6"/>
    <p:sldLayoutId id="2147483855" r:id="rId7"/>
    <p:sldLayoutId id="2147483856" r:id="rId8"/>
    <p:sldLayoutId id="2147483857" r:id="rId9"/>
    <p:sldLayoutId id="2147483858" r:id="rId10"/>
    <p:sldLayoutId id="2147483859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1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2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2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2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2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2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hf sldNum="0" hd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Arial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Arial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Arial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Arial" charset="0"/>
        </a:defRPr>
      </a:lvl5pPr>
      <a:lvl6pPr marL="4572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Arial" charset="0"/>
        </a:defRPr>
      </a:lvl6pPr>
      <a:lvl7pPr marL="9144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Arial" charset="0"/>
        </a:defRPr>
      </a:lvl7pPr>
      <a:lvl8pPr marL="13716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Arial" charset="0"/>
        </a:defRPr>
      </a:lvl8pPr>
      <a:lvl9pPr marL="18288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85000"/>
        </a:lnSpc>
        <a:spcBef>
          <a:spcPct val="30000"/>
        </a:spcBef>
        <a:spcAft>
          <a:spcPct val="0"/>
        </a:spcAft>
        <a:buClr>
          <a:schemeClr val="folHlink"/>
        </a:buClr>
        <a:buBlip>
          <a:blip r:embed="rId14"/>
        </a:buBlip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85000"/>
        </a:lnSpc>
        <a:spcBef>
          <a:spcPct val="30000"/>
        </a:spcBef>
        <a:spcAft>
          <a:spcPct val="0"/>
        </a:spcAft>
        <a:buClr>
          <a:schemeClr val="tx2"/>
        </a:buClr>
        <a:buSzPct val="80000"/>
        <a:buBlip>
          <a:blip r:embed="rId15"/>
        </a:buBlip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lnSpc>
          <a:spcPct val="85000"/>
        </a:lnSpc>
        <a:spcBef>
          <a:spcPct val="30000"/>
        </a:spcBef>
        <a:spcAft>
          <a:spcPct val="0"/>
        </a:spcAft>
        <a:buClr>
          <a:srgbClr val="737373"/>
        </a:buClr>
        <a:buSzPct val="60000"/>
        <a:buBlip>
          <a:blip r:embed="rId16"/>
        </a:buBlip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lnSpc>
          <a:spcPct val="85000"/>
        </a:lnSpc>
        <a:spcBef>
          <a:spcPct val="30000"/>
        </a:spcBef>
        <a:spcAft>
          <a:spcPct val="0"/>
        </a:spcAft>
        <a:buBlip>
          <a:blip r:embed="rId17"/>
        </a:buBlip>
        <a:defRPr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Blip>
          <a:blip r:embed="rId14"/>
        </a:buBlip>
        <a:defRPr sz="14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Blip>
          <a:blip r:embed="rId14"/>
        </a:buBlip>
        <a:defRPr sz="14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Blip>
          <a:blip r:embed="rId14"/>
        </a:buBlip>
        <a:defRPr sz="14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Blip>
          <a:blip r:embed="rId14"/>
        </a:buBlip>
        <a:defRPr sz="14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Blip>
          <a:blip r:embed="rId14"/>
        </a:buBlip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jchoo@korea.ac.k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xcel___1.xls"/><Relationship Id="rId2" Type="http://schemas.openxmlformats.org/officeDocument/2006/relationships/slideLayout" Target="../slideLayouts/slideLayout10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0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0.png"/><Relationship Id="rId4" Type="http://schemas.openxmlformats.org/officeDocument/2006/relationships/oleObject" Target="../embeddings/Microsoft_Excel___2.xls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jchoo@korea.ac.kr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Relationship Id="rId4" Type="http://schemas.openxmlformats.org/officeDocument/2006/relationships/hyperlink" Target="https://kulms.korea.ac.kr/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-nlp.stanford.edu/IR-book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Relationship Id="rId6" Type="http://schemas.openxmlformats.org/officeDocument/2006/relationships/hyperlink" Target="http://web.stanford.edu/class/cs276/" TargetMode="External"/><Relationship Id="rId5" Type="http://schemas.openxmlformats.org/officeDocument/2006/relationships/hyperlink" Target="http://www.cc.gatech.edu/~yzhen/cse6240spr15.html" TargetMode="External"/><Relationship Id="rId4" Type="http://schemas.openxmlformats.org/officeDocument/2006/relationships/hyperlink" Target="http://ciir.cs.umass.edu/irbook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0"/>
            <a:ext cx="7772400" cy="1470025"/>
          </a:xfrm>
        </p:spPr>
        <p:txBody>
          <a:bodyPr/>
          <a:lstStyle/>
          <a:p>
            <a:pPr algn="ctr" eaLnBrk="1" hangingPunct="1"/>
            <a:r>
              <a:rPr lang="en-US" altLang="ko-KR" sz="3600" dirty="0"/>
              <a:t/>
            </a:r>
            <a:br>
              <a:rPr lang="en-US" altLang="ko-KR" sz="3600" dirty="0"/>
            </a:br>
            <a:r>
              <a:rPr lang="en-US" altLang="ko-KR" sz="4000" dirty="0"/>
              <a:t>COSE472(00): </a:t>
            </a:r>
            <a:r>
              <a:rPr lang="en-US" altLang="ko-KR" sz="4000" dirty="0" smtClean="0"/>
              <a:t/>
            </a:r>
            <a:br>
              <a:rPr lang="en-US" altLang="ko-KR" sz="4000" dirty="0" smtClean="0"/>
            </a:br>
            <a:r>
              <a:rPr lang="en-US" altLang="ko-KR" sz="4000" dirty="0" smtClean="0"/>
              <a:t>Information Retrieval (</a:t>
            </a:r>
            <a:r>
              <a:rPr lang="ko-KR" altLang="en-US" sz="4000" dirty="0" smtClean="0"/>
              <a:t>정보검색</a:t>
            </a:r>
            <a:r>
              <a:rPr lang="en-US" altLang="ko-KR" sz="4000" dirty="0" smtClean="0"/>
              <a:t>)</a:t>
            </a:r>
            <a:br>
              <a:rPr lang="en-US" altLang="ko-KR" sz="4000" dirty="0" smtClean="0"/>
            </a:br>
            <a:r>
              <a:rPr lang="en-US" altLang="ko-KR" sz="4000" dirty="0"/>
              <a:t/>
            </a:r>
            <a:br>
              <a:rPr lang="en-US" altLang="ko-KR" sz="4000" dirty="0"/>
            </a:br>
            <a:r>
              <a:rPr lang="en-US" altLang="ko-KR" sz="3200" dirty="0" smtClean="0"/>
              <a:t>Lecture 0. Course Overview </a:t>
            </a:r>
            <a:endParaRPr lang="en-US" altLang="ko-KR" sz="3200" dirty="0" smtClean="0">
              <a:ea typeface="굴림" pitchFamily="34" charset="-127"/>
            </a:endParaRP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429000"/>
            <a:ext cx="6400800" cy="1752600"/>
          </a:xfrm>
        </p:spPr>
        <p:txBody>
          <a:bodyPr/>
          <a:lstStyle/>
          <a:p>
            <a:pPr eaLnBrk="1" hangingPunct="1"/>
            <a:r>
              <a:rPr lang="en-US" altLang="ko-KR" sz="3200" dirty="0" smtClean="0">
                <a:ea typeface="굴림" pitchFamily="34" charset="-127"/>
              </a:rPr>
              <a:t> </a:t>
            </a:r>
          </a:p>
          <a:p>
            <a:pPr eaLnBrk="1" hangingPunct="1"/>
            <a:endParaRPr lang="en-US" altLang="ko-KR" sz="3200" dirty="0" smtClean="0">
              <a:ea typeface="굴림" pitchFamily="34" charset="-127"/>
            </a:endParaRPr>
          </a:p>
          <a:p>
            <a:pPr eaLnBrk="1" hangingPunct="1"/>
            <a:r>
              <a:rPr lang="en-US" altLang="ko-KR" dirty="0">
                <a:ea typeface="굴림" pitchFamily="34" charset="-127"/>
              </a:rPr>
              <a:t>Instructor: </a:t>
            </a:r>
            <a:r>
              <a:rPr lang="en-US" altLang="ko-KR" dirty="0" err="1" smtClean="0">
                <a:ea typeface="굴림" pitchFamily="34" charset="-127"/>
              </a:rPr>
              <a:t>Jaegul</a:t>
            </a:r>
            <a:r>
              <a:rPr lang="en-US" altLang="ko-KR" dirty="0" smtClean="0">
                <a:ea typeface="굴림" pitchFamily="34" charset="-127"/>
              </a:rPr>
              <a:t> </a:t>
            </a:r>
            <a:r>
              <a:rPr lang="en-US" altLang="ko-KR" dirty="0" err="1" smtClean="0">
                <a:ea typeface="굴림" pitchFamily="34" charset="-127"/>
              </a:rPr>
              <a:t>Choo</a:t>
            </a:r>
            <a:r>
              <a:rPr lang="en-US" altLang="ko-KR" dirty="0" smtClean="0">
                <a:ea typeface="굴림" pitchFamily="34" charset="-127"/>
              </a:rPr>
              <a:t> (</a:t>
            </a:r>
            <a:r>
              <a:rPr lang="ko-KR" altLang="en-US" dirty="0" err="1" smtClean="0">
                <a:ea typeface="굴림" pitchFamily="34" charset="-127"/>
              </a:rPr>
              <a:t>주재걸</a:t>
            </a:r>
            <a:r>
              <a:rPr lang="en-US" altLang="ko-KR" dirty="0" smtClean="0">
                <a:ea typeface="굴림" pitchFamily="34" charset="-127"/>
              </a:rPr>
              <a:t>)</a:t>
            </a:r>
          </a:p>
          <a:p>
            <a:r>
              <a:rPr lang="en-US" altLang="ko-KR" dirty="0" smtClean="0">
                <a:ea typeface="굴림" pitchFamily="34" charset="-127"/>
                <a:hlinkClick r:id="rId3"/>
              </a:rPr>
              <a:t>jchoo@korea.ac.kr</a:t>
            </a:r>
            <a:endParaRPr lang="en-US" altLang="ko-KR" dirty="0">
              <a:ea typeface="굴림" pitchFamily="34" charset="-127"/>
            </a:endParaRPr>
          </a:p>
          <a:p>
            <a:pPr eaLnBrk="1" hangingPunct="1"/>
            <a:endParaRPr lang="en-US" altLang="ko-KR" dirty="0" smtClean="0">
              <a:ea typeface="굴림" pitchFamily="34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sz="4000" dirty="0" smtClean="0">
                <a:ea typeface="굴림" pitchFamily="34" charset="-127"/>
              </a:rPr>
              <a:t>Prerequisites</a:t>
            </a:r>
            <a:endParaRPr lang="en-US" altLang="ko-KR" sz="3200" dirty="0" smtClean="0">
              <a:ea typeface="굴림" pitchFamily="34" charset="-127"/>
            </a:endParaRPr>
          </a:p>
        </p:txBody>
      </p:sp>
      <p:sp>
        <p:nvSpPr>
          <p:cNvPr id="1331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457200" algn="l"/>
                <a:tab pos="800100" algn="l"/>
                <a:tab pos="12573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57200" algn="l"/>
                <a:tab pos="800100" algn="l"/>
                <a:tab pos="12573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57200" algn="l"/>
                <a:tab pos="800100" algn="l"/>
                <a:tab pos="12573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57200" algn="l"/>
                <a:tab pos="800100" algn="l"/>
                <a:tab pos="12573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57200" algn="l"/>
                <a:tab pos="800100" algn="l"/>
                <a:tab pos="12573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800100" algn="l"/>
                <a:tab pos="12573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800100" algn="l"/>
                <a:tab pos="12573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800100" algn="l"/>
                <a:tab pos="12573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800100" algn="l"/>
                <a:tab pos="12573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E2396D8-141F-4651-98ED-D4F5FC4B8995}" type="slidenum">
              <a:rPr lang="en-US" altLang="ko-KR" smtClean="0">
                <a:solidFill>
                  <a:srgbClr val="777777"/>
                </a:solidFill>
                <a:ea typeface="굴림" pitchFamily="34" charset="-127"/>
              </a:rPr>
              <a:pPr eaLnBrk="1" hangingPunct="1"/>
              <a:t>10</a:t>
            </a:fld>
            <a:r>
              <a:rPr lang="en-US" altLang="ko-KR" smtClean="0">
                <a:solidFill>
                  <a:srgbClr val="777777"/>
                </a:solidFill>
                <a:latin typeface="Times New Roman" pitchFamily="18" charset="0"/>
                <a:ea typeface="굴림" pitchFamily="34" charset="-127"/>
              </a:rPr>
              <a:t> </a:t>
            </a:r>
          </a:p>
        </p:txBody>
      </p:sp>
      <p:sp>
        <p:nvSpPr>
          <p:cNvPr id="34" name="Content Placeholder 2"/>
          <p:cNvSpPr>
            <a:spLocks noGrp="1"/>
          </p:cNvSpPr>
          <p:nvPr>
            <p:ph idx="1"/>
          </p:nvPr>
        </p:nvSpPr>
        <p:spPr>
          <a:xfrm>
            <a:off x="492125" y="1676400"/>
            <a:ext cx="8186738" cy="3575050"/>
          </a:xfrm>
        </p:spPr>
        <p:txBody>
          <a:bodyPr/>
          <a:lstStyle/>
          <a:p>
            <a:r>
              <a:rPr lang="en-US" dirty="0" smtClean="0"/>
              <a:t>Algorithms </a:t>
            </a:r>
            <a:r>
              <a:rPr lang="en-US" dirty="0"/>
              <a:t>and data structures</a:t>
            </a:r>
          </a:p>
          <a:p>
            <a:r>
              <a:rPr lang="en-US" dirty="0" smtClean="0"/>
              <a:t>Linear </a:t>
            </a:r>
            <a:r>
              <a:rPr lang="en-US" dirty="0"/>
              <a:t>algebra</a:t>
            </a:r>
          </a:p>
          <a:p>
            <a:r>
              <a:rPr lang="en-US" dirty="0" smtClean="0"/>
              <a:t>Probability and statistics</a:t>
            </a:r>
            <a:endParaRPr lang="en-US" dirty="0"/>
          </a:p>
          <a:p>
            <a:r>
              <a:rPr lang="en-US" dirty="0" smtClean="0"/>
              <a:t>Programming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8233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sz="4000" dirty="0" smtClean="0">
                <a:ea typeface="굴림" pitchFamily="34" charset="-127"/>
              </a:rPr>
              <a:t>Grading</a:t>
            </a:r>
            <a:endParaRPr lang="en-US" altLang="ko-KR" sz="3200" dirty="0" smtClean="0">
              <a:ea typeface="굴림" pitchFamily="34" charset="-127"/>
            </a:endParaRPr>
          </a:p>
        </p:txBody>
      </p:sp>
      <p:sp>
        <p:nvSpPr>
          <p:cNvPr id="1331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457200" algn="l"/>
                <a:tab pos="800100" algn="l"/>
                <a:tab pos="12573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57200" algn="l"/>
                <a:tab pos="800100" algn="l"/>
                <a:tab pos="12573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57200" algn="l"/>
                <a:tab pos="800100" algn="l"/>
                <a:tab pos="12573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57200" algn="l"/>
                <a:tab pos="800100" algn="l"/>
                <a:tab pos="12573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57200" algn="l"/>
                <a:tab pos="800100" algn="l"/>
                <a:tab pos="12573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800100" algn="l"/>
                <a:tab pos="12573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800100" algn="l"/>
                <a:tab pos="12573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800100" algn="l"/>
                <a:tab pos="12573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800100" algn="l"/>
                <a:tab pos="12573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E2396D8-141F-4651-98ED-D4F5FC4B8995}" type="slidenum">
              <a:rPr lang="en-US" altLang="ko-KR" smtClean="0">
                <a:solidFill>
                  <a:srgbClr val="777777"/>
                </a:solidFill>
                <a:ea typeface="굴림" pitchFamily="34" charset="-127"/>
              </a:rPr>
              <a:pPr eaLnBrk="1" hangingPunct="1"/>
              <a:t>11</a:t>
            </a:fld>
            <a:r>
              <a:rPr lang="en-US" altLang="ko-KR" smtClean="0">
                <a:solidFill>
                  <a:srgbClr val="777777"/>
                </a:solidFill>
                <a:latin typeface="Times New Roman" pitchFamily="18" charset="0"/>
                <a:ea typeface="굴림" pitchFamily="34" charset="-127"/>
              </a:rPr>
              <a:t> </a:t>
            </a:r>
          </a:p>
        </p:txBody>
      </p:sp>
      <p:sp>
        <p:nvSpPr>
          <p:cNvPr id="34" name="Content Placeholder 2"/>
          <p:cNvSpPr>
            <a:spLocks noGrp="1"/>
          </p:cNvSpPr>
          <p:nvPr>
            <p:ph idx="1"/>
          </p:nvPr>
        </p:nvSpPr>
        <p:spPr>
          <a:xfrm>
            <a:off x="492125" y="1676400"/>
            <a:ext cx="8186738" cy="3575050"/>
          </a:xfrm>
        </p:spPr>
        <p:txBody>
          <a:bodyPr/>
          <a:lstStyle/>
          <a:p>
            <a:r>
              <a:rPr lang="en-US" dirty="0" smtClean="0"/>
              <a:t>25%: Homework assignments</a:t>
            </a:r>
          </a:p>
          <a:p>
            <a:pPr lvl="1"/>
            <a:r>
              <a:rPr lang="en-US" dirty="0" smtClean="0"/>
              <a:t>Problem sets </a:t>
            </a:r>
          </a:p>
          <a:p>
            <a:pPr lvl="1"/>
            <a:r>
              <a:rPr lang="en-US" dirty="0" smtClean="0"/>
              <a:t>Small programming tasks</a:t>
            </a:r>
          </a:p>
          <a:p>
            <a:r>
              <a:rPr lang="en-US" dirty="0" smtClean="0"/>
              <a:t>15%: Mid-term exam</a:t>
            </a:r>
            <a:endParaRPr lang="en-US" dirty="0"/>
          </a:p>
          <a:p>
            <a:r>
              <a:rPr lang="en-US" dirty="0"/>
              <a:t>15%: </a:t>
            </a:r>
            <a:r>
              <a:rPr lang="en-US" dirty="0" smtClean="0"/>
              <a:t>Final exam</a:t>
            </a:r>
          </a:p>
          <a:p>
            <a:r>
              <a:rPr lang="en-US" dirty="0" smtClean="0"/>
              <a:t>40%: Term project</a:t>
            </a:r>
            <a:endParaRPr lang="en-US" dirty="0"/>
          </a:p>
          <a:p>
            <a:r>
              <a:rPr lang="en-US" dirty="0" smtClean="0"/>
              <a:t>5%: Class participation </a:t>
            </a:r>
            <a:endParaRPr lang="en-US" dirty="0"/>
          </a:p>
          <a:p>
            <a:r>
              <a:rPr lang="en-US" altLang="ko-KR" dirty="0"/>
              <a:t>Attendance: For each missed class, 0.5% point will be deducted. </a:t>
            </a:r>
          </a:p>
        </p:txBody>
      </p:sp>
    </p:spTree>
    <p:extLst>
      <p:ext uri="{BB962C8B-B14F-4D97-AF65-F5344CB8AC3E}">
        <p14:creationId xmlns:p14="http://schemas.microsoft.com/office/powerpoint/2010/main" val="1921879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sz="4000" dirty="0" smtClean="0">
                <a:ea typeface="굴림" pitchFamily="34" charset="-127"/>
              </a:rPr>
              <a:t>Homework Assignments</a:t>
            </a:r>
          </a:p>
        </p:txBody>
      </p:sp>
      <p:sp>
        <p:nvSpPr>
          <p:cNvPr id="1331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457200" algn="l"/>
                <a:tab pos="800100" algn="l"/>
                <a:tab pos="12573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57200" algn="l"/>
                <a:tab pos="800100" algn="l"/>
                <a:tab pos="12573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57200" algn="l"/>
                <a:tab pos="800100" algn="l"/>
                <a:tab pos="12573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57200" algn="l"/>
                <a:tab pos="800100" algn="l"/>
                <a:tab pos="12573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57200" algn="l"/>
                <a:tab pos="800100" algn="l"/>
                <a:tab pos="12573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800100" algn="l"/>
                <a:tab pos="12573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800100" algn="l"/>
                <a:tab pos="12573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800100" algn="l"/>
                <a:tab pos="12573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800100" algn="l"/>
                <a:tab pos="12573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E2396D8-141F-4651-98ED-D4F5FC4B8995}" type="slidenum">
              <a:rPr lang="en-US" altLang="ko-KR" smtClean="0">
                <a:solidFill>
                  <a:srgbClr val="777777"/>
                </a:solidFill>
                <a:ea typeface="굴림" pitchFamily="34" charset="-127"/>
              </a:rPr>
              <a:pPr eaLnBrk="1" hangingPunct="1"/>
              <a:t>12</a:t>
            </a:fld>
            <a:r>
              <a:rPr lang="en-US" altLang="ko-KR" smtClean="0">
                <a:solidFill>
                  <a:srgbClr val="777777"/>
                </a:solidFill>
                <a:latin typeface="Times New Roman" pitchFamily="18" charset="0"/>
                <a:ea typeface="굴림" pitchFamily="34" charset="-127"/>
              </a:rPr>
              <a:t> </a:t>
            </a:r>
          </a:p>
        </p:txBody>
      </p:sp>
      <p:sp>
        <p:nvSpPr>
          <p:cNvPr id="34" name="Content Placeholder 2"/>
          <p:cNvSpPr>
            <a:spLocks noGrp="1"/>
          </p:cNvSpPr>
          <p:nvPr>
            <p:ph idx="1"/>
          </p:nvPr>
        </p:nvSpPr>
        <p:spPr>
          <a:xfrm>
            <a:off x="492125" y="1676400"/>
            <a:ext cx="8186738" cy="3575050"/>
          </a:xfrm>
        </p:spPr>
        <p:txBody>
          <a:bodyPr/>
          <a:lstStyle/>
          <a:p>
            <a:r>
              <a:rPr lang="en-US" dirty="0" smtClean="0"/>
              <a:t>Once </a:t>
            </a:r>
            <a:r>
              <a:rPr lang="en-US" dirty="0"/>
              <a:t>every 2-3 </a:t>
            </a:r>
            <a:r>
              <a:rPr lang="en-US" dirty="0" smtClean="0"/>
              <a:t>weeks</a:t>
            </a:r>
          </a:p>
          <a:p>
            <a:endParaRPr lang="en-US" altLang="ko-KR" dirty="0" smtClean="0"/>
          </a:p>
          <a:p>
            <a:r>
              <a:rPr lang="en-US" dirty="0" smtClean="0"/>
              <a:t>Mathematical derivations and problem solving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Small </a:t>
            </a:r>
            <a:r>
              <a:rPr lang="en-US" dirty="0"/>
              <a:t>programming </a:t>
            </a:r>
            <a:r>
              <a:rPr lang="en-US" dirty="0" smtClean="0"/>
              <a:t>tasks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108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sz="4000" dirty="0" smtClean="0">
                <a:ea typeface="굴림" pitchFamily="34" charset="-127"/>
              </a:rPr>
              <a:t>Exams</a:t>
            </a:r>
          </a:p>
        </p:txBody>
      </p:sp>
      <p:sp>
        <p:nvSpPr>
          <p:cNvPr id="1331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457200" algn="l"/>
                <a:tab pos="800100" algn="l"/>
                <a:tab pos="12573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57200" algn="l"/>
                <a:tab pos="800100" algn="l"/>
                <a:tab pos="12573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57200" algn="l"/>
                <a:tab pos="800100" algn="l"/>
                <a:tab pos="12573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57200" algn="l"/>
                <a:tab pos="800100" algn="l"/>
                <a:tab pos="12573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57200" algn="l"/>
                <a:tab pos="800100" algn="l"/>
                <a:tab pos="12573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800100" algn="l"/>
                <a:tab pos="12573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800100" algn="l"/>
                <a:tab pos="12573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800100" algn="l"/>
                <a:tab pos="12573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800100" algn="l"/>
                <a:tab pos="12573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E2396D8-141F-4651-98ED-D4F5FC4B8995}" type="slidenum">
              <a:rPr lang="en-US" altLang="ko-KR" smtClean="0">
                <a:solidFill>
                  <a:srgbClr val="777777"/>
                </a:solidFill>
                <a:ea typeface="굴림" pitchFamily="34" charset="-127"/>
              </a:rPr>
              <a:pPr eaLnBrk="1" hangingPunct="1"/>
              <a:t>13</a:t>
            </a:fld>
            <a:r>
              <a:rPr lang="en-US" altLang="ko-KR" smtClean="0">
                <a:solidFill>
                  <a:srgbClr val="777777"/>
                </a:solidFill>
                <a:latin typeface="Times New Roman" pitchFamily="18" charset="0"/>
                <a:ea typeface="굴림" pitchFamily="34" charset="-127"/>
              </a:rPr>
              <a:t> </a:t>
            </a:r>
          </a:p>
        </p:txBody>
      </p:sp>
      <p:sp>
        <p:nvSpPr>
          <p:cNvPr id="34" name="Content Placeholder 2"/>
          <p:cNvSpPr>
            <a:spLocks noGrp="1"/>
          </p:cNvSpPr>
          <p:nvPr>
            <p:ph idx="1"/>
          </p:nvPr>
        </p:nvSpPr>
        <p:spPr>
          <a:xfrm>
            <a:off x="492125" y="1676400"/>
            <a:ext cx="8186738" cy="3575050"/>
          </a:xfrm>
        </p:spPr>
        <p:txBody>
          <a:bodyPr/>
          <a:lstStyle/>
          <a:p>
            <a:r>
              <a:rPr lang="en-US" dirty="0"/>
              <a:t>1 Mid-term on </a:t>
            </a:r>
            <a:r>
              <a:rPr lang="en-US" dirty="0" smtClean="0"/>
              <a:t>10/26 (Monday)</a:t>
            </a:r>
          </a:p>
          <a:p>
            <a:pPr lvl="1"/>
            <a:r>
              <a:rPr lang="en-US" dirty="0" smtClean="0"/>
              <a:t>Note that we WILL have classes during mid-term exam week (10/19 and 10/21)</a:t>
            </a:r>
          </a:p>
          <a:p>
            <a:pPr lvl="1"/>
            <a:r>
              <a:rPr lang="en-US" dirty="0" smtClean="0"/>
              <a:t>No class on 10/28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1 Final on 12/14 (Monday)</a:t>
            </a:r>
          </a:p>
          <a:p>
            <a:pPr lvl="1"/>
            <a:r>
              <a:rPr lang="en-US" altLang="ko-KR" dirty="0"/>
              <a:t>Schedule may slightly change. </a:t>
            </a:r>
          </a:p>
          <a:p>
            <a:pPr lvl="1"/>
            <a:endParaRPr lang="en-US" dirty="0" smtClean="0"/>
          </a:p>
          <a:p>
            <a:r>
              <a:rPr lang="en-US" altLang="ko-KR" dirty="0"/>
              <a:t>These will be closed-book and in-class exams.</a:t>
            </a:r>
          </a:p>
          <a:p>
            <a:r>
              <a:rPr lang="en-US" altLang="ko-KR" dirty="0" smtClean="0"/>
              <a:t>Absolutely </a:t>
            </a:r>
            <a:r>
              <a:rPr lang="en-US" altLang="ko-KR" dirty="0"/>
              <a:t>no programming questions</a:t>
            </a:r>
          </a:p>
          <a:p>
            <a:r>
              <a:rPr lang="en-US" altLang="ko-KR" dirty="0" smtClean="0"/>
              <a:t>Mainly </a:t>
            </a:r>
            <a:r>
              <a:rPr lang="en-US" altLang="ko-KR" dirty="0"/>
              <a:t>based on understanding of the </a:t>
            </a:r>
            <a:r>
              <a:rPr lang="en-US" altLang="ko-KR" dirty="0" smtClean="0"/>
              <a:t>material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84421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sz="4000" dirty="0" smtClean="0">
                <a:ea typeface="굴림" pitchFamily="34" charset="-127"/>
              </a:rPr>
              <a:t>Term Project</a:t>
            </a:r>
          </a:p>
        </p:txBody>
      </p:sp>
      <p:sp>
        <p:nvSpPr>
          <p:cNvPr id="1331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457200" algn="l"/>
                <a:tab pos="800100" algn="l"/>
                <a:tab pos="12573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57200" algn="l"/>
                <a:tab pos="800100" algn="l"/>
                <a:tab pos="12573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57200" algn="l"/>
                <a:tab pos="800100" algn="l"/>
                <a:tab pos="12573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57200" algn="l"/>
                <a:tab pos="800100" algn="l"/>
                <a:tab pos="12573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57200" algn="l"/>
                <a:tab pos="800100" algn="l"/>
                <a:tab pos="12573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800100" algn="l"/>
                <a:tab pos="12573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800100" algn="l"/>
                <a:tab pos="12573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800100" algn="l"/>
                <a:tab pos="12573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800100" algn="l"/>
                <a:tab pos="12573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E2396D8-141F-4651-98ED-D4F5FC4B8995}" type="slidenum">
              <a:rPr lang="en-US" altLang="ko-KR" smtClean="0">
                <a:solidFill>
                  <a:srgbClr val="777777"/>
                </a:solidFill>
                <a:ea typeface="굴림" pitchFamily="34" charset="-127"/>
              </a:rPr>
              <a:pPr eaLnBrk="1" hangingPunct="1"/>
              <a:t>14</a:t>
            </a:fld>
            <a:r>
              <a:rPr lang="en-US" altLang="ko-KR" smtClean="0">
                <a:solidFill>
                  <a:srgbClr val="777777"/>
                </a:solidFill>
                <a:latin typeface="Times New Roman" pitchFamily="18" charset="0"/>
                <a:ea typeface="굴림" pitchFamily="34" charset="-127"/>
              </a:rPr>
              <a:t> </a:t>
            </a:r>
          </a:p>
        </p:txBody>
      </p:sp>
      <p:sp>
        <p:nvSpPr>
          <p:cNvPr id="34" name="Content Placeholder 2"/>
          <p:cNvSpPr>
            <a:spLocks noGrp="1"/>
          </p:cNvSpPr>
          <p:nvPr>
            <p:ph idx="1"/>
          </p:nvPr>
        </p:nvSpPr>
        <p:spPr>
          <a:xfrm>
            <a:off x="492125" y="1676400"/>
            <a:ext cx="8186738" cy="3575050"/>
          </a:xfrm>
        </p:spPr>
        <p:txBody>
          <a:bodyPr/>
          <a:lstStyle/>
          <a:p>
            <a:r>
              <a:rPr lang="en-US" altLang="ko-KR" dirty="0" smtClean="0"/>
              <a:t>Hands-on </a:t>
            </a:r>
            <a:r>
              <a:rPr lang="en-US" altLang="ko-KR" dirty="0"/>
              <a:t>experience in practical </a:t>
            </a:r>
            <a:r>
              <a:rPr lang="en-US" altLang="ko-KR" dirty="0" smtClean="0"/>
              <a:t>information retrieval and text mining</a:t>
            </a:r>
          </a:p>
          <a:p>
            <a:r>
              <a:rPr lang="en-US" altLang="ko-KR" dirty="0" smtClean="0"/>
              <a:t>Team size ≤ 3 persons</a:t>
            </a:r>
            <a:endParaRPr lang="en-US" altLang="ko-KR" dirty="0"/>
          </a:p>
          <a:p>
            <a:r>
              <a:rPr lang="en-US" altLang="ko-KR" dirty="0" smtClean="0"/>
              <a:t>Project </a:t>
            </a:r>
            <a:r>
              <a:rPr lang="en-US" altLang="ko-KR" dirty="0"/>
              <a:t>Categories</a:t>
            </a:r>
          </a:p>
          <a:p>
            <a:pPr lvl="1"/>
            <a:r>
              <a:rPr lang="en-US" altLang="ko-KR" dirty="0"/>
              <a:t>Theoretical </a:t>
            </a:r>
            <a:r>
              <a:rPr lang="en-US" altLang="ko-KR" dirty="0" smtClean="0"/>
              <a:t>analysis</a:t>
            </a:r>
            <a:endParaRPr lang="en-US" altLang="ko-KR" dirty="0"/>
          </a:p>
          <a:p>
            <a:pPr lvl="1"/>
            <a:r>
              <a:rPr lang="en-US" altLang="ko-KR" dirty="0" smtClean="0"/>
              <a:t>Algorithm </a:t>
            </a:r>
            <a:r>
              <a:rPr lang="en-US" altLang="ko-KR" dirty="0"/>
              <a:t>implementation</a:t>
            </a:r>
          </a:p>
          <a:p>
            <a:pPr lvl="1"/>
            <a:r>
              <a:rPr lang="en-US" altLang="ko-KR" dirty="0" smtClean="0"/>
              <a:t>Application </a:t>
            </a:r>
            <a:r>
              <a:rPr lang="en-US" altLang="ko-KR" dirty="0"/>
              <a:t>d</a:t>
            </a:r>
            <a:r>
              <a:rPr lang="en-US" altLang="ko-KR" dirty="0" smtClean="0"/>
              <a:t>evelopment</a:t>
            </a:r>
            <a:endParaRPr lang="en-US" altLang="ko-KR" dirty="0"/>
          </a:p>
          <a:p>
            <a:r>
              <a:rPr lang="en-US" altLang="ko-KR" dirty="0" smtClean="0"/>
              <a:t>Project </a:t>
            </a:r>
            <a:r>
              <a:rPr lang="en-US" altLang="ko-KR" dirty="0"/>
              <a:t>topics:</a:t>
            </a:r>
          </a:p>
          <a:p>
            <a:pPr lvl="1"/>
            <a:r>
              <a:rPr lang="en-US" altLang="ko-KR" dirty="0" smtClean="0"/>
              <a:t>Students can choose topics on their own. </a:t>
            </a:r>
          </a:p>
          <a:p>
            <a:pPr lvl="1"/>
            <a:r>
              <a:rPr lang="en-US" altLang="ko-KR" dirty="0" smtClean="0"/>
              <a:t>Otherwise, please contact the instructor for potential topics. </a:t>
            </a:r>
          </a:p>
          <a:p>
            <a:pPr lvl="1"/>
            <a:r>
              <a:rPr lang="en-US" altLang="ko-KR" dirty="0" smtClean="0"/>
              <a:t>Surveys </a:t>
            </a:r>
            <a:r>
              <a:rPr lang="en-US" altLang="ko-KR" dirty="0"/>
              <a:t>are not encouraged and some implementation is </a:t>
            </a:r>
            <a:r>
              <a:rPr lang="en-US" altLang="ko-KR" dirty="0" smtClean="0"/>
              <a:t>expected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98108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474663" y="2819400"/>
            <a:ext cx="8204200" cy="987425"/>
          </a:xfrm>
        </p:spPr>
        <p:txBody>
          <a:bodyPr/>
          <a:lstStyle/>
          <a:p>
            <a:pPr algn="ctr"/>
            <a:r>
              <a:rPr lang="en-US" altLang="ko-KR" sz="4000" dirty="0" smtClean="0">
                <a:ea typeface="굴림" pitchFamily="34" charset="-127"/>
              </a:rPr>
              <a:t>Course Overview</a:t>
            </a:r>
          </a:p>
        </p:txBody>
      </p:sp>
      <p:sp>
        <p:nvSpPr>
          <p:cNvPr id="1331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457200" algn="l"/>
                <a:tab pos="800100" algn="l"/>
                <a:tab pos="12573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57200" algn="l"/>
                <a:tab pos="800100" algn="l"/>
                <a:tab pos="12573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57200" algn="l"/>
                <a:tab pos="800100" algn="l"/>
                <a:tab pos="12573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57200" algn="l"/>
                <a:tab pos="800100" algn="l"/>
                <a:tab pos="12573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57200" algn="l"/>
                <a:tab pos="800100" algn="l"/>
                <a:tab pos="12573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800100" algn="l"/>
                <a:tab pos="12573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800100" algn="l"/>
                <a:tab pos="12573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800100" algn="l"/>
                <a:tab pos="12573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800100" algn="l"/>
                <a:tab pos="12573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E2396D8-141F-4651-98ED-D4F5FC4B8995}" type="slidenum">
              <a:rPr lang="en-US" altLang="ko-KR" smtClean="0">
                <a:solidFill>
                  <a:srgbClr val="777777"/>
                </a:solidFill>
                <a:ea typeface="굴림" pitchFamily="34" charset="-127"/>
              </a:rPr>
              <a:pPr eaLnBrk="1" hangingPunct="1"/>
              <a:t>15</a:t>
            </a:fld>
            <a:r>
              <a:rPr lang="en-US" altLang="ko-KR" smtClean="0">
                <a:solidFill>
                  <a:srgbClr val="777777"/>
                </a:solidFill>
                <a:latin typeface="Times New Roman" pitchFamily="18" charset="0"/>
                <a:ea typeface="굴림" pitchFamily="34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7882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ＭＳ Ｐゴシック" panose="020B0600070205080204" pitchFamily="34" charset="-128"/>
              </a:rPr>
              <a:t>Information Retrieval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20000"/>
          </a:bodyPr>
          <a:lstStyle/>
          <a:p>
            <a:pPr fontAlgn="auto">
              <a:spcAft>
                <a:spcPts val="0"/>
              </a:spcAft>
              <a:buClr>
                <a:srgbClr val="357E69"/>
              </a:buClr>
              <a:buFont typeface="Arial"/>
              <a:buChar char="•"/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Information Retrieval (IR) is </a:t>
            </a:r>
            <a:r>
              <a:rPr lang="en-US" dirty="0">
                <a:solidFill>
                  <a:srgbClr val="357E69"/>
                </a:solidFill>
                <a:ea typeface="ＭＳ Ｐゴシック" charset="0"/>
                <a:cs typeface="ＭＳ Ｐゴシック" charset="0"/>
              </a:rPr>
              <a:t>finding material</a:t>
            </a:r>
            <a:r>
              <a:rPr lang="en-US" dirty="0">
                <a:ea typeface="ＭＳ Ｐゴシック" charset="0"/>
                <a:cs typeface="ＭＳ Ｐゴシック" charset="0"/>
              </a:rPr>
              <a:t> (usually documents) of an </a:t>
            </a:r>
            <a:r>
              <a:rPr lang="en-US" dirty="0">
                <a:solidFill>
                  <a:srgbClr val="357E69"/>
                </a:solidFill>
                <a:ea typeface="ＭＳ Ｐゴシック" charset="0"/>
                <a:cs typeface="ＭＳ Ｐゴシック" charset="0"/>
              </a:rPr>
              <a:t>unstructured</a:t>
            </a:r>
            <a:r>
              <a:rPr lang="en-US" dirty="0">
                <a:ea typeface="ＭＳ Ｐゴシック" charset="0"/>
                <a:cs typeface="ＭＳ Ｐゴシック" charset="0"/>
              </a:rPr>
              <a:t> nature (usually text) that satisfies an </a:t>
            </a:r>
            <a:r>
              <a:rPr lang="en-US" dirty="0">
                <a:solidFill>
                  <a:srgbClr val="357E69"/>
                </a:solidFill>
                <a:ea typeface="ＭＳ Ｐゴシック" charset="0"/>
                <a:cs typeface="ＭＳ Ｐゴシック" charset="0"/>
              </a:rPr>
              <a:t>information need</a:t>
            </a:r>
            <a:r>
              <a:rPr lang="en-US" dirty="0">
                <a:ea typeface="ＭＳ Ｐゴシック" charset="0"/>
                <a:cs typeface="ＭＳ Ｐゴシック" charset="0"/>
              </a:rPr>
              <a:t> from within </a:t>
            </a:r>
            <a:r>
              <a:rPr lang="en-US" dirty="0">
                <a:solidFill>
                  <a:srgbClr val="357E69"/>
                </a:solidFill>
                <a:ea typeface="ＭＳ Ｐゴシック" charset="0"/>
                <a:cs typeface="ＭＳ Ｐゴシック" charset="0"/>
              </a:rPr>
              <a:t>large collections</a:t>
            </a:r>
            <a:r>
              <a:rPr lang="en-US" dirty="0">
                <a:ea typeface="ＭＳ Ｐゴシック" charset="0"/>
                <a:cs typeface="ＭＳ Ｐゴシック" charset="0"/>
              </a:rPr>
              <a:t> (usually stored on computers)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.</a:t>
            </a:r>
          </a:p>
          <a:p>
            <a:pPr fontAlgn="auto">
              <a:spcAft>
                <a:spcPts val="0"/>
              </a:spcAft>
              <a:buClr>
                <a:srgbClr val="357E69"/>
              </a:buClr>
              <a:buFont typeface="Arial"/>
              <a:buChar char="•"/>
              <a:defRPr/>
            </a:pPr>
            <a:endParaRPr lang="en-US" dirty="0">
              <a:ea typeface="ＭＳ Ｐゴシック" charset="0"/>
              <a:cs typeface="ＭＳ Ｐゴシック" charset="0"/>
            </a:endParaRPr>
          </a:p>
          <a:p>
            <a:pPr lvl="1" fontAlgn="auto">
              <a:spcAft>
                <a:spcPts val="0"/>
              </a:spcAft>
              <a:buFont typeface="Arial"/>
              <a:buChar char="–"/>
              <a:defRPr/>
            </a:pPr>
            <a:r>
              <a:rPr lang="en-US" dirty="0" smtClean="0">
                <a:ea typeface="ＭＳ Ｐゴシック" charset="0"/>
                <a:cs typeface="ＭＳ Ｐゴシック" charset="0"/>
              </a:rPr>
              <a:t>These days we frequently think first of </a:t>
            </a:r>
            <a:r>
              <a:rPr lang="en-US" dirty="0" smtClean="0">
                <a:solidFill>
                  <a:schemeClr val="accent3"/>
                </a:solidFill>
                <a:ea typeface="ＭＳ Ｐゴシック" charset="0"/>
                <a:cs typeface="ＭＳ Ｐゴシック" charset="0"/>
              </a:rPr>
              <a:t>web search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, but there are many other cases:</a:t>
            </a:r>
          </a:p>
          <a:p>
            <a:pPr lvl="2"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>
                <a:solidFill>
                  <a:schemeClr val="accent3"/>
                </a:solidFill>
                <a:ea typeface="ＭＳ Ｐゴシック" charset="0"/>
                <a:cs typeface="ＭＳ Ｐゴシック" charset="0"/>
              </a:rPr>
              <a:t>E-mail search</a:t>
            </a:r>
          </a:p>
          <a:p>
            <a:pPr lvl="2"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>
                <a:solidFill>
                  <a:schemeClr val="accent3"/>
                </a:solidFill>
                <a:ea typeface="ＭＳ Ｐゴシック" charset="0"/>
                <a:cs typeface="ＭＳ Ｐゴシック" charset="0"/>
              </a:rPr>
              <a:t>Searching your laptop</a:t>
            </a:r>
          </a:p>
          <a:p>
            <a:pPr lvl="2"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>
                <a:solidFill>
                  <a:schemeClr val="accent3"/>
                </a:solidFill>
                <a:ea typeface="ＭＳ Ｐゴシック" charset="0"/>
                <a:cs typeface="ＭＳ Ｐゴシック" charset="0"/>
              </a:rPr>
              <a:t>Corporate knowledge bases</a:t>
            </a:r>
          </a:p>
          <a:p>
            <a:pPr lvl="2"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>
                <a:solidFill>
                  <a:schemeClr val="accent3"/>
                </a:solidFill>
                <a:ea typeface="ＭＳ Ｐゴシック" charset="0"/>
                <a:cs typeface="ＭＳ Ｐゴシック" charset="0"/>
              </a:rPr>
              <a:t>Legal information retrieval</a:t>
            </a:r>
            <a:endParaRPr lang="en-US" dirty="0">
              <a:solidFill>
                <a:schemeClr val="accent3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0084A749-C1C3-4689-BD60-22EC80ED9E35}" type="slidenum">
              <a:rPr lang="en-US" altLang="ko-KR">
                <a:solidFill>
                  <a:srgbClr val="898989"/>
                </a:solidFill>
                <a:ea typeface="ＭＳ Ｐゴシック" panose="020B0600070205080204" pitchFamily="34" charset="-128"/>
                <a:cs typeface="Arial Unicode MS" panose="020B0604020202020204" pitchFamily="50" charset="-127"/>
              </a:rPr>
              <a:pPr/>
              <a:t>16</a:t>
            </a:fld>
            <a:endParaRPr lang="en-US" altLang="ko-KR">
              <a:solidFill>
                <a:srgbClr val="898989"/>
              </a:solidFill>
              <a:ea typeface="ＭＳ Ｐゴシック" panose="020B0600070205080204" pitchFamily="34" charset="-128"/>
              <a:cs typeface="Arial Unicode MS" panose="020B06040202020202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30619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슬라이드 번호 개체 틀 4"/>
          <p:cNvSpPr>
            <a:spLocks noGrp="1"/>
          </p:cNvSpPr>
          <p:nvPr>
            <p:ph type="sldNum" sz="quarter" idx="10"/>
          </p:nvPr>
        </p:nvSpPr>
        <p:spPr>
          <a:xfrm>
            <a:off x="5689600" y="6553200"/>
            <a:ext cx="1905000" cy="2286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defTabSz="7620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defTabSz="7620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defTabSz="762000" latinLnBrk="1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defTabSz="762000" latinLnBrk="1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F509F0F-B39B-49CB-A7A8-2225EDA02DFA}" type="slidenum">
              <a:rPr lang="en-US" altLang="ko-KR" sz="1200" smtClean="0">
                <a:solidFill>
                  <a:schemeClr val="bg1"/>
                </a:solidFill>
                <a:latin typeface="Lucida Sans" panose="020B0602030504020204" pitchFamily="34" charset="0"/>
              </a:rPr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ko-KR" sz="1200" smtClean="0">
              <a:solidFill>
                <a:schemeClr val="bg1"/>
              </a:solidFill>
              <a:latin typeface="Lucida Sans" panose="020B0602030504020204" pitchFamily="34" charset="0"/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/>
              <a:t>IR </a:t>
            </a:r>
            <a:r>
              <a:rPr lang="en-US" altLang="ko-KR" dirty="0" smtClean="0"/>
              <a:t>System Architecture</a:t>
            </a:r>
            <a:endParaRPr lang="en-US" altLang="ko-KR" dirty="0" smtClean="0"/>
          </a:p>
        </p:txBody>
      </p:sp>
      <p:sp>
        <p:nvSpPr>
          <p:cNvPr id="43" name="Text Box 4"/>
          <p:cNvSpPr txBox="1">
            <a:spLocks noChangeArrowheads="1"/>
          </p:cNvSpPr>
          <p:nvPr/>
        </p:nvSpPr>
        <p:spPr bwMode="auto">
          <a:xfrm>
            <a:off x="2379663" y="1943170"/>
            <a:ext cx="1663700" cy="707886"/>
          </a:xfrm>
          <a:prstGeom prst="rect">
            <a:avLst/>
          </a:prstGeom>
          <a:gradFill rotWithShape="0">
            <a:gsLst>
              <a:gs pos="0">
                <a:srgbClr val="CCCCFF"/>
              </a:gs>
              <a:gs pos="100000">
                <a:srgbClr val="F5F5FF"/>
              </a:gs>
            </a:gsLst>
            <a:lin ang="5400000" scaled="1"/>
          </a:gra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ko-KR" sz="2000" b="1" dirty="0" smtClean="0"/>
              <a:t>Information Needs</a:t>
            </a:r>
            <a:endParaRPr lang="ko-KR" altLang="en-US" sz="2000" b="1" dirty="0"/>
          </a:p>
        </p:txBody>
      </p:sp>
      <p:sp>
        <p:nvSpPr>
          <p:cNvPr id="44" name="Text Box 5"/>
          <p:cNvSpPr txBox="1">
            <a:spLocks noChangeArrowheads="1"/>
          </p:cNvSpPr>
          <p:nvPr/>
        </p:nvSpPr>
        <p:spPr bwMode="auto">
          <a:xfrm>
            <a:off x="4043363" y="5016570"/>
            <a:ext cx="1665287" cy="707886"/>
          </a:xfrm>
          <a:prstGeom prst="rect">
            <a:avLst/>
          </a:prstGeom>
          <a:gradFill rotWithShape="0">
            <a:gsLst>
              <a:gs pos="0">
                <a:srgbClr val="CCCCFF"/>
              </a:gs>
              <a:gs pos="100000">
                <a:srgbClr val="F5F5FF"/>
              </a:gs>
            </a:gsLst>
            <a:lin ang="5400000" scaled="1"/>
          </a:gra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ko-KR" sz="2000" b="1" dirty="0" smtClean="0"/>
              <a:t>Retrieved documents</a:t>
            </a:r>
            <a:endParaRPr lang="ko-KR" altLang="en-US" sz="2000" b="1" dirty="0"/>
          </a:p>
        </p:txBody>
      </p:sp>
      <p:sp>
        <p:nvSpPr>
          <p:cNvPr id="45" name="Text Box 6"/>
          <p:cNvSpPr txBox="1">
            <a:spLocks noChangeArrowheads="1"/>
          </p:cNvSpPr>
          <p:nvPr/>
        </p:nvSpPr>
        <p:spPr bwMode="auto">
          <a:xfrm>
            <a:off x="2379663" y="3695700"/>
            <a:ext cx="1663700" cy="409575"/>
          </a:xfrm>
          <a:prstGeom prst="rect">
            <a:avLst/>
          </a:prstGeom>
          <a:gradFill rotWithShape="0">
            <a:gsLst>
              <a:gs pos="0">
                <a:srgbClr val="CCCCFF"/>
              </a:gs>
              <a:gs pos="100000">
                <a:srgbClr val="F5F5FF"/>
              </a:gs>
            </a:gsLst>
            <a:lin ang="5400000" scaled="1"/>
          </a:gra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ko-KR" sz="2000" b="1" dirty="0" smtClean="0"/>
              <a:t>Query</a:t>
            </a:r>
            <a:endParaRPr lang="ko-KR" altLang="en-US" sz="2000" b="1" dirty="0"/>
          </a:p>
        </p:txBody>
      </p:sp>
      <p:sp>
        <p:nvSpPr>
          <p:cNvPr id="46" name="Text Box 7"/>
          <p:cNvSpPr txBox="1">
            <a:spLocks noChangeArrowheads="1"/>
          </p:cNvSpPr>
          <p:nvPr/>
        </p:nvSpPr>
        <p:spPr bwMode="auto">
          <a:xfrm>
            <a:off x="5410200" y="3700433"/>
            <a:ext cx="2527300" cy="400110"/>
          </a:xfrm>
          <a:prstGeom prst="rect">
            <a:avLst/>
          </a:prstGeom>
          <a:gradFill rotWithShape="0">
            <a:gsLst>
              <a:gs pos="0">
                <a:srgbClr val="CCCCFF"/>
              </a:gs>
              <a:gs pos="100000">
                <a:srgbClr val="F5F5FF"/>
              </a:gs>
            </a:gsLst>
            <a:lin ang="5400000" scaled="1"/>
          </a:gra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ko-KR" sz="2000" b="1" dirty="0" smtClean="0"/>
              <a:t>Indexed documents</a:t>
            </a:r>
            <a:endParaRPr lang="ko-KR" altLang="en-US" sz="2000" b="1" dirty="0"/>
          </a:p>
        </p:txBody>
      </p:sp>
      <p:sp>
        <p:nvSpPr>
          <p:cNvPr id="47" name="Oval 8"/>
          <p:cNvSpPr>
            <a:spLocks noChangeArrowheads="1"/>
          </p:cNvSpPr>
          <p:nvPr/>
        </p:nvSpPr>
        <p:spPr bwMode="auto">
          <a:xfrm>
            <a:off x="1676400" y="2785736"/>
            <a:ext cx="3070226" cy="562630"/>
          </a:xfrm>
          <a:prstGeom prst="ellipse">
            <a:avLst/>
          </a:prstGeom>
          <a:gradFill rotWithShape="0">
            <a:gsLst>
              <a:gs pos="0">
                <a:srgbClr val="FF99CC"/>
              </a:gs>
              <a:gs pos="100000">
                <a:srgbClr val="FFDDEE"/>
              </a:gs>
            </a:gsLst>
            <a:lin ang="5400000" scaled="1"/>
          </a:gra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squar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buClr>
                <a:srgbClr val="660066"/>
              </a:buClr>
              <a:buFont typeface="Wingdings" panose="05000000000000000000" pitchFamily="2" charset="2"/>
              <a:buNone/>
            </a:pPr>
            <a:r>
              <a:rPr lang="en-US" altLang="ko-KR" sz="2000" b="1" dirty="0" smtClean="0"/>
              <a:t>Forming a query</a:t>
            </a:r>
            <a:endParaRPr lang="ko-KR" altLang="en-US" sz="2000" b="1" dirty="0"/>
          </a:p>
        </p:txBody>
      </p:sp>
      <p:sp>
        <p:nvSpPr>
          <p:cNvPr id="48" name="Oval 9"/>
          <p:cNvSpPr>
            <a:spLocks noChangeArrowheads="1"/>
          </p:cNvSpPr>
          <p:nvPr/>
        </p:nvSpPr>
        <p:spPr bwMode="auto">
          <a:xfrm>
            <a:off x="228600" y="5114598"/>
            <a:ext cx="3282950" cy="562630"/>
          </a:xfrm>
          <a:prstGeom prst="ellipse">
            <a:avLst/>
          </a:prstGeom>
          <a:gradFill rotWithShape="0">
            <a:gsLst>
              <a:gs pos="0">
                <a:srgbClr val="FF99CC"/>
              </a:gs>
              <a:gs pos="100000">
                <a:srgbClr val="FFDDEE"/>
              </a:gs>
            </a:gsLst>
            <a:lin ang="5400000" scaled="1"/>
          </a:gra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squar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buClr>
                <a:srgbClr val="660066"/>
              </a:buClr>
              <a:buFont typeface="Wingdings" panose="05000000000000000000" pitchFamily="2" charset="2"/>
              <a:buNone/>
            </a:pPr>
            <a:r>
              <a:rPr lang="en-US" altLang="ko-KR" sz="2000" b="1" dirty="0" smtClean="0"/>
              <a:t>Relevance feedback</a:t>
            </a:r>
            <a:endParaRPr lang="ko-KR" altLang="en-US" sz="2000" b="1" dirty="0"/>
          </a:p>
        </p:txBody>
      </p:sp>
      <p:sp>
        <p:nvSpPr>
          <p:cNvPr id="49" name="Oval 10"/>
          <p:cNvSpPr>
            <a:spLocks noChangeArrowheads="1"/>
          </p:cNvSpPr>
          <p:nvPr/>
        </p:nvSpPr>
        <p:spPr bwMode="auto">
          <a:xfrm>
            <a:off x="4005263" y="4384675"/>
            <a:ext cx="1928812" cy="550863"/>
          </a:xfrm>
          <a:prstGeom prst="ellipse">
            <a:avLst/>
          </a:prstGeom>
          <a:gradFill rotWithShape="0">
            <a:gsLst>
              <a:gs pos="0">
                <a:srgbClr val="FF99CC"/>
              </a:gs>
              <a:gs pos="100000">
                <a:srgbClr val="FFDDEE"/>
              </a:gs>
            </a:gsLst>
            <a:lin ang="5400000" scaled="1"/>
          </a:gradFill>
          <a:ln w="12700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>
              <a:latin typeface="Lucida Sans" panose="020B0602030504020204" pitchFamily="34" charset="0"/>
            </a:endParaRPr>
          </a:p>
        </p:txBody>
      </p:sp>
      <p:sp>
        <p:nvSpPr>
          <p:cNvPr id="50" name="Text Box 11"/>
          <p:cNvSpPr txBox="1">
            <a:spLocks noChangeArrowheads="1"/>
          </p:cNvSpPr>
          <p:nvPr/>
        </p:nvSpPr>
        <p:spPr bwMode="auto">
          <a:xfrm>
            <a:off x="4111625" y="4432300"/>
            <a:ext cx="16637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ko-KR" sz="2000" b="1" dirty="0" smtClean="0"/>
              <a:t>Search</a:t>
            </a:r>
            <a:endParaRPr lang="ko-KR" altLang="en-US" sz="2000" b="1" dirty="0"/>
          </a:p>
        </p:txBody>
      </p:sp>
      <p:sp>
        <p:nvSpPr>
          <p:cNvPr id="51" name="Oval 12"/>
          <p:cNvSpPr>
            <a:spLocks noChangeArrowheads="1"/>
          </p:cNvSpPr>
          <p:nvPr/>
        </p:nvSpPr>
        <p:spPr bwMode="auto">
          <a:xfrm>
            <a:off x="5641975" y="2792413"/>
            <a:ext cx="1931988" cy="550862"/>
          </a:xfrm>
          <a:prstGeom prst="ellipse">
            <a:avLst/>
          </a:prstGeom>
          <a:gradFill rotWithShape="0">
            <a:gsLst>
              <a:gs pos="0">
                <a:srgbClr val="FF99CC"/>
              </a:gs>
              <a:gs pos="100000">
                <a:srgbClr val="FFDDEE"/>
              </a:gs>
            </a:gsLst>
            <a:lin ang="5400000" scaled="1"/>
          </a:gradFill>
          <a:ln w="12700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>
              <a:latin typeface="Lucida Sans" panose="020B0602030504020204" pitchFamily="34" charset="0"/>
            </a:endParaRPr>
          </a:p>
        </p:txBody>
      </p:sp>
      <p:sp>
        <p:nvSpPr>
          <p:cNvPr id="52" name="Text Box 13"/>
          <p:cNvSpPr txBox="1">
            <a:spLocks noChangeArrowheads="1"/>
          </p:cNvSpPr>
          <p:nvPr/>
        </p:nvSpPr>
        <p:spPr bwMode="auto">
          <a:xfrm>
            <a:off x="5775325" y="2840038"/>
            <a:ext cx="16652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ko-KR" sz="2000" b="1" dirty="0" smtClean="0"/>
              <a:t>Indexing</a:t>
            </a:r>
            <a:endParaRPr lang="ko-KR" altLang="en-US" sz="2000" b="1" dirty="0"/>
          </a:p>
        </p:txBody>
      </p:sp>
      <p:sp>
        <p:nvSpPr>
          <p:cNvPr id="53" name="Line 14"/>
          <p:cNvSpPr>
            <a:spLocks noChangeShapeType="1"/>
          </p:cNvSpPr>
          <p:nvPr/>
        </p:nvSpPr>
        <p:spPr bwMode="auto">
          <a:xfrm>
            <a:off x="3178175" y="2486025"/>
            <a:ext cx="0" cy="3063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54" name="Line 15"/>
          <p:cNvSpPr>
            <a:spLocks noChangeShapeType="1"/>
          </p:cNvSpPr>
          <p:nvPr/>
        </p:nvSpPr>
        <p:spPr bwMode="auto">
          <a:xfrm>
            <a:off x="6640513" y="3343275"/>
            <a:ext cx="0" cy="3683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55" name="Line 16"/>
          <p:cNvSpPr>
            <a:spLocks noChangeShapeType="1"/>
          </p:cNvSpPr>
          <p:nvPr/>
        </p:nvSpPr>
        <p:spPr bwMode="auto">
          <a:xfrm>
            <a:off x="3178175" y="3343275"/>
            <a:ext cx="0" cy="3683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56" name="Line 17"/>
          <p:cNvSpPr>
            <a:spLocks noChangeShapeType="1"/>
          </p:cNvSpPr>
          <p:nvPr/>
        </p:nvSpPr>
        <p:spPr bwMode="auto">
          <a:xfrm>
            <a:off x="6640513" y="2486025"/>
            <a:ext cx="0" cy="3063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57" name="Line 18"/>
          <p:cNvSpPr>
            <a:spLocks noChangeShapeType="1"/>
          </p:cNvSpPr>
          <p:nvPr/>
        </p:nvSpPr>
        <p:spPr bwMode="auto">
          <a:xfrm>
            <a:off x="4910138" y="4935538"/>
            <a:ext cx="0" cy="2460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58" name="Line 19"/>
          <p:cNvSpPr>
            <a:spLocks noChangeShapeType="1"/>
          </p:cNvSpPr>
          <p:nvPr/>
        </p:nvSpPr>
        <p:spPr bwMode="auto">
          <a:xfrm>
            <a:off x="3178175" y="4078288"/>
            <a:ext cx="933450" cy="4905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59" name="Line 20"/>
          <p:cNvSpPr>
            <a:spLocks noChangeShapeType="1"/>
          </p:cNvSpPr>
          <p:nvPr/>
        </p:nvSpPr>
        <p:spPr bwMode="auto">
          <a:xfrm flipH="1">
            <a:off x="5708650" y="4078288"/>
            <a:ext cx="931863" cy="4286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60" name="Line 21"/>
          <p:cNvSpPr>
            <a:spLocks noChangeShapeType="1"/>
          </p:cNvSpPr>
          <p:nvPr/>
        </p:nvSpPr>
        <p:spPr bwMode="auto">
          <a:xfrm flipH="1">
            <a:off x="3511550" y="5365750"/>
            <a:ext cx="53181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61" name="Freeform 22"/>
          <p:cNvSpPr>
            <a:spLocks/>
          </p:cNvSpPr>
          <p:nvPr/>
        </p:nvSpPr>
        <p:spPr bwMode="auto">
          <a:xfrm>
            <a:off x="1879600" y="3894138"/>
            <a:ext cx="500063" cy="1287462"/>
          </a:xfrm>
          <a:custGeom>
            <a:avLst/>
            <a:gdLst>
              <a:gd name="T0" fmla="*/ 0 w 384"/>
              <a:gd name="T1" fmla="*/ 2147483646 h 912"/>
              <a:gd name="T2" fmla="*/ 0 w 384"/>
              <a:gd name="T3" fmla="*/ 0 h 912"/>
              <a:gd name="T4" fmla="*/ 2147483646 w 384"/>
              <a:gd name="T5" fmla="*/ 0 h 912"/>
              <a:gd name="T6" fmla="*/ 0 60000 65536"/>
              <a:gd name="T7" fmla="*/ 0 60000 65536"/>
              <a:gd name="T8" fmla="*/ 0 60000 65536"/>
              <a:gd name="T9" fmla="*/ 0 w 384"/>
              <a:gd name="T10" fmla="*/ 0 h 912"/>
              <a:gd name="T11" fmla="*/ 384 w 384"/>
              <a:gd name="T12" fmla="*/ 912 h 91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84" h="912">
                <a:moveTo>
                  <a:pt x="0" y="912"/>
                </a:moveTo>
                <a:lnTo>
                  <a:pt x="0" y="0"/>
                </a:lnTo>
                <a:lnTo>
                  <a:pt x="384" y="0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/>
          <a:p>
            <a:endParaRPr lang="ko-KR" altLang="en-US"/>
          </a:p>
        </p:txBody>
      </p:sp>
      <p:grpSp>
        <p:nvGrpSpPr>
          <p:cNvPr id="62" name="Group 23"/>
          <p:cNvGrpSpPr>
            <a:grpSpLocks/>
          </p:cNvGrpSpPr>
          <p:nvPr/>
        </p:nvGrpSpPr>
        <p:grpSpPr bwMode="auto">
          <a:xfrm>
            <a:off x="5105400" y="1828800"/>
            <a:ext cx="2844800" cy="674688"/>
            <a:chOff x="3600" y="876"/>
            <a:chExt cx="1392" cy="530"/>
          </a:xfrm>
        </p:grpSpPr>
        <p:sp>
          <p:nvSpPr>
            <p:cNvPr id="63" name="Text Box 24"/>
            <p:cNvSpPr txBox="1">
              <a:spLocks noChangeArrowheads="1"/>
            </p:cNvSpPr>
            <p:nvPr/>
          </p:nvSpPr>
          <p:spPr bwMode="auto">
            <a:xfrm>
              <a:off x="3600" y="876"/>
              <a:ext cx="1200" cy="369"/>
            </a:xfrm>
            <a:prstGeom prst="rect">
              <a:avLst/>
            </a:prstGeom>
            <a:gradFill rotWithShape="0">
              <a:gsLst>
                <a:gs pos="0">
                  <a:srgbClr val="CCCCFF"/>
                </a:gs>
                <a:gs pos="100000">
                  <a:srgbClr val="F5F5FF"/>
                </a:gs>
              </a:gsLst>
              <a:lin ang="5400000" scaled="1"/>
            </a:gra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endParaRPr lang="ko-KR" altLang="ko-KR"/>
            </a:p>
          </p:txBody>
        </p:sp>
        <p:sp>
          <p:nvSpPr>
            <p:cNvPr id="64" name="Text Box 25"/>
            <p:cNvSpPr txBox="1">
              <a:spLocks noChangeArrowheads="1"/>
            </p:cNvSpPr>
            <p:nvPr/>
          </p:nvSpPr>
          <p:spPr bwMode="auto">
            <a:xfrm>
              <a:off x="3696" y="964"/>
              <a:ext cx="1200" cy="368"/>
            </a:xfrm>
            <a:prstGeom prst="rect">
              <a:avLst/>
            </a:prstGeom>
            <a:gradFill rotWithShape="0">
              <a:gsLst>
                <a:gs pos="0">
                  <a:srgbClr val="CCCCFF"/>
                </a:gs>
                <a:gs pos="100000">
                  <a:srgbClr val="F5F5FF"/>
                </a:gs>
              </a:gsLst>
              <a:lin ang="5400000" scaled="1"/>
            </a:gra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endParaRPr lang="ko-KR" altLang="ko-KR"/>
            </a:p>
          </p:txBody>
        </p:sp>
        <p:sp>
          <p:nvSpPr>
            <p:cNvPr id="65" name="Text Box 26"/>
            <p:cNvSpPr txBox="1">
              <a:spLocks noChangeArrowheads="1"/>
            </p:cNvSpPr>
            <p:nvPr/>
          </p:nvSpPr>
          <p:spPr bwMode="auto">
            <a:xfrm>
              <a:off x="3793" y="1085"/>
              <a:ext cx="1199" cy="321"/>
            </a:xfrm>
            <a:prstGeom prst="rect">
              <a:avLst/>
            </a:prstGeom>
            <a:gradFill rotWithShape="0">
              <a:gsLst>
                <a:gs pos="0">
                  <a:srgbClr val="CCCCFF"/>
                </a:gs>
                <a:gs pos="100000">
                  <a:srgbClr val="F5F5FF"/>
                </a:gs>
              </a:gsLst>
              <a:lin ang="5400000" scaled="1"/>
            </a:gra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ko-KR" sz="2000" b="1" dirty="0" smtClean="0"/>
                <a:t>Documents</a:t>
              </a:r>
              <a:endParaRPr lang="ko-KR" altLang="en-US" sz="2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513981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Document?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Examples:</a:t>
            </a:r>
          </a:p>
          <a:p>
            <a:pPr lvl="1"/>
            <a:r>
              <a:rPr lang="en-US" dirty="0" smtClean="0"/>
              <a:t>web pages, email, books, news stories, scholarly papers, text messages, Word™, </a:t>
            </a:r>
            <a:r>
              <a:rPr lang="en-US" dirty="0" err="1" smtClean="0"/>
              <a:t>Powerpoint</a:t>
            </a:r>
            <a:r>
              <a:rPr lang="en-US" dirty="0" smtClean="0"/>
              <a:t>™, PDF, forum postings, patents, IM sessions, etc.</a:t>
            </a:r>
          </a:p>
          <a:p>
            <a:r>
              <a:rPr lang="en-US" dirty="0" smtClean="0"/>
              <a:t>Common properties</a:t>
            </a:r>
          </a:p>
          <a:p>
            <a:pPr lvl="1"/>
            <a:r>
              <a:rPr lang="en-US" dirty="0" smtClean="0"/>
              <a:t>Significant text content</a:t>
            </a:r>
          </a:p>
          <a:p>
            <a:pPr lvl="1"/>
            <a:r>
              <a:rPr lang="en-US" dirty="0" smtClean="0"/>
              <a:t>Some structure (e.g., title, author, date for papers; subject, sender, destination for email)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430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Documents vs. Database Records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/>
          </a:bodyPr>
          <a:lstStyle/>
          <a:p>
            <a:r>
              <a:rPr lang="en-US" dirty="0" smtClean="0"/>
              <a:t>Database records (or </a:t>
            </a:r>
            <a:r>
              <a:rPr lang="en-US" i="1" dirty="0" smtClean="0"/>
              <a:t>tuples</a:t>
            </a:r>
            <a:r>
              <a:rPr lang="en-US" dirty="0" smtClean="0"/>
              <a:t> in relational databases) are typically made up of well-defined fields (or </a:t>
            </a:r>
            <a:r>
              <a:rPr lang="en-US" i="1" dirty="0" smtClean="0"/>
              <a:t>attributes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e.g., bank records with account numbers, balances, names, addresses, social security numbers, dates of birth, etc. </a:t>
            </a:r>
          </a:p>
          <a:p>
            <a:r>
              <a:rPr lang="en-US" dirty="0" smtClean="0"/>
              <a:t>Easy to compare fields with well-defined semantics to queries in order to find matches</a:t>
            </a:r>
          </a:p>
          <a:p>
            <a:r>
              <a:rPr lang="en-US" dirty="0" smtClean="0"/>
              <a:t>Text is more difficult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322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228600" y="460375"/>
            <a:ext cx="8696326" cy="987425"/>
          </a:xfrm>
        </p:spPr>
        <p:txBody>
          <a:bodyPr/>
          <a:lstStyle/>
          <a:p>
            <a:pPr algn="ctr"/>
            <a:r>
              <a:rPr lang="en-US" altLang="ko-KR" sz="4000" dirty="0" smtClean="0">
                <a:ea typeface="굴림" pitchFamily="34" charset="-127"/>
              </a:rPr>
              <a:t>About Me</a:t>
            </a:r>
            <a:br>
              <a:rPr lang="en-US" altLang="ko-KR" sz="4000" dirty="0" smtClean="0">
                <a:ea typeface="굴림" pitchFamily="34" charset="-127"/>
              </a:rPr>
            </a:br>
            <a:r>
              <a:rPr lang="en-US" altLang="ko-KR" sz="3200" dirty="0" smtClean="0">
                <a:ea typeface="굴림" pitchFamily="34" charset="-127"/>
              </a:rPr>
              <a:t>Google </a:t>
            </a:r>
            <a:r>
              <a:rPr lang="en-US" altLang="ko-KR" sz="3200" dirty="0">
                <a:ea typeface="굴림" pitchFamily="34" charset="-127"/>
              </a:rPr>
              <a:t>‘</a:t>
            </a:r>
            <a:r>
              <a:rPr lang="en-US" altLang="ko-KR" sz="3200" dirty="0" err="1">
                <a:solidFill>
                  <a:srgbClr val="006600"/>
                </a:solidFill>
                <a:ea typeface="굴림" pitchFamily="34" charset="-127"/>
              </a:rPr>
              <a:t>Jaegul</a:t>
            </a:r>
            <a:r>
              <a:rPr lang="en-US" altLang="ko-KR" sz="3200" dirty="0">
                <a:solidFill>
                  <a:srgbClr val="006600"/>
                </a:solidFill>
                <a:ea typeface="굴림" pitchFamily="34" charset="-127"/>
              </a:rPr>
              <a:t> </a:t>
            </a:r>
            <a:r>
              <a:rPr lang="en-US" altLang="ko-KR" sz="3200" dirty="0" err="1">
                <a:solidFill>
                  <a:srgbClr val="006600"/>
                </a:solidFill>
                <a:ea typeface="굴림" pitchFamily="34" charset="-127"/>
              </a:rPr>
              <a:t>Choo</a:t>
            </a:r>
            <a:r>
              <a:rPr lang="en-US" altLang="ko-KR" sz="3200" dirty="0">
                <a:ea typeface="굴림" pitchFamily="34" charset="-127"/>
              </a:rPr>
              <a:t>’</a:t>
            </a:r>
            <a:endParaRPr lang="en-US" altLang="ko-KR" sz="3200" dirty="0" smtClean="0">
              <a:ea typeface="굴림" pitchFamily="34" charset="-127"/>
            </a:endParaRPr>
          </a:p>
        </p:txBody>
      </p:sp>
      <p:sp>
        <p:nvSpPr>
          <p:cNvPr id="1331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457200" algn="l"/>
                <a:tab pos="800100" algn="l"/>
                <a:tab pos="12573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57200" algn="l"/>
                <a:tab pos="800100" algn="l"/>
                <a:tab pos="12573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57200" algn="l"/>
                <a:tab pos="800100" algn="l"/>
                <a:tab pos="12573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57200" algn="l"/>
                <a:tab pos="800100" algn="l"/>
                <a:tab pos="12573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57200" algn="l"/>
                <a:tab pos="800100" algn="l"/>
                <a:tab pos="12573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800100" algn="l"/>
                <a:tab pos="12573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800100" algn="l"/>
                <a:tab pos="12573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800100" algn="l"/>
                <a:tab pos="12573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800100" algn="l"/>
                <a:tab pos="12573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E2396D8-141F-4651-98ED-D4F5FC4B8995}" type="slidenum">
              <a:rPr lang="en-US" altLang="ko-KR" smtClean="0">
                <a:solidFill>
                  <a:srgbClr val="777777"/>
                </a:solidFill>
                <a:ea typeface="굴림" pitchFamily="34" charset="-127"/>
              </a:rPr>
              <a:pPr eaLnBrk="1" hangingPunct="1"/>
              <a:t>2</a:t>
            </a:fld>
            <a:r>
              <a:rPr lang="en-US" altLang="ko-KR" smtClean="0">
                <a:solidFill>
                  <a:srgbClr val="777777"/>
                </a:solidFill>
                <a:latin typeface="Times New Roman" pitchFamily="18" charset="0"/>
                <a:ea typeface="굴림" pitchFamily="34" charset="-127"/>
              </a:rP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Assistant Professor at Computer Science dept. in Korea Univ., starting from today (3/2/2015). </a:t>
            </a:r>
          </a:p>
          <a:p>
            <a:r>
              <a:rPr lang="en-US" dirty="0" smtClean="0"/>
              <a:t>B.S. (2001) in Electrical Engineering at SNU</a:t>
            </a:r>
          </a:p>
          <a:p>
            <a:r>
              <a:rPr lang="en-US" dirty="0" smtClean="0"/>
              <a:t>M.S. (2009) and </a:t>
            </a:r>
            <a:r>
              <a:rPr lang="en-US" dirty="0" err="1" smtClean="0"/>
              <a:t>Ph.D</a:t>
            </a:r>
            <a:r>
              <a:rPr lang="en-US" dirty="0" smtClean="0"/>
              <a:t> (2013) at Georgia Tech</a:t>
            </a:r>
          </a:p>
          <a:p>
            <a:r>
              <a:rPr lang="en-US" dirty="0" smtClean="0"/>
              <a:t>Main Research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Main Expertise: </a:t>
            </a:r>
            <a:r>
              <a:rPr lang="en-US" dirty="0" smtClean="0">
                <a:solidFill>
                  <a:srgbClr val="006600"/>
                </a:solidFill>
              </a:rPr>
              <a:t>Dimension Reduction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rgbClr val="006600"/>
                </a:solidFill>
              </a:rPr>
              <a:t>Clustering</a:t>
            </a:r>
          </a:p>
          <a:p>
            <a:r>
              <a:rPr lang="en-US" dirty="0" smtClean="0"/>
              <a:t>Published &gt;</a:t>
            </a:r>
            <a:r>
              <a:rPr lang="en-US" dirty="0" smtClean="0">
                <a:solidFill>
                  <a:srgbClr val="006600"/>
                </a:solidFill>
              </a:rPr>
              <a:t>35 </a:t>
            </a:r>
            <a:r>
              <a:rPr lang="en-US" dirty="0" smtClean="0"/>
              <a:t>research articles (&gt;</a:t>
            </a:r>
            <a:r>
              <a:rPr lang="en-US" dirty="0" smtClean="0">
                <a:solidFill>
                  <a:srgbClr val="006600"/>
                </a:solidFill>
              </a:rPr>
              <a:t>220</a:t>
            </a:r>
            <a:r>
              <a:rPr lang="en-US" dirty="0" smtClean="0"/>
              <a:t> citations)</a:t>
            </a:r>
          </a:p>
        </p:txBody>
      </p:sp>
      <p:sp>
        <p:nvSpPr>
          <p:cNvPr id="50" name="Rounded Rectangle 49"/>
          <p:cNvSpPr/>
          <p:nvPr/>
        </p:nvSpPr>
        <p:spPr>
          <a:xfrm>
            <a:off x="2286000" y="3924300"/>
            <a:ext cx="4572000" cy="1333500"/>
          </a:xfrm>
          <a:prstGeom prst="roundRect">
            <a:avLst>
              <a:gd name="adj" fmla="val 22222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1295400" y="4419600"/>
            <a:ext cx="2209800" cy="685800"/>
          </a:xfrm>
          <a:prstGeom prst="roundRect">
            <a:avLst>
              <a:gd name="adj" fmla="val 50000"/>
            </a:avLst>
          </a:prstGeom>
          <a:solidFill>
            <a:srgbClr val="B43D2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Data Mining</a:t>
            </a:r>
          </a:p>
        </p:txBody>
      </p:sp>
      <p:sp>
        <p:nvSpPr>
          <p:cNvPr id="54" name="Rounded Rectangle 53"/>
          <p:cNvSpPr/>
          <p:nvPr/>
        </p:nvSpPr>
        <p:spPr>
          <a:xfrm>
            <a:off x="5638800" y="4419600"/>
            <a:ext cx="2209800" cy="685800"/>
          </a:xfrm>
          <a:prstGeom prst="roundRect">
            <a:avLst>
              <a:gd name="adj" fmla="val 50000"/>
            </a:avLst>
          </a:prstGeom>
          <a:solidFill>
            <a:srgbClr val="4B75B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Visualization</a:t>
            </a:r>
            <a:endParaRPr lang="en-US" sz="2400" dirty="0"/>
          </a:p>
        </p:txBody>
      </p:sp>
      <p:sp>
        <p:nvSpPr>
          <p:cNvPr id="55" name="Rounded Rectangle 54"/>
          <p:cNvSpPr/>
          <p:nvPr/>
        </p:nvSpPr>
        <p:spPr>
          <a:xfrm>
            <a:off x="3314700" y="3581400"/>
            <a:ext cx="2514600" cy="685800"/>
          </a:xfrm>
          <a:prstGeom prst="roundRect">
            <a:avLst>
              <a:gd name="adj" fmla="val 50000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Visual Analytics</a:t>
            </a:r>
            <a:endParaRPr lang="en-US" sz="2400" dirty="0"/>
          </a:p>
        </p:txBody>
      </p:sp>
      <p:sp>
        <p:nvSpPr>
          <p:cNvPr id="56" name="Oval 55"/>
          <p:cNvSpPr/>
          <p:nvPr/>
        </p:nvSpPr>
        <p:spPr>
          <a:xfrm>
            <a:off x="4381500" y="45720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+</a:t>
            </a:r>
            <a:endParaRPr lang="en-US" sz="3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8053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2.22222E-6 L 0.12083 2.22222E-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42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2.22222E-6 L -0.12083 2.22222E-6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42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3" grpId="0" animBg="1"/>
      <p:bldP spid="53" grpId="1" animBg="1"/>
      <p:bldP spid="54" grpId="0" animBg="1"/>
      <p:bldP spid="54" grpId="1" animBg="1"/>
      <p:bldP spid="55" grpId="0" animBg="1"/>
      <p:bldP spid="5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Documents vs</a:t>
            </a:r>
            <a:r>
              <a:rPr lang="en-US" dirty="0" smtClean="0"/>
              <a:t>. Database </a:t>
            </a:r>
            <a:r>
              <a:rPr lang="en-US" dirty="0" smtClean="0"/>
              <a:t>Records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 bank database query</a:t>
            </a:r>
          </a:p>
          <a:p>
            <a:pPr lvl="1"/>
            <a:r>
              <a:rPr lang="en-US" i="1" dirty="0" smtClean="0"/>
              <a:t>Find records with balance &gt; $50,000 in branches located in Amherst, MA.</a:t>
            </a:r>
          </a:p>
          <a:p>
            <a:pPr lvl="1"/>
            <a:r>
              <a:rPr lang="en-US" dirty="0" smtClean="0"/>
              <a:t>Matches easily found by comparison with field values of records</a:t>
            </a:r>
          </a:p>
          <a:p>
            <a:r>
              <a:rPr lang="en-US" dirty="0" smtClean="0"/>
              <a:t>Example search engine query</a:t>
            </a:r>
          </a:p>
          <a:p>
            <a:pPr lvl="1"/>
            <a:r>
              <a:rPr lang="en-US" i="1" dirty="0" smtClean="0"/>
              <a:t>bank scandals in western mass</a:t>
            </a:r>
          </a:p>
          <a:p>
            <a:pPr lvl="1"/>
            <a:r>
              <a:rPr lang="en-US" dirty="0" smtClean="0"/>
              <a:t>This text must be compared to the text of entire news stories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682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3600" dirty="0">
                <a:ea typeface="ＭＳ Ｐゴシック" charset="0"/>
                <a:cs typeface="ＭＳ Ｐゴシック" charset="0"/>
              </a:rPr>
              <a:t>Unstructured (text) vs. structured (database) data in </a:t>
            </a:r>
            <a:r>
              <a:rPr lang="en-US" sz="3600" dirty="0" smtClean="0">
                <a:ea typeface="ＭＳ Ｐゴシック" charset="0"/>
                <a:cs typeface="ＭＳ Ｐゴシック" charset="0"/>
              </a:rPr>
              <a:t>the mid-nineties</a:t>
            </a:r>
            <a:endParaRPr lang="en-US" sz="3600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6147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16C9965E-AF20-4D45-8BA2-7DDB46C11910}" type="slidenum">
              <a:rPr lang="en-US" altLang="ko-KR">
                <a:solidFill>
                  <a:srgbClr val="898989"/>
                </a:solidFill>
                <a:ea typeface="ＭＳ Ｐゴシック" panose="020B0600070205080204" pitchFamily="34" charset="-128"/>
                <a:cs typeface="Arial Unicode MS" panose="020B0604020202020204" pitchFamily="50" charset="-127"/>
              </a:rPr>
              <a:pPr/>
              <a:t>21</a:t>
            </a:fld>
            <a:endParaRPr lang="en-US" altLang="ko-KR">
              <a:solidFill>
                <a:srgbClr val="898989"/>
              </a:solidFill>
              <a:ea typeface="ＭＳ Ｐゴシック" panose="020B0600070205080204" pitchFamily="34" charset="-128"/>
              <a:cs typeface="Arial Unicode MS" panose="020B0604020202020204" pitchFamily="50" charset="-127"/>
            </a:endParaRPr>
          </a:p>
        </p:txBody>
      </p:sp>
      <p:graphicFrame>
        <p:nvGraphicFramePr>
          <p:cNvPr id="6148" name="Object 3"/>
          <p:cNvGraphicFramePr>
            <a:graphicFrameLocks noChangeAspect="1"/>
          </p:cNvGraphicFramePr>
          <p:nvPr/>
        </p:nvGraphicFramePr>
        <p:xfrm>
          <a:off x="685800" y="1914525"/>
          <a:ext cx="7772400" cy="455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r:id="rId3" imgW="7773074" imgH="4554107" progId="Excel.Chart.8">
                  <p:embed/>
                </p:oleObj>
              </mc:Choice>
              <mc:Fallback>
                <p:oleObj r:id="rId3" imgW="7773074" imgH="4554107" progId="Excel.Char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914525"/>
                        <a:ext cx="7772400" cy="4552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07289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3600" dirty="0">
                <a:ea typeface="ＭＳ Ｐゴシック" charset="0"/>
                <a:cs typeface="ＭＳ Ｐゴシック" charset="0"/>
              </a:rPr>
              <a:t>Unstructured (text) vs. structured (database) data </a:t>
            </a:r>
            <a:r>
              <a:rPr lang="en-US" sz="3600" dirty="0" smtClean="0">
                <a:ea typeface="ＭＳ Ｐゴシック" charset="0"/>
                <a:cs typeface="ＭＳ Ｐゴシック" charset="0"/>
              </a:rPr>
              <a:t>today</a:t>
            </a:r>
            <a:endParaRPr lang="en-US" sz="3600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7171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C7E4D7DA-D305-4947-8A26-EAD27AFF9CA7}" type="slidenum">
              <a:rPr lang="en-US" altLang="ko-KR">
                <a:solidFill>
                  <a:srgbClr val="898989"/>
                </a:solidFill>
                <a:ea typeface="ＭＳ Ｐゴシック" panose="020B0600070205080204" pitchFamily="34" charset="-128"/>
                <a:cs typeface="Arial Unicode MS" panose="020B0604020202020204" pitchFamily="50" charset="-127"/>
              </a:rPr>
              <a:pPr/>
              <a:t>22</a:t>
            </a:fld>
            <a:endParaRPr lang="en-US" altLang="ko-KR">
              <a:solidFill>
                <a:srgbClr val="898989"/>
              </a:solidFill>
              <a:ea typeface="ＭＳ Ｐゴシック" panose="020B0600070205080204" pitchFamily="34" charset="-128"/>
              <a:cs typeface="Arial Unicode MS" panose="020B0604020202020204" pitchFamily="50" charset="-127"/>
            </a:endParaRPr>
          </a:p>
        </p:txBody>
      </p:sp>
      <p:graphicFrame>
        <p:nvGraphicFramePr>
          <p:cNvPr id="7172" name="Object 3"/>
          <p:cNvGraphicFramePr>
            <a:graphicFrameLocks noGrp="1" noChangeAspect="1"/>
          </p:cNvGraphicFramePr>
          <p:nvPr>
            <p:ph type="chart" idx="4294967295"/>
          </p:nvPr>
        </p:nvGraphicFramePr>
        <p:xfrm>
          <a:off x="-50800" y="1914525"/>
          <a:ext cx="7772400" cy="455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r:id="rId4" imgW="7773074" imgH="4554107" progId="Excel.Chart.8">
                  <p:embed/>
                </p:oleObj>
              </mc:Choice>
              <mc:Fallback>
                <p:oleObj r:id="rId4" imgW="7773074" imgH="4554107" progId="Excel.Chart.8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50800" y="1914525"/>
                        <a:ext cx="7772400" cy="4552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52509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Comparing 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006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Comparing the query text to the document text and determining what is a good match is the </a:t>
            </a:r>
            <a:r>
              <a:rPr lang="en-US" u="sng" dirty="0" smtClean="0"/>
              <a:t>core issue</a:t>
            </a:r>
            <a:r>
              <a:rPr lang="en-US" dirty="0" smtClean="0"/>
              <a:t> of information retrieval</a:t>
            </a:r>
          </a:p>
          <a:p>
            <a:r>
              <a:rPr lang="en-US" dirty="0" smtClean="0"/>
              <a:t>Exact matching of words is not enough</a:t>
            </a:r>
          </a:p>
          <a:p>
            <a:pPr lvl="1"/>
            <a:r>
              <a:rPr lang="en-US" dirty="0" smtClean="0"/>
              <a:t>Many different ways to write the same thing in a “natural language” like English</a:t>
            </a:r>
          </a:p>
          <a:p>
            <a:pPr lvl="1"/>
            <a:r>
              <a:rPr lang="en-US" dirty="0" smtClean="0"/>
              <a:t>e.g., does a news story containing the text </a:t>
            </a:r>
            <a:r>
              <a:rPr lang="en-US" i="1" dirty="0" smtClean="0"/>
              <a:t>“bank director in Amherst steals funds”</a:t>
            </a:r>
            <a:r>
              <a:rPr lang="en-US" dirty="0" smtClean="0"/>
              <a:t> match the query?</a:t>
            </a:r>
          </a:p>
          <a:p>
            <a:pPr lvl="1"/>
            <a:r>
              <a:rPr lang="en-US" dirty="0" smtClean="0"/>
              <a:t>Some stories will be better matches than others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023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Dimensions of IR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IR is more than just text, and more than just web search</a:t>
            </a:r>
          </a:p>
          <a:p>
            <a:pPr lvl="1"/>
            <a:r>
              <a:rPr lang="en-US" dirty="0" smtClean="0"/>
              <a:t>although these are central</a:t>
            </a:r>
          </a:p>
          <a:p>
            <a:r>
              <a:rPr lang="en-US" dirty="0" smtClean="0"/>
              <a:t>People doing IR work with different media, different types of search applications, and different tasks</a:t>
            </a:r>
          </a:p>
        </p:txBody>
      </p:sp>
    </p:spTree>
    <p:extLst>
      <p:ext uri="{BB962C8B-B14F-4D97-AF65-F5344CB8AC3E}">
        <p14:creationId xmlns:p14="http://schemas.microsoft.com/office/powerpoint/2010/main" val="1104390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Media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New applications increasingly involve new media</a:t>
            </a:r>
          </a:p>
          <a:p>
            <a:pPr lvl="1"/>
            <a:r>
              <a:rPr lang="en-US" dirty="0" smtClean="0"/>
              <a:t>e.g., video, photos, music, speech</a:t>
            </a:r>
          </a:p>
          <a:p>
            <a:r>
              <a:rPr lang="en-US" dirty="0" smtClean="0"/>
              <a:t>Like text, content is difficult to describe and compare</a:t>
            </a:r>
          </a:p>
          <a:p>
            <a:pPr lvl="1"/>
            <a:r>
              <a:rPr lang="en-US" dirty="0" smtClean="0"/>
              <a:t>text may be used to represent them (e.g. tags)</a:t>
            </a:r>
          </a:p>
          <a:p>
            <a:r>
              <a:rPr lang="en-US" dirty="0" smtClean="0"/>
              <a:t>IR approaches to search and evaluation are appropriate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167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Dimensions of IR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143000" y="1828800"/>
          <a:ext cx="6858000" cy="31699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286000"/>
                <a:gridCol w="2286000"/>
                <a:gridCol w="2286000"/>
              </a:tblGrid>
              <a:tr h="386715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Content</a:t>
                      </a:r>
                      <a:endParaRPr lang="en-US" sz="2000" dirty="0"/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Applications</a:t>
                      </a:r>
                      <a:endParaRPr lang="en-US" sz="20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Tasks</a:t>
                      </a:r>
                      <a:endParaRPr lang="en-US" sz="2000" dirty="0"/>
                    </a:p>
                  </a:txBody>
                  <a:tcPr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86715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Text</a:t>
                      </a:r>
                      <a:endParaRPr lang="en-US" sz="2000" dirty="0"/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Web search</a:t>
                      </a:r>
                      <a:endParaRPr lang="en-US" sz="20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Ad hoc search</a:t>
                      </a:r>
                      <a:endParaRPr lang="en-US" sz="2000" dirty="0"/>
                    </a:p>
                  </a:txBody>
                  <a:tcPr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86715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Images</a:t>
                      </a:r>
                      <a:endParaRPr lang="en-US" sz="2000" dirty="0"/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Vertical search</a:t>
                      </a:r>
                      <a:endParaRPr lang="en-US" sz="20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Filtering</a:t>
                      </a:r>
                      <a:endParaRPr lang="en-US" sz="2000" dirty="0"/>
                    </a:p>
                  </a:txBody>
                  <a:tcPr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86715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Video</a:t>
                      </a:r>
                      <a:endParaRPr lang="en-US" sz="2000" dirty="0"/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Enterprise search</a:t>
                      </a:r>
                      <a:endParaRPr lang="en-US" sz="20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Classification</a:t>
                      </a:r>
                      <a:endParaRPr lang="en-US" sz="2000" dirty="0"/>
                    </a:p>
                  </a:txBody>
                  <a:tcPr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86715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Scanned docs</a:t>
                      </a:r>
                      <a:endParaRPr lang="en-US" sz="2000" dirty="0"/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Desktop search</a:t>
                      </a:r>
                      <a:endParaRPr lang="en-US" sz="20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Question answering</a:t>
                      </a:r>
                      <a:endParaRPr lang="en-US" sz="2000" dirty="0"/>
                    </a:p>
                  </a:txBody>
                  <a:tcPr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86715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Audio </a:t>
                      </a:r>
                      <a:endParaRPr lang="en-US" sz="2000" dirty="0"/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Forum search</a:t>
                      </a:r>
                      <a:endParaRPr lang="en-US" sz="20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86715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Music</a:t>
                      </a:r>
                      <a:endParaRPr lang="en-US" sz="2000" dirty="0"/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P2P search</a:t>
                      </a:r>
                      <a:endParaRPr lang="en-US" sz="20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86715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Literature search</a:t>
                      </a:r>
                      <a:endParaRPr lang="en-US" sz="20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7483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IR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524000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Ad-hoc search</a:t>
            </a:r>
          </a:p>
          <a:p>
            <a:pPr lvl="1"/>
            <a:r>
              <a:rPr lang="en-US" dirty="0" smtClean="0"/>
              <a:t>Find relevant documents for an arbitrary text query</a:t>
            </a:r>
          </a:p>
          <a:p>
            <a:r>
              <a:rPr lang="en-US" dirty="0" smtClean="0"/>
              <a:t>Filtering</a:t>
            </a:r>
          </a:p>
          <a:p>
            <a:pPr lvl="1"/>
            <a:r>
              <a:rPr lang="en-US" dirty="0" smtClean="0"/>
              <a:t>Identify relevant user profiles for a new document</a:t>
            </a:r>
          </a:p>
          <a:p>
            <a:r>
              <a:rPr lang="en-US" dirty="0" smtClean="0"/>
              <a:t>Classification</a:t>
            </a:r>
          </a:p>
          <a:p>
            <a:pPr lvl="1"/>
            <a:r>
              <a:rPr lang="en-US" dirty="0" smtClean="0"/>
              <a:t>Identify relevant labels for documents</a:t>
            </a:r>
          </a:p>
          <a:p>
            <a:r>
              <a:rPr lang="en-US" dirty="0" smtClean="0"/>
              <a:t>Question answering</a:t>
            </a:r>
          </a:p>
          <a:p>
            <a:pPr lvl="1"/>
            <a:r>
              <a:rPr lang="en-US" dirty="0" smtClean="0"/>
              <a:t>Give a specific answer to a question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676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 Issues in IR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Relevance</a:t>
            </a:r>
          </a:p>
          <a:p>
            <a:pPr lvl="1"/>
            <a:r>
              <a:rPr lang="en-US" dirty="0" smtClean="0"/>
              <a:t>What is it?</a:t>
            </a:r>
          </a:p>
          <a:p>
            <a:pPr lvl="1"/>
            <a:r>
              <a:rPr lang="en-US" dirty="0" smtClean="0"/>
              <a:t>Simple (and simplistic) definition: A relevant document contains the information that a person was looking for when they submitted a query to the search engine</a:t>
            </a:r>
          </a:p>
          <a:p>
            <a:pPr lvl="1"/>
            <a:r>
              <a:rPr lang="en-US" dirty="0" smtClean="0"/>
              <a:t>Many factors influence a person’s decision about what is relevant: e.g., task, context, novelty, style</a:t>
            </a:r>
          </a:p>
          <a:p>
            <a:pPr lvl="1"/>
            <a:r>
              <a:rPr lang="en-US" i="1" dirty="0" smtClean="0"/>
              <a:t>Topical relevance </a:t>
            </a:r>
            <a:r>
              <a:rPr lang="en-US" dirty="0" smtClean="0"/>
              <a:t>(same topic) vs. </a:t>
            </a:r>
            <a:r>
              <a:rPr lang="en-US" i="1" dirty="0" smtClean="0"/>
              <a:t>user relevance </a:t>
            </a:r>
            <a:r>
              <a:rPr lang="en-US" dirty="0" smtClean="0"/>
              <a:t>(everything else)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0059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 Issues in IR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Relevance</a:t>
            </a:r>
          </a:p>
          <a:p>
            <a:pPr lvl="1"/>
            <a:r>
              <a:rPr lang="en-US" i="1" dirty="0" smtClean="0"/>
              <a:t>Retrieval models </a:t>
            </a:r>
            <a:r>
              <a:rPr lang="en-US" dirty="0" smtClean="0"/>
              <a:t>define a view of relevance</a:t>
            </a:r>
          </a:p>
          <a:p>
            <a:pPr lvl="1"/>
            <a:r>
              <a:rPr lang="en-US" i="1" dirty="0" smtClean="0"/>
              <a:t>Ranking algorithms </a:t>
            </a:r>
            <a:r>
              <a:rPr lang="en-US" dirty="0" smtClean="0"/>
              <a:t>used in search engines are based on retrieval models</a:t>
            </a:r>
          </a:p>
          <a:p>
            <a:pPr lvl="1"/>
            <a:r>
              <a:rPr lang="en-US" dirty="0" smtClean="0"/>
              <a:t>Most models describe statistical properties of text rather than linguistic</a:t>
            </a:r>
          </a:p>
          <a:p>
            <a:pPr lvl="2"/>
            <a:r>
              <a:rPr lang="en-US" dirty="0" smtClean="0"/>
              <a:t>i.e. counting simple text features such as words instead of parsing and analyzing the sentences</a:t>
            </a:r>
          </a:p>
          <a:p>
            <a:pPr lvl="2"/>
            <a:r>
              <a:rPr lang="en-US" dirty="0" smtClean="0"/>
              <a:t>Statistical approach to text processing started with </a:t>
            </a:r>
            <a:r>
              <a:rPr lang="en-US" dirty="0" err="1" smtClean="0"/>
              <a:t>Luhn</a:t>
            </a:r>
            <a:r>
              <a:rPr lang="en-US" dirty="0" smtClean="0"/>
              <a:t> in the 50s</a:t>
            </a:r>
          </a:p>
          <a:p>
            <a:pPr lvl="2"/>
            <a:r>
              <a:rPr lang="en-US" dirty="0" smtClean="0"/>
              <a:t>Linguistic features can be part of a statistical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453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sz="4000" dirty="0" smtClean="0">
                <a:ea typeface="굴림" pitchFamily="34" charset="-127"/>
              </a:rPr>
              <a:t>Basic Course Information</a:t>
            </a:r>
          </a:p>
        </p:txBody>
      </p:sp>
      <p:sp>
        <p:nvSpPr>
          <p:cNvPr id="1331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457200" algn="l"/>
                <a:tab pos="800100" algn="l"/>
                <a:tab pos="12573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57200" algn="l"/>
                <a:tab pos="800100" algn="l"/>
                <a:tab pos="12573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57200" algn="l"/>
                <a:tab pos="800100" algn="l"/>
                <a:tab pos="12573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57200" algn="l"/>
                <a:tab pos="800100" algn="l"/>
                <a:tab pos="12573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57200" algn="l"/>
                <a:tab pos="800100" algn="l"/>
                <a:tab pos="12573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800100" algn="l"/>
                <a:tab pos="12573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800100" algn="l"/>
                <a:tab pos="12573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800100" algn="l"/>
                <a:tab pos="12573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800100" algn="l"/>
                <a:tab pos="12573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E2396D8-141F-4651-98ED-D4F5FC4B8995}" type="slidenum">
              <a:rPr lang="en-US" altLang="ko-KR" smtClean="0">
                <a:solidFill>
                  <a:srgbClr val="777777"/>
                </a:solidFill>
                <a:ea typeface="굴림" pitchFamily="34" charset="-127"/>
              </a:rPr>
              <a:pPr eaLnBrk="1" hangingPunct="1"/>
              <a:t>3</a:t>
            </a:fld>
            <a:r>
              <a:rPr lang="en-US" altLang="ko-KR" smtClean="0">
                <a:solidFill>
                  <a:srgbClr val="777777"/>
                </a:solidFill>
                <a:latin typeface="Times New Roman" pitchFamily="18" charset="0"/>
                <a:ea typeface="굴림" pitchFamily="34" charset="-127"/>
              </a:rPr>
              <a:t> </a:t>
            </a:r>
          </a:p>
        </p:txBody>
      </p:sp>
      <p:sp>
        <p:nvSpPr>
          <p:cNvPr id="34" name="Content Placeholder 2"/>
          <p:cNvSpPr>
            <a:spLocks noGrp="1"/>
          </p:cNvSpPr>
          <p:nvPr>
            <p:ph idx="1"/>
          </p:nvPr>
        </p:nvSpPr>
        <p:spPr>
          <a:xfrm>
            <a:off x="492125" y="1676400"/>
            <a:ext cx="8186738" cy="3575050"/>
          </a:xfrm>
        </p:spPr>
        <p:txBody>
          <a:bodyPr/>
          <a:lstStyle/>
          <a:p>
            <a:r>
              <a:rPr lang="en-US" altLang="ko-KR" dirty="0" smtClean="0">
                <a:ea typeface="굴림" pitchFamily="34" charset="-127"/>
              </a:rPr>
              <a:t>Time and Location</a:t>
            </a:r>
          </a:p>
          <a:p>
            <a:pPr lvl="1"/>
            <a:r>
              <a:rPr lang="en-US" altLang="ko-KR" dirty="0" smtClean="0">
                <a:ea typeface="굴림" pitchFamily="34" charset="-127"/>
              </a:rPr>
              <a:t>Monday 12pm-2pm, Wednesday 1-2pm</a:t>
            </a:r>
          </a:p>
          <a:p>
            <a:pPr lvl="1"/>
            <a:r>
              <a:rPr lang="en-US" altLang="ko-KR" dirty="0" smtClean="0"/>
              <a:t>Room #202, </a:t>
            </a:r>
            <a:r>
              <a:rPr lang="en-US" altLang="ko-KR" dirty="0" err="1" smtClean="0"/>
              <a:t>Woojeong</a:t>
            </a:r>
            <a:r>
              <a:rPr lang="en-US" altLang="ko-KR" dirty="0" smtClean="0"/>
              <a:t> </a:t>
            </a:r>
            <a:r>
              <a:rPr lang="en-US" altLang="ko-KR" dirty="0"/>
              <a:t>Information and Communications </a:t>
            </a:r>
            <a:r>
              <a:rPr lang="en-US" altLang="ko-KR" dirty="0" smtClean="0"/>
              <a:t>Building (</a:t>
            </a:r>
            <a:r>
              <a:rPr lang="ko-KR" altLang="en-US" dirty="0" smtClean="0">
                <a:ea typeface="굴림" pitchFamily="34" charset="-127"/>
              </a:rPr>
              <a:t>정보통신관 </a:t>
            </a:r>
            <a:r>
              <a:rPr lang="en-US" altLang="ko-KR" dirty="0" smtClean="0">
                <a:ea typeface="굴림" pitchFamily="34" charset="-127"/>
              </a:rPr>
              <a:t>202)</a:t>
            </a:r>
          </a:p>
          <a:p>
            <a:endParaRPr lang="en-US" altLang="ko-KR" dirty="0" smtClean="0">
              <a:ea typeface="굴림" pitchFamily="34" charset="-127"/>
            </a:endParaRPr>
          </a:p>
          <a:p>
            <a:r>
              <a:rPr lang="en-US" altLang="ko-KR" dirty="0" smtClean="0">
                <a:ea typeface="굴림" pitchFamily="34" charset="-127"/>
              </a:rPr>
              <a:t>Instructor</a:t>
            </a:r>
            <a:r>
              <a:rPr lang="en-US" altLang="ko-KR" dirty="0">
                <a:ea typeface="굴림" pitchFamily="34" charset="-127"/>
              </a:rPr>
              <a:t>: </a:t>
            </a:r>
            <a:r>
              <a:rPr lang="en-US" altLang="ko-KR" dirty="0" err="1">
                <a:ea typeface="굴림" pitchFamily="34" charset="-127"/>
              </a:rPr>
              <a:t>Jaegul</a:t>
            </a:r>
            <a:r>
              <a:rPr lang="en-US" altLang="ko-KR" dirty="0">
                <a:ea typeface="굴림" pitchFamily="34" charset="-127"/>
              </a:rPr>
              <a:t> </a:t>
            </a:r>
            <a:r>
              <a:rPr lang="en-US" altLang="ko-KR" dirty="0" err="1">
                <a:ea typeface="굴림" pitchFamily="34" charset="-127"/>
              </a:rPr>
              <a:t>Choo</a:t>
            </a:r>
            <a:r>
              <a:rPr lang="en-US" altLang="ko-KR" dirty="0">
                <a:ea typeface="굴림" pitchFamily="34" charset="-127"/>
              </a:rPr>
              <a:t> (</a:t>
            </a:r>
            <a:r>
              <a:rPr lang="ko-KR" altLang="en-US" dirty="0" err="1">
                <a:ea typeface="굴림" pitchFamily="34" charset="-127"/>
              </a:rPr>
              <a:t>주재걸</a:t>
            </a:r>
            <a:r>
              <a:rPr lang="en-US" altLang="ko-KR" dirty="0">
                <a:ea typeface="굴림" pitchFamily="34" charset="-127"/>
              </a:rPr>
              <a:t>), </a:t>
            </a:r>
            <a:r>
              <a:rPr lang="en-US" altLang="ko-KR" dirty="0" err="1">
                <a:ea typeface="굴림" pitchFamily="34" charset="-127"/>
              </a:rPr>
              <a:t>Ph.D</a:t>
            </a:r>
            <a:endParaRPr lang="en-US" altLang="ko-KR" dirty="0">
              <a:ea typeface="굴림" pitchFamily="34" charset="-127"/>
            </a:endParaRPr>
          </a:p>
          <a:p>
            <a:pPr lvl="1"/>
            <a:r>
              <a:rPr lang="en-US" altLang="ko-KR" dirty="0" smtClean="0">
                <a:ea typeface="굴림" pitchFamily="34" charset="-127"/>
              </a:rPr>
              <a:t>Office</a:t>
            </a:r>
            <a:r>
              <a:rPr lang="en-US" altLang="ko-KR" dirty="0">
                <a:ea typeface="굴림" pitchFamily="34" charset="-127"/>
              </a:rPr>
              <a:t>: Room# 510A, Science Library Building (</a:t>
            </a:r>
            <a:r>
              <a:rPr lang="ko-KR" altLang="en-US" dirty="0">
                <a:ea typeface="굴림" pitchFamily="34" charset="-127"/>
              </a:rPr>
              <a:t>과학도서관 </a:t>
            </a:r>
            <a:r>
              <a:rPr lang="en-US" altLang="ko-KR" dirty="0">
                <a:ea typeface="굴림" pitchFamily="34" charset="-127"/>
              </a:rPr>
              <a:t>510A)</a:t>
            </a:r>
          </a:p>
          <a:p>
            <a:pPr lvl="1"/>
            <a:r>
              <a:rPr lang="en-US" altLang="ko-KR" dirty="0">
                <a:ea typeface="굴림" pitchFamily="34" charset="-127"/>
              </a:rPr>
              <a:t>Phone / Email: 02-3290-4602 / </a:t>
            </a:r>
            <a:r>
              <a:rPr lang="en-US" altLang="ko-KR" dirty="0" smtClean="0">
                <a:ea typeface="굴림" pitchFamily="34" charset="-127"/>
                <a:hlinkClick r:id="rId3"/>
              </a:rPr>
              <a:t>jchoo@korea.ac.kr</a:t>
            </a:r>
            <a:r>
              <a:rPr lang="en-US" altLang="ko-KR" dirty="0" smtClean="0">
                <a:ea typeface="굴림" pitchFamily="34" charset="-127"/>
              </a:rPr>
              <a:t> </a:t>
            </a:r>
            <a:endParaRPr lang="en-US" altLang="ko-KR" dirty="0">
              <a:ea typeface="굴림" pitchFamily="34" charset="-127"/>
            </a:endParaRPr>
          </a:p>
          <a:p>
            <a:pPr lvl="1"/>
            <a:r>
              <a:rPr lang="en-US" altLang="ko-KR" dirty="0">
                <a:ea typeface="굴림" pitchFamily="34" charset="-127"/>
              </a:rPr>
              <a:t>Office Hours: </a:t>
            </a:r>
            <a:r>
              <a:rPr lang="en-US" altLang="ko-KR" dirty="0" smtClean="0">
                <a:ea typeface="굴림" pitchFamily="34" charset="-127"/>
              </a:rPr>
              <a:t>Monday/Tuesday 2:00-3:00pm</a:t>
            </a:r>
            <a:endParaRPr lang="en-US" altLang="ko-KR" dirty="0">
              <a:ea typeface="굴림" pitchFamily="34" charset="-127"/>
            </a:endParaRPr>
          </a:p>
          <a:p>
            <a:endParaRPr lang="en-US" altLang="ko-KR" dirty="0" smtClean="0">
              <a:ea typeface="굴림" pitchFamily="34" charset="-127"/>
            </a:endParaRPr>
          </a:p>
          <a:p>
            <a:r>
              <a:rPr lang="en-US" altLang="ko-KR" dirty="0" smtClean="0">
                <a:ea typeface="굴림" pitchFamily="34" charset="-127"/>
              </a:rPr>
              <a:t>Course Website: </a:t>
            </a:r>
          </a:p>
          <a:p>
            <a:pPr lvl="1"/>
            <a:r>
              <a:rPr lang="en-US" altLang="ko-KR" dirty="0" smtClean="0">
                <a:ea typeface="굴림" pitchFamily="34" charset="-127"/>
              </a:rPr>
              <a:t>We will use </a:t>
            </a:r>
            <a:r>
              <a:rPr lang="en-US" altLang="ko-KR" dirty="0">
                <a:ea typeface="굴림" pitchFamily="34" charset="-127"/>
              </a:rPr>
              <a:t>blackboard (</a:t>
            </a:r>
            <a:r>
              <a:rPr lang="en-US" altLang="ko-KR" dirty="0">
                <a:ea typeface="굴림" pitchFamily="34" charset="-127"/>
                <a:hlinkClick r:id="rId4"/>
              </a:rPr>
              <a:t>https://kulms.korea.ac.kr</a:t>
            </a:r>
            <a:r>
              <a:rPr lang="en-US" altLang="ko-KR" dirty="0" smtClean="0">
                <a:ea typeface="굴림" pitchFamily="34" charset="-127"/>
                <a:hlinkClick r:id="rId4"/>
              </a:rPr>
              <a:t>/</a:t>
            </a:r>
            <a:r>
              <a:rPr lang="en-US" altLang="ko-KR" dirty="0" smtClean="0">
                <a:ea typeface="굴림" pitchFamily="34" charset="-127"/>
              </a:rPr>
              <a:t>). </a:t>
            </a:r>
          </a:p>
          <a:p>
            <a:pPr marL="457200" lvl="1" indent="0">
              <a:buNone/>
            </a:pPr>
            <a:r>
              <a:rPr lang="en-US" altLang="en-US" dirty="0"/>
              <a:t>(All the class materials including the slides and </a:t>
            </a:r>
            <a:r>
              <a:rPr lang="en-US" altLang="en-US" dirty="0" smtClean="0"/>
              <a:t>homework assignments </a:t>
            </a:r>
            <a:r>
              <a:rPr lang="en-US" altLang="en-US" dirty="0"/>
              <a:t>will be available </a:t>
            </a:r>
            <a:r>
              <a:rPr lang="en-US" altLang="en-US" dirty="0" smtClean="0"/>
              <a:t>here.)</a:t>
            </a:r>
          </a:p>
        </p:txBody>
      </p:sp>
    </p:spTree>
    <p:extLst>
      <p:ext uri="{BB962C8B-B14F-4D97-AF65-F5344CB8AC3E}">
        <p14:creationId xmlns:p14="http://schemas.microsoft.com/office/powerpoint/2010/main" val="3682942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 Issues in IR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r>
              <a:rPr lang="en-US" dirty="0" smtClean="0"/>
              <a:t>Evaluation</a:t>
            </a:r>
          </a:p>
          <a:p>
            <a:pPr lvl="1"/>
            <a:r>
              <a:rPr lang="en-US" dirty="0" smtClean="0"/>
              <a:t>Experimental procedures and measures for comparing system output with user expectations</a:t>
            </a:r>
          </a:p>
          <a:p>
            <a:pPr lvl="2"/>
            <a:r>
              <a:rPr lang="en-US" dirty="0" smtClean="0"/>
              <a:t>Originated in </a:t>
            </a:r>
            <a:r>
              <a:rPr lang="en-US" dirty="0" err="1" smtClean="0"/>
              <a:t>Cranfield</a:t>
            </a:r>
            <a:r>
              <a:rPr lang="en-US" dirty="0" smtClean="0"/>
              <a:t> experiments in the 60s</a:t>
            </a:r>
          </a:p>
          <a:p>
            <a:pPr lvl="1"/>
            <a:r>
              <a:rPr lang="en-US" dirty="0" smtClean="0"/>
              <a:t>IR evaluation methods now used in many fields</a:t>
            </a:r>
          </a:p>
          <a:p>
            <a:pPr lvl="1"/>
            <a:r>
              <a:rPr lang="en-US" dirty="0" smtClean="0"/>
              <a:t>Typically use </a:t>
            </a:r>
            <a:r>
              <a:rPr lang="en-US" i="1" dirty="0" smtClean="0"/>
              <a:t>test collection </a:t>
            </a:r>
            <a:r>
              <a:rPr lang="en-US" dirty="0" smtClean="0"/>
              <a:t>of documents, queries, and relevance judgments</a:t>
            </a:r>
          </a:p>
          <a:p>
            <a:pPr lvl="2"/>
            <a:r>
              <a:rPr lang="en-US" dirty="0" smtClean="0"/>
              <a:t>Most commonly used are TREC collections</a:t>
            </a:r>
          </a:p>
          <a:p>
            <a:pPr lvl="1"/>
            <a:r>
              <a:rPr lang="en-US" i="1" dirty="0" smtClean="0"/>
              <a:t>Recall</a:t>
            </a:r>
            <a:r>
              <a:rPr lang="en-US" dirty="0" smtClean="0"/>
              <a:t> and </a:t>
            </a:r>
            <a:r>
              <a:rPr lang="en-US" i="1" dirty="0" smtClean="0"/>
              <a:t>precision</a:t>
            </a:r>
            <a:r>
              <a:rPr lang="en-US" dirty="0" smtClean="0"/>
              <a:t> are two examples of </a:t>
            </a:r>
            <a:r>
              <a:rPr lang="en-US" u="sng" dirty="0" smtClean="0"/>
              <a:t>effectiveness</a:t>
            </a:r>
            <a:r>
              <a:rPr lang="en-US" dirty="0" smtClean="0"/>
              <a:t> measures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415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 Issues in IR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Users and Information Needs</a:t>
            </a:r>
          </a:p>
          <a:p>
            <a:pPr lvl="1"/>
            <a:r>
              <a:rPr lang="en-US" dirty="0" smtClean="0"/>
              <a:t>Search evaluation is user-centered</a:t>
            </a:r>
          </a:p>
          <a:p>
            <a:pPr lvl="1"/>
            <a:r>
              <a:rPr lang="en-US" dirty="0" smtClean="0"/>
              <a:t>Keyword queries are often poor descriptions of actual information needs</a:t>
            </a:r>
          </a:p>
          <a:p>
            <a:pPr lvl="1"/>
            <a:r>
              <a:rPr lang="en-US" dirty="0" smtClean="0"/>
              <a:t>Interaction and context are important for understanding user intent</a:t>
            </a:r>
          </a:p>
          <a:p>
            <a:pPr lvl="1"/>
            <a:r>
              <a:rPr lang="en-US" dirty="0" smtClean="0"/>
              <a:t>Query refinement techniques such as </a:t>
            </a:r>
            <a:r>
              <a:rPr lang="en-US" i="1" dirty="0" smtClean="0"/>
              <a:t>query expansion</a:t>
            </a:r>
            <a:r>
              <a:rPr lang="en-US" dirty="0" smtClean="0"/>
              <a:t>, </a:t>
            </a:r>
            <a:r>
              <a:rPr lang="en-US" i="1" dirty="0" smtClean="0"/>
              <a:t>query suggestion</a:t>
            </a:r>
            <a:r>
              <a:rPr lang="en-US" dirty="0" smtClean="0"/>
              <a:t>, </a:t>
            </a:r>
            <a:r>
              <a:rPr lang="en-US" i="1" dirty="0" smtClean="0"/>
              <a:t>relevance feedback </a:t>
            </a:r>
            <a:r>
              <a:rPr lang="en-US" dirty="0" smtClean="0"/>
              <a:t>improve ranking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938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IR and Search Engines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9530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 search engine is the practical application of information retrieval techniques to large scale text collections</a:t>
            </a:r>
          </a:p>
          <a:p>
            <a:r>
              <a:rPr lang="en-US" dirty="0" smtClean="0"/>
              <a:t>Web search engines are best-known examples, but many others</a:t>
            </a:r>
          </a:p>
          <a:p>
            <a:pPr lvl="1"/>
            <a:r>
              <a:rPr lang="en-US" i="1" dirty="0" smtClean="0"/>
              <a:t>Open source </a:t>
            </a:r>
            <a:r>
              <a:rPr lang="en-US" dirty="0" smtClean="0"/>
              <a:t>search engines are important for research and development</a:t>
            </a:r>
          </a:p>
          <a:p>
            <a:pPr lvl="2"/>
            <a:r>
              <a:rPr lang="en-US" dirty="0" smtClean="0"/>
              <a:t>e.g., </a:t>
            </a:r>
            <a:r>
              <a:rPr lang="en-US" dirty="0" err="1" smtClean="0"/>
              <a:t>Lucene</a:t>
            </a:r>
            <a:r>
              <a:rPr lang="en-US" dirty="0" smtClean="0"/>
              <a:t>, Lemur/Indri, </a:t>
            </a:r>
            <a:r>
              <a:rPr lang="en-US" i="1" dirty="0" err="1" smtClean="0"/>
              <a:t>Galago</a:t>
            </a:r>
            <a:endParaRPr lang="en-US" i="1" dirty="0" smtClean="0"/>
          </a:p>
          <a:p>
            <a:r>
              <a:rPr lang="en-US" dirty="0" smtClean="0"/>
              <a:t>Big issues include main IR issues but also some others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587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IR and Search Engines</a:t>
            </a:r>
            <a:endParaRPr lang="en-US" dirty="0"/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990600" y="2514600"/>
            <a:ext cx="2667000" cy="2699200"/>
          </a:xfrm>
          <a:prstGeom prst="rect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65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65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Relevance</a:t>
            </a:r>
          </a:p>
          <a:p>
            <a:pPr marL="0" marR="0" lvl="0" indent="0" algn="l" defTabSz="914400" rtl="0" eaLnBrk="1" fontAlgn="base" latinLnBrk="0" hangingPunct="1">
              <a:lnSpc>
                <a:spcPct val="65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    -Effective ranking </a:t>
            </a:r>
          </a:p>
          <a:p>
            <a:pPr marL="0" marR="0" lvl="0" indent="0" algn="l" defTabSz="914400" rtl="0" eaLnBrk="1" fontAlgn="base" latinLnBrk="0" hangingPunct="1">
              <a:lnSpc>
                <a:spcPct val="65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Evaluation</a:t>
            </a:r>
          </a:p>
          <a:p>
            <a:pPr marL="0" marR="0" lvl="0" indent="0" algn="l" defTabSz="914400" rtl="0" eaLnBrk="1" fontAlgn="base" latinLnBrk="0" hangingPunct="1">
              <a:lnSpc>
                <a:spcPct val="65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    -Testing and</a:t>
            </a:r>
            <a:r>
              <a:rPr kumimoji="0" lang="en-US" b="0" i="1" u="none" strike="noStrike" kern="120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US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measuring</a:t>
            </a:r>
          </a:p>
          <a:p>
            <a:pPr marL="0" marR="0" lvl="0" indent="0" algn="l" defTabSz="914400" rtl="0" eaLnBrk="1" fontAlgn="base" latinLnBrk="0" hangingPunct="1">
              <a:lnSpc>
                <a:spcPct val="65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Information needs</a:t>
            </a:r>
          </a:p>
          <a:p>
            <a:pPr marL="0" marR="0" lvl="0" indent="0" algn="l" defTabSz="914400" rtl="0" eaLnBrk="1" fontAlgn="base" latinLnBrk="0" hangingPunct="1">
              <a:lnSpc>
                <a:spcPct val="65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   </a:t>
            </a:r>
            <a:r>
              <a:rPr kumimoji="0" lang="en-US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-User interaction</a:t>
            </a:r>
          </a:p>
          <a:p>
            <a:pPr marL="0" marR="0" lvl="0" indent="0" algn="l" defTabSz="914400" rtl="0" eaLnBrk="1" fontAlgn="base" latinLnBrk="0" hangingPunct="1">
              <a:lnSpc>
                <a:spcPct val="65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1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4876800" y="2362200"/>
            <a:ext cx="3429000" cy="4079578"/>
          </a:xfrm>
          <a:prstGeom prst="rect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65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65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Performance</a:t>
            </a:r>
          </a:p>
          <a:p>
            <a:pPr marL="0" marR="0" lvl="0" indent="0" algn="l" defTabSz="914400" rtl="0" eaLnBrk="1" fontAlgn="base" latinLnBrk="0" hangingPunct="1">
              <a:lnSpc>
                <a:spcPct val="65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    </a:t>
            </a:r>
            <a:r>
              <a:rPr kumimoji="0" lang="en-US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-Efficient search and indexing </a:t>
            </a:r>
          </a:p>
          <a:p>
            <a:pPr marL="0" marR="0" lvl="0" indent="0" algn="l" defTabSz="914400" rtl="0" eaLnBrk="1" fontAlgn="base" latinLnBrk="0" hangingPunct="1">
              <a:lnSpc>
                <a:spcPct val="65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Incorporating new data</a:t>
            </a:r>
          </a:p>
          <a:p>
            <a:pPr marL="0" marR="0" lvl="0" indent="0" algn="l" defTabSz="914400" rtl="0" eaLnBrk="1" fontAlgn="base" latinLnBrk="0" hangingPunct="1">
              <a:lnSpc>
                <a:spcPct val="65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    </a:t>
            </a:r>
            <a:r>
              <a:rPr kumimoji="0" lang="en-US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-Coverage and freshness</a:t>
            </a:r>
          </a:p>
          <a:p>
            <a:pPr marL="0" marR="0" lvl="0" indent="0" algn="l" defTabSz="914400" rtl="0" eaLnBrk="1" fontAlgn="base" latinLnBrk="0" hangingPunct="1">
              <a:lnSpc>
                <a:spcPct val="65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Scalability</a:t>
            </a:r>
          </a:p>
          <a:p>
            <a:pPr marL="0" marR="0" lvl="0" indent="0" algn="l" defTabSz="914400" rtl="0" eaLnBrk="1" fontAlgn="base" latinLnBrk="0" hangingPunct="1">
              <a:lnSpc>
                <a:spcPct val="65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   </a:t>
            </a:r>
            <a:r>
              <a:rPr kumimoji="0" lang="en-US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-Growing with data and users</a:t>
            </a:r>
          </a:p>
          <a:p>
            <a:pPr marL="0" marR="0" lvl="0" indent="0" algn="l" defTabSz="914400" rtl="0" eaLnBrk="1" fontAlgn="base" latinLnBrk="0" hangingPunct="1">
              <a:lnSpc>
                <a:spcPct val="65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Adaptability</a:t>
            </a:r>
          </a:p>
          <a:p>
            <a:pPr marL="0" marR="0" lvl="0" indent="0" algn="l" defTabSz="914400" rtl="0" eaLnBrk="1" fontAlgn="base" latinLnBrk="0" hangingPunct="1">
              <a:lnSpc>
                <a:spcPct val="65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   </a:t>
            </a:r>
            <a:r>
              <a:rPr kumimoji="0" lang="en-US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-Tuning for applications</a:t>
            </a:r>
          </a:p>
          <a:p>
            <a:pPr marL="0" marR="0" lvl="0" indent="0" algn="l" defTabSz="914400" rtl="0" eaLnBrk="1" fontAlgn="base" latinLnBrk="0" hangingPunct="1">
              <a:lnSpc>
                <a:spcPct val="65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Specific problems</a:t>
            </a:r>
          </a:p>
          <a:p>
            <a:pPr marL="0" marR="0" lvl="0" indent="0" algn="l" defTabSz="914400" rtl="0" eaLnBrk="1" fontAlgn="base" latinLnBrk="0" hangingPunct="1">
              <a:lnSpc>
                <a:spcPct val="65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   -e.g. Spam</a:t>
            </a:r>
          </a:p>
          <a:p>
            <a:pPr marL="0" marR="0" lvl="0" indent="0" algn="l" defTabSz="914400" rtl="0" eaLnBrk="1" fontAlgn="base" latinLnBrk="0" hangingPunct="1">
              <a:lnSpc>
                <a:spcPct val="65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1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3810000" y="3352800"/>
            <a:ext cx="976313" cy="485775"/>
          </a:xfrm>
          <a:prstGeom prst="rightArrow">
            <a:avLst>
              <a:gd name="adj1" fmla="val 50000"/>
              <a:gd name="adj2" fmla="val 50245"/>
            </a:avLst>
          </a:prstGeom>
          <a:noFill/>
          <a:ln w="635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65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fornian FB" pitchFamily="18" charset="0"/>
              <a:ea typeface="+mn-ea"/>
              <a:cs typeface="+mn-cs"/>
            </a:endParaRPr>
          </a:p>
        </p:txBody>
      </p:sp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914400" y="1981200"/>
            <a:ext cx="2834302" cy="353623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rtl="0" fontAlgn="base">
              <a:lnSpc>
                <a:spcPct val="65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sz="2400" kern="1200" dirty="0">
                <a:solidFill>
                  <a:srgbClr val="000000"/>
                </a:solidFill>
                <a:latin typeface="+mj-lt"/>
                <a:ea typeface="+mn-ea"/>
                <a:cs typeface="+mn-cs"/>
              </a:rPr>
              <a:t>Information Retrieval</a:t>
            </a:r>
          </a:p>
        </p:txBody>
      </p:sp>
      <p:sp>
        <p:nvSpPr>
          <p:cNvPr id="13" name="Text Box 9"/>
          <p:cNvSpPr txBox="1">
            <a:spLocks noChangeArrowheads="1"/>
          </p:cNvSpPr>
          <p:nvPr/>
        </p:nvSpPr>
        <p:spPr bwMode="auto">
          <a:xfrm>
            <a:off x="5410200" y="1905000"/>
            <a:ext cx="2054088" cy="353623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rtl="0" fontAlgn="base">
              <a:lnSpc>
                <a:spcPct val="65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sz="2400" kern="1200" dirty="0">
                <a:solidFill>
                  <a:srgbClr val="000000"/>
                </a:solidFill>
                <a:latin typeface="+mj-lt"/>
                <a:ea typeface="+mn-ea"/>
                <a:cs typeface="+mn-cs"/>
              </a:rPr>
              <a:t>Search Engines</a:t>
            </a:r>
          </a:p>
        </p:txBody>
      </p:sp>
    </p:spTree>
    <p:extLst>
      <p:ext uri="{BB962C8B-B14F-4D97-AF65-F5344CB8AC3E}">
        <p14:creationId xmlns:p14="http://schemas.microsoft.com/office/powerpoint/2010/main" val="2993389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 Engine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Performance</a:t>
            </a:r>
          </a:p>
          <a:p>
            <a:pPr lvl="1"/>
            <a:r>
              <a:rPr lang="en-US" dirty="0" smtClean="0"/>
              <a:t>Measuring and improving the efficiency of search </a:t>
            </a:r>
          </a:p>
          <a:p>
            <a:pPr lvl="2"/>
            <a:r>
              <a:rPr lang="en-US" dirty="0" smtClean="0"/>
              <a:t>e.g., reducing </a:t>
            </a:r>
            <a:r>
              <a:rPr lang="en-US" i="1" dirty="0" smtClean="0"/>
              <a:t>response time</a:t>
            </a:r>
            <a:r>
              <a:rPr lang="en-US" dirty="0" smtClean="0"/>
              <a:t>, increasing </a:t>
            </a:r>
            <a:r>
              <a:rPr lang="en-US" i="1" dirty="0" smtClean="0"/>
              <a:t>query throughput</a:t>
            </a:r>
            <a:r>
              <a:rPr lang="en-US" dirty="0" smtClean="0"/>
              <a:t>,  increasing </a:t>
            </a:r>
            <a:r>
              <a:rPr lang="en-US" i="1" dirty="0" smtClean="0"/>
              <a:t>indexing speed</a:t>
            </a:r>
          </a:p>
          <a:p>
            <a:pPr lvl="1"/>
            <a:r>
              <a:rPr lang="en-US" i="1" dirty="0" smtClean="0"/>
              <a:t>Indexes </a:t>
            </a:r>
            <a:r>
              <a:rPr lang="en-US" dirty="0" smtClean="0"/>
              <a:t>are data structures designed to improve search efficiency</a:t>
            </a:r>
          </a:p>
          <a:p>
            <a:pPr lvl="2"/>
            <a:r>
              <a:rPr lang="en-US" dirty="0" smtClean="0"/>
              <a:t>designing and implementing them are major issues for search engines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684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 Engine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Dynamic data</a:t>
            </a:r>
          </a:p>
          <a:p>
            <a:pPr lvl="1"/>
            <a:r>
              <a:rPr lang="en-US" dirty="0" smtClean="0"/>
              <a:t>The “collection” for most real applications is constantly changing in terms of updates, additions, deletions</a:t>
            </a:r>
          </a:p>
          <a:p>
            <a:pPr lvl="2"/>
            <a:r>
              <a:rPr lang="en-US" dirty="0" smtClean="0"/>
              <a:t>e.g., web pages</a:t>
            </a:r>
          </a:p>
          <a:p>
            <a:pPr lvl="1"/>
            <a:r>
              <a:rPr lang="en-US" dirty="0" smtClean="0"/>
              <a:t>Acquiring or “crawling” the documents is a major task</a:t>
            </a:r>
          </a:p>
          <a:p>
            <a:pPr lvl="2"/>
            <a:r>
              <a:rPr lang="en-US" dirty="0" smtClean="0"/>
              <a:t>Typical measures are </a:t>
            </a:r>
            <a:r>
              <a:rPr lang="en-US" i="1" dirty="0" smtClean="0"/>
              <a:t>coverage</a:t>
            </a:r>
            <a:r>
              <a:rPr lang="en-US" dirty="0" smtClean="0"/>
              <a:t> (how much has been indexed) and </a:t>
            </a:r>
            <a:r>
              <a:rPr lang="en-US" i="1" dirty="0" smtClean="0"/>
              <a:t>freshness </a:t>
            </a:r>
            <a:r>
              <a:rPr lang="en-US" dirty="0" smtClean="0"/>
              <a:t>(how recently was it indexed)</a:t>
            </a:r>
          </a:p>
          <a:p>
            <a:pPr lvl="1"/>
            <a:r>
              <a:rPr lang="en-US" dirty="0" smtClean="0"/>
              <a:t>Updating the indexes while processing queries is also a design issue</a:t>
            </a:r>
          </a:p>
          <a:p>
            <a:pPr lvl="2"/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552069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 Engine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Scalability</a:t>
            </a:r>
          </a:p>
          <a:p>
            <a:pPr lvl="1"/>
            <a:r>
              <a:rPr lang="en-US" dirty="0" smtClean="0"/>
              <a:t>Making everything work with millions of users every day, and many terabytes of documents</a:t>
            </a:r>
          </a:p>
          <a:p>
            <a:pPr lvl="1"/>
            <a:r>
              <a:rPr lang="en-US" dirty="0" smtClean="0"/>
              <a:t>Distributed processing is essential</a:t>
            </a:r>
          </a:p>
          <a:p>
            <a:r>
              <a:rPr lang="en-US" dirty="0" smtClean="0"/>
              <a:t>Adaptability</a:t>
            </a:r>
          </a:p>
          <a:p>
            <a:pPr lvl="1"/>
            <a:r>
              <a:rPr lang="en-US" dirty="0" smtClean="0"/>
              <a:t>Changing and tuning search engine components such as ranking algorithm, indexing strategy, interface for different applications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5178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For Web search, spam in all its forms is one of </a:t>
            </a:r>
            <a:r>
              <a:rPr lang="en-US" u="sng" dirty="0" smtClean="0"/>
              <a:t>the</a:t>
            </a:r>
            <a:r>
              <a:rPr lang="en-US" dirty="0" smtClean="0"/>
              <a:t> major issues</a:t>
            </a:r>
          </a:p>
          <a:p>
            <a:r>
              <a:rPr lang="en-US" dirty="0" smtClean="0"/>
              <a:t>Affects the efficiency of search engines and, more seriously, the </a:t>
            </a:r>
            <a:r>
              <a:rPr lang="en-US" u="sng" dirty="0" smtClean="0"/>
              <a:t>effectiveness</a:t>
            </a:r>
            <a:r>
              <a:rPr lang="en-US" dirty="0" smtClean="0"/>
              <a:t> of the results</a:t>
            </a:r>
          </a:p>
          <a:p>
            <a:r>
              <a:rPr lang="en-US" dirty="0" smtClean="0"/>
              <a:t>Many types of spam</a:t>
            </a:r>
          </a:p>
          <a:p>
            <a:pPr lvl="1"/>
            <a:r>
              <a:rPr lang="en-US" dirty="0" smtClean="0"/>
              <a:t>e.g. </a:t>
            </a:r>
            <a:r>
              <a:rPr lang="en-US" dirty="0" err="1" smtClean="0"/>
              <a:t>spamdexing</a:t>
            </a:r>
            <a:r>
              <a:rPr lang="en-US" dirty="0" smtClean="0"/>
              <a:t> or term spam, link spam, “optimization”</a:t>
            </a:r>
          </a:p>
          <a:p>
            <a:r>
              <a:rPr lang="en-US" dirty="0" smtClean="0"/>
              <a:t>New subfield called </a:t>
            </a:r>
            <a:r>
              <a:rPr lang="en-US" i="1" dirty="0" smtClean="0"/>
              <a:t>adversarial IR</a:t>
            </a:r>
            <a:r>
              <a:rPr lang="en-US" dirty="0" smtClean="0"/>
              <a:t>, since spammers are “adversaries” with different goals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32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help you </a:t>
            </a:r>
            <a:r>
              <a:rPr lang="en-US" dirty="0" smtClean="0"/>
              <a:t>understand </a:t>
            </a:r>
            <a:r>
              <a:rPr lang="en-US" dirty="0" smtClean="0"/>
              <a:t>search engines, evaluate and compare them, and modify them for specific applications</a:t>
            </a:r>
          </a:p>
          <a:p>
            <a:r>
              <a:rPr lang="en-US" dirty="0" smtClean="0"/>
              <a:t>Provide broad coverage of the important issues in information retrieval and search engines</a:t>
            </a:r>
          </a:p>
          <a:p>
            <a:pPr lvl="1"/>
            <a:r>
              <a:rPr lang="en-US" dirty="0" smtClean="0"/>
              <a:t>includes underlying models and current research directions</a:t>
            </a:r>
          </a:p>
        </p:txBody>
      </p:sp>
    </p:spTree>
    <p:extLst>
      <p:ext uri="{BB962C8B-B14F-4D97-AF65-F5344CB8AC3E}">
        <p14:creationId xmlns:p14="http://schemas.microsoft.com/office/powerpoint/2010/main" val="837776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Conferences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>
            <a:normAutofit fontScale="85000" lnSpcReduction="10000"/>
          </a:bodyPr>
          <a:lstStyle/>
          <a:p>
            <a:r>
              <a:rPr lang="en-US" altLang="ko-KR" smtClean="0"/>
              <a:t>ACM SIGIR: Association of Computing Machinery Special Interest Group on Information Retrieval </a:t>
            </a:r>
          </a:p>
          <a:p>
            <a:r>
              <a:rPr lang="en-US" altLang="ko-KR" smtClean="0"/>
              <a:t>CIKM: Conference on Information and Knowledge Management</a:t>
            </a:r>
          </a:p>
          <a:p>
            <a:r>
              <a:rPr lang="en-US" altLang="ko-KR" smtClean="0"/>
              <a:t>WSDM: Web Search and Data Mining Conference</a:t>
            </a:r>
          </a:p>
          <a:p>
            <a:r>
              <a:rPr lang="en-US" altLang="ko-KR" smtClean="0"/>
              <a:t>WWW: World Wide Web Conference</a:t>
            </a:r>
          </a:p>
          <a:p>
            <a:r>
              <a:rPr lang="en-US" altLang="ko-KR" smtClean="0"/>
              <a:t>HLT: Human Language Technologies</a:t>
            </a:r>
          </a:p>
          <a:p>
            <a:r>
              <a:rPr lang="en-US" altLang="ko-KR" smtClean="0"/>
              <a:t>ACL: Association for Computational Linguistics</a:t>
            </a:r>
          </a:p>
          <a:p>
            <a:r>
              <a:rPr lang="en-US" altLang="ko-KR" smtClean="0"/>
              <a:t>ECIR: European Conference on Information Retrieval</a:t>
            </a:r>
          </a:p>
          <a:p>
            <a:r>
              <a:rPr lang="en-US" altLang="ko-KR" smtClean="0"/>
              <a:t>AIRS: Asian Information Retrieval Symposium</a:t>
            </a:r>
          </a:p>
        </p:txBody>
      </p:sp>
      <p:sp>
        <p:nvSpPr>
          <p:cNvPr id="32772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0F4F14A-EA67-4BFC-9E4A-32986C20B8FF}" type="slidenum">
              <a:rPr lang="en-US" altLang="ko-KR" sz="1200" smtClean="0">
                <a:solidFill>
                  <a:schemeClr val="bg1"/>
                </a:solidFill>
                <a:latin typeface="Lucida Sans" panose="020B0602030504020204" pitchFamily="34" charset="0"/>
              </a:rPr>
              <a:pPr>
                <a:spcBef>
                  <a:spcPct val="0"/>
                </a:spcBef>
                <a:buFontTx/>
                <a:buNone/>
              </a:pPr>
              <a:t>39</a:t>
            </a:fld>
            <a:endParaRPr lang="en-US" altLang="ko-KR" sz="1200" smtClean="0">
              <a:solidFill>
                <a:schemeClr val="bg1"/>
              </a:solidFill>
              <a:latin typeface="Lucida Sans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1590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sz="4000" dirty="0" smtClean="0">
                <a:ea typeface="굴림" pitchFamily="34" charset="-127"/>
              </a:rPr>
              <a:t>What is this course about?</a:t>
            </a:r>
          </a:p>
        </p:txBody>
      </p:sp>
      <p:sp>
        <p:nvSpPr>
          <p:cNvPr id="1331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457200" algn="l"/>
                <a:tab pos="800100" algn="l"/>
                <a:tab pos="12573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57200" algn="l"/>
                <a:tab pos="800100" algn="l"/>
                <a:tab pos="12573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57200" algn="l"/>
                <a:tab pos="800100" algn="l"/>
                <a:tab pos="12573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57200" algn="l"/>
                <a:tab pos="800100" algn="l"/>
                <a:tab pos="12573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57200" algn="l"/>
                <a:tab pos="800100" algn="l"/>
                <a:tab pos="12573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800100" algn="l"/>
                <a:tab pos="12573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800100" algn="l"/>
                <a:tab pos="12573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800100" algn="l"/>
                <a:tab pos="12573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800100" algn="l"/>
                <a:tab pos="12573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E2396D8-141F-4651-98ED-D4F5FC4B8995}" type="slidenum">
              <a:rPr lang="en-US" altLang="ko-KR" smtClean="0">
                <a:solidFill>
                  <a:srgbClr val="777777"/>
                </a:solidFill>
                <a:ea typeface="굴림" pitchFamily="34" charset="-127"/>
              </a:rPr>
              <a:pPr eaLnBrk="1" hangingPunct="1"/>
              <a:t>4</a:t>
            </a:fld>
            <a:r>
              <a:rPr lang="en-US" altLang="ko-KR" smtClean="0">
                <a:solidFill>
                  <a:srgbClr val="777777"/>
                </a:solidFill>
                <a:latin typeface="Times New Roman" pitchFamily="18" charset="0"/>
                <a:ea typeface="굴림" pitchFamily="34" charset="-127"/>
              </a:rPr>
              <a:t> </a:t>
            </a:r>
          </a:p>
        </p:txBody>
      </p:sp>
      <p:sp>
        <p:nvSpPr>
          <p:cNvPr id="34" name="Content Placeholder 2"/>
          <p:cNvSpPr>
            <a:spLocks noGrp="1"/>
          </p:cNvSpPr>
          <p:nvPr>
            <p:ph idx="1"/>
          </p:nvPr>
        </p:nvSpPr>
        <p:spPr>
          <a:xfrm>
            <a:off x="492125" y="1676400"/>
            <a:ext cx="8186738" cy="357505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This course will </a:t>
            </a:r>
            <a:r>
              <a:rPr lang="en-US" dirty="0" smtClean="0"/>
              <a:t>introduce</a:t>
            </a:r>
            <a:endParaRPr lang="en-US" altLang="ko-KR" dirty="0" smtClean="0">
              <a:ea typeface="굴림" pitchFamily="34" charset="-127"/>
            </a:endParaRPr>
          </a:p>
          <a:p>
            <a:r>
              <a:rPr lang="en-US" dirty="0" smtClean="0"/>
              <a:t>Techniques related </a:t>
            </a:r>
            <a:r>
              <a:rPr lang="en-US" dirty="0"/>
              <a:t>to web search and text </a:t>
            </a:r>
            <a:r>
              <a:rPr lang="en-US" dirty="0" smtClean="0"/>
              <a:t>mining</a:t>
            </a:r>
          </a:p>
          <a:p>
            <a:r>
              <a:rPr lang="en-US" dirty="0" smtClean="0"/>
              <a:t>Application-oriented computational methods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This </a:t>
            </a:r>
            <a:r>
              <a:rPr lang="en-US" dirty="0"/>
              <a:t>course will provide</a:t>
            </a:r>
            <a:endParaRPr lang="en-US" altLang="ko-KR" dirty="0">
              <a:ea typeface="굴림" pitchFamily="34" charset="-127"/>
            </a:endParaRPr>
          </a:p>
          <a:p>
            <a:r>
              <a:rPr lang="en-US" dirty="0" smtClean="0"/>
              <a:t>Background </a:t>
            </a:r>
            <a:r>
              <a:rPr lang="en-US" dirty="0"/>
              <a:t>for research in web search and text </a:t>
            </a:r>
            <a:r>
              <a:rPr lang="en-US" dirty="0" smtClean="0"/>
              <a:t>mining</a:t>
            </a:r>
          </a:p>
          <a:p>
            <a:r>
              <a:rPr lang="en-US" dirty="0" smtClean="0"/>
              <a:t>Opportunities </a:t>
            </a:r>
            <a:r>
              <a:rPr lang="en-US" dirty="0"/>
              <a:t>to learn up-to-date algorithms and </a:t>
            </a:r>
            <a:r>
              <a:rPr lang="en-US" dirty="0" smtClean="0"/>
              <a:t>practice</a:t>
            </a:r>
          </a:p>
          <a:p>
            <a:pPr marL="0" indent="0">
              <a:buNone/>
            </a:pPr>
            <a:endParaRPr lang="en-US" altLang="ko-KR" dirty="0" smtClean="0">
              <a:ea typeface="굴림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49276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dirty="0" smtClean="0"/>
              <a:t>Textbooks</a:t>
            </a:r>
            <a:endParaRPr lang="en-US" altLang="ko-KR" sz="4000" dirty="0" smtClean="0">
              <a:ea typeface="굴림" pitchFamily="34" charset="-127"/>
            </a:endParaRPr>
          </a:p>
        </p:txBody>
      </p:sp>
      <p:sp>
        <p:nvSpPr>
          <p:cNvPr id="1331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457200" algn="l"/>
                <a:tab pos="800100" algn="l"/>
                <a:tab pos="12573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57200" algn="l"/>
                <a:tab pos="800100" algn="l"/>
                <a:tab pos="12573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57200" algn="l"/>
                <a:tab pos="800100" algn="l"/>
                <a:tab pos="12573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57200" algn="l"/>
                <a:tab pos="800100" algn="l"/>
                <a:tab pos="12573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57200" algn="l"/>
                <a:tab pos="800100" algn="l"/>
                <a:tab pos="12573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800100" algn="l"/>
                <a:tab pos="12573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800100" algn="l"/>
                <a:tab pos="12573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800100" algn="l"/>
                <a:tab pos="12573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800100" algn="l"/>
                <a:tab pos="12573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E2396D8-141F-4651-98ED-D4F5FC4B8995}" type="slidenum">
              <a:rPr lang="en-US" altLang="ko-KR" smtClean="0">
                <a:solidFill>
                  <a:srgbClr val="777777"/>
                </a:solidFill>
                <a:ea typeface="굴림" pitchFamily="34" charset="-127"/>
              </a:rPr>
              <a:pPr eaLnBrk="1" hangingPunct="1"/>
              <a:t>5</a:t>
            </a:fld>
            <a:r>
              <a:rPr lang="en-US" altLang="ko-KR" smtClean="0">
                <a:solidFill>
                  <a:srgbClr val="777777"/>
                </a:solidFill>
                <a:latin typeface="Times New Roman" pitchFamily="18" charset="0"/>
                <a:ea typeface="굴림" pitchFamily="34" charset="-127"/>
              </a:rPr>
              <a:t> </a:t>
            </a:r>
          </a:p>
        </p:txBody>
      </p:sp>
      <p:sp>
        <p:nvSpPr>
          <p:cNvPr id="34" name="Content Placeholder 2"/>
          <p:cNvSpPr>
            <a:spLocks noGrp="1"/>
          </p:cNvSpPr>
          <p:nvPr>
            <p:ph idx="1"/>
          </p:nvPr>
        </p:nvSpPr>
        <p:spPr>
          <a:xfrm>
            <a:off x="492125" y="1676400"/>
            <a:ext cx="8186738" cy="357505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Main: </a:t>
            </a:r>
          </a:p>
          <a:p>
            <a:r>
              <a:rPr lang="en-US" dirty="0" smtClean="0"/>
              <a:t>Introduction </a:t>
            </a:r>
            <a:r>
              <a:rPr lang="en-US" dirty="0"/>
              <a:t>to Information </a:t>
            </a:r>
            <a:r>
              <a:rPr lang="en-US" dirty="0" smtClean="0"/>
              <a:t>Retrieval</a:t>
            </a:r>
            <a:endParaRPr lang="en-US" dirty="0"/>
          </a:p>
          <a:p>
            <a:pPr lvl="1"/>
            <a:r>
              <a:rPr lang="en-US" dirty="0"/>
              <a:t>Available </a:t>
            </a:r>
            <a:r>
              <a:rPr lang="en-US" dirty="0" smtClean="0"/>
              <a:t>online at </a:t>
            </a:r>
            <a:r>
              <a:rPr lang="en-US" dirty="0" smtClean="0">
                <a:hlinkClick r:id="rId3"/>
              </a:rPr>
              <a:t>http://www-nlp.stanford.edu/IR-book/</a:t>
            </a: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Recommended: </a:t>
            </a:r>
          </a:p>
          <a:p>
            <a:r>
              <a:rPr lang="en-US" dirty="0"/>
              <a:t>Search Engines : Information Retrieval in </a:t>
            </a:r>
            <a:r>
              <a:rPr lang="en-US" dirty="0" smtClean="0"/>
              <a:t>Practice</a:t>
            </a:r>
          </a:p>
          <a:p>
            <a:pPr lvl="1"/>
            <a:r>
              <a:rPr lang="en-US" dirty="0"/>
              <a:t>Available online at </a:t>
            </a:r>
            <a:r>
              <a:rPr lang="en-US" dirty="0">
                <a:hlinkClick r:id="rId4"/>
              </a:rPr>
              <a:t>http://ciir.cs.umass.edu/irbook</a:t>
            </a:r>
            <a:r>
              <a:rPr lang="en-US" dirty="0" smtClean="0">
                <a:hlinkClick r:id="rId4"/>
              </a:rPr>
              <a:t>/</a:t>
            </a:r>
            <a:r>
              <a:rPr lang="en-US" dirty="0" smtClean="0"/>
              <a:t> </a:t>
            </a:r>
            <a:endParaRPr lang="en-US" dirty="0" smtClean="0"/>
          </a:p>
          <a:p>
            <a:pPr marL="0" indent="0">
              <a:buNone/>
            </a:pPr>
            <a:endParaRPr lang="en-US" altLang="ko-KR" dirty="0" smtClean="0">
              <a:ea typeface="굴림" pitchFamily="34" charset="-127"/>
            </a:endParaRPr>
          </a:p>
          <a:p>
            <a:pPr marL="0" indent="0">
              <a:buNone/>
            </a:pPr>
            <a:r>
              <a:rPr lang="en-US" altLang="ko-KR" dirty="0" smtClean="0">
                <a:ea typeface="굴림" pitchFamily="34" charset="-127"/>
              </a:rPr>
              <a:t>This </a:t>
            </a:r>
            <a:r>
              <a:rPr lang="en-US" altLang="ko-KR" dirty="0" smtClean="0">
                <a:ea typeface="굴림" pitchFamily="34" charset="-127"/>
              </a:rPr>
              <a:t>course will be based on </a:t>
            </a:r>
          </a:p>
          <a:p>
            <a:r>
              <a:rPr lang="en-US" altLang="ko-KR" dirty="0" smtClean="0">
                <a:ea typeface="굴림" pitchFamily="34" charset="-127"/>
              </a:rPr>
              <a:t>Prof. </a:t>
            </a:r>
            <a:r>
              <a:rPr lang="en-US" altLang="ko-KR" dirty="0" err="1" smtClean="0">
                <a:ea typeface="굴림" pitchFamily="34" charset="-127"/>
              </a:rPr>
              <a:t>Haechang</a:t>
            </a:r>
            <a:r>
              <a:rPr lang="en-US" altLang="ko-KR" dirty="0" smtClean="0">
                <a:ea typeface="굴림" pitchFamily="34" charset="-127"/>
              </a:rPr>
              <a:t> Rim’s previous classes</a:t>
            </a:r>
          </a:p>
          <a:p>
            <a:r>
              <a:rPr lang="en-US" altLang="ko-KR" dirty="0">
                <a:ea typeface="굴림" pitchFamily="34" charset="-127"/>
                <a:hlinkClick r:id="rId5"/>
              </a:rPr>
              <a:t>http://www.cc.gatech.edu/~yzhen/cse6240spr15.html</a:t>
            </a:r>
            <a:r>
              <a:rPr lang="en-US" altLang="ko-KR" dirty="0">
                <a:ea typeface="굴림" pitchFamily="34" charset="-127"/>
              </a:rPr>
              <a:t> </a:t>
            </a:r>
            <a:endParaRPr lang="en-US" altLang="ko-KR" dirty="0" smtClean="0">
              <a:ea typeface="굴림" pitchFamily="34" charset="-127"/>
            </a:endParaRPr>
          </a:p>
          <a:p>
            <a:r>
              <a:rPr lang="en-US" altLang="ko-KR" dirty="0">
                <a:ea typeface="굴림" pitchFamily="34" charset="-127"/>
                <a:hlinkClick r:id="rId6"/>
              </a:rPr>
              <a:t>http://web.stanford.edu/class/cs276</a:t>
            </a:r>
            <a:r>
              <a:rPr lang="en-US" altLang="ko-KR" dirty="0" smtClean="0">
                <a:ea typeface="굴림" pitchFamily="34" charset="-127"/>
                <a:hlinkClick r:id="rId6"/>
              </a:rPr>
              <a:t>/</a:t>
            </a:r>
            <a:r>
              <a:rPr lang="en-US" altLang="ko-KR" dirty="0" smtClean="0">
                <a:ea typeface="굴림" pitchFamily="34" charset="-127"/>
              </a:rPr>
              <a:t> </a:t>
            </a:r>
            <a:endParaRPr lang="en-US" altLang="ko-KR" dirty="0">
              <a:ea typeface="굴림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6746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sz="4000" dirty="0" smtClean="0">
                <a:ea typeface="굴림" pitchFamily="34" charset="-127"/>
              </a:rPr>
              <a:t>Course Topics</a:t>
            </a:r>
          </a:p>
        </p:txBody>
      </p:sp>
      <p:sp>
        <p:nvSpPr>
          <p:cNvPr id="1331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457200" algn="l"/>
                <a:tab pos="800100" algn="l"/>
                <a:tab pos="12573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57200" algn="l"/>
                <a:tab pos="800100" algn="l"/>
                <a:tab pos="12573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57200" algn="l"/>
                <a:tab pos="800100" algn="l"/>
                <a:tab pos="12573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57200" algn="l"/>
                <a:tab pos="800100" algn="l"/>
                <a:tab pos="12573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57200" algn="l"/>
                <a:tab pos="800100" algn="l"/>
                <a:tab pos="12573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800100" algn="l"/>
                <a:tab pos="12573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800100" algn="l"/>
                <a:tab pos="12573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800100" algn="l"/>
                <a:tab pos="12573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800100" algn="l"/>
                <a:tab pos="12573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E2396D8-141F-4651-98ED-D4F5FC4B8995}" type="slidenum">
              <a:rPr lang="en-US" altLang="ko-KR" smtClean="0">
                <a:solidFill>
                  <a:srgbClr val="777777"/>
                </a:solidFill>
                <a:ea typeface="굴림" pitchFamily="34" charset="-127"/>
              </a:rPr>
              <a:pPr eaLnBrk="1" hangingPunct="1"/>
              <a:t>6</a:t>
            </a:fld>
            <a:r>
              <a:rPr lang="en-US" altLang="ko-KR" smtClean="0">
                <a:solidFill>
                  <a:srgbClr val="777777"/>
                </a:solidFill>
                <a:latin typeface="Times New Roman" pitchFamily="18" charset="0"/>
                <a:ea typeface="굴림" pitchFamily="34" charset="-127"/>
              </a:rPr>
              <a:t> </a:t>
            </a:r>
          </a:p>
        </p:txBody>
      </p:sp>
      <p:sp>
        <p:nvSpPr>
          <p:cNvPr id="34" name="Content Placeholder 2"/>
          <p:cNvSpPr>
            <a:spLocks noGrp="1"/>
          </p:cNvSpPr>
          <p:nvPr>
            <p:ph idx="1"/>
          </p:nvPr>
        </p:nvSpPr>
        <p:spPr>
          <a:xfrm>
            <a:off x="492125" y="1676400"/>
            <a:ext cx="8186738" cy="3575050"/>
          </a:xfrm>
        </p:spPr>
        <p:txBody>
          <a:bodyPr/>
          <a:lstStyle/>
          <a:p>
            <a:r>
              <a:rPr lang="en-US" dirty="0" smtClean="0"/>
              <a:t>Web search</a:t>
            </a:r>
          </a:p>
          <a:p>
            <a:endParaRPr lang="en-US" dirty="0" smtClean="0"/>
          </a:p>
          <a:p>
            <a:r>
              <a:rPr lang="en-US" dirty="0" smtClean="0"/>
              <a:t>Recommender systems</a:t>
            </a:r>
          </a:p>
          <a:p>
            <a:endParaRPr lang="en-US" dirty="0" smtClean="0"/>
          </a:p>
          <a:p>
            <a:r>
              <a:rPr lang="en-US" dirty="0" smtClean="0"/>
              <a:t>Other text mining techniques and applications</a:t>
            </a:r>
            <a:endParaRPr lang="en-US" altLang="ko-KR" dirty="0">
              <a:ea typeface="굴림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93729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sz="4000" dirty="0" smtClean="0">
                <a:ea typeface="굴림" pitchFamily="34" charset="-127"/>
              </a:rPr>
              <a:t>Course Topics (I): </a:t>
            </a:r>
            <a:br>
              <a:rPr lang="en-US" altLang="ko-KR" sz="4000" dirty="0" smtClean="0">
                <a:ea typeface="굴림" pitchFamily="34" charset="-127"/>
              </a:rPr>
            </a:br>
            <a:r>
              <a:rPr lang="en-US" altLang="ko-KR" sz="3200" dirty="0" smtClean="0">
                <a:ea typeface="굴림" pitchFamily="34" charset="-127"/>
              </a:rPr>
              <a:t>Web Search</a:t>
            </a:r>
          </a:p>
        </p:txBody>
      </p:sp>
      <p:sp>
        <p:nvSpPr>
          <p:cNvPr id="1331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457200" algn="l"/>
                <a:tab pos="800100" algn="l"/>
                <a:tab pos="12573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57200" algn="l"/>
                <a:tab pos="800100" algn="l"/>
                <a:tab pos="12573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57200" algn="l"/>
                <a:tab pos="800100" algn="l"/>
                <a:tab pos="12573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57200" algn="l"/>
                <a:tab pos="800100" algn="l"/>
                <a:tab pos="12573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57200" algn="l"/>
                <a:tab pos="800100" algn="l"/>
                <a:tab pos="12573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800100" algn="l"/>
                <a:tab pos="12573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800100" algn="l"/>
                <a:tab pos="12573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800100" algn="l"/>
                <a:tab pos="12573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800100" algn="l"/>
                <a:tab pos="12573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E2396D8-141F-4651-98ED-D4F5FC4B8995}" type="slidenum">
              <a:rPr lang="en-US" altLang="ko-KR" smtClean="0">
                <a:solidFill>
                  <a:srgbClr val="777777"/>
                </a:solidFill>
                <a:ea typeface="굴림" pitchFamily="34" charset="-127"/>
              </a:rPr>
              <a:pPr eaLnBrk="1" hangingPunct="1"/>
              <a:t>7</a:t>
            </a:fld>
            <a:r>
              <a:rPr lang="en-US" altLang="ko-KR" smtClean="0">
                <a:solidFill>
                  <a:srgbClr val="777777"/>
                </a:solidFill>
                <a:latin typeface="Times New Roman" pitchFamily="18" charset="0"/>
                <a:ea typeface="굴림" pitchFamily="34" charset="-127"/>
              </a:rPr>
              <a:t> </a:t>
            </a:r>
          </a:p>
        </p:txBody>
      </p:sp>
      <p:sp>
        <p:nvSpPr>
          <p:cNvPr id="34" name="Content Placeholder 2"/>
          <p:cNvSpPr>
            <a:spLocks noGrp="1"/>
          </p:cNvSpPr>
          <p:nvPr>
            <p:ph idx="1"/>
          </p:nvPr>
        </p:nvSpPr>
        <p:spPr>
          <a:xfrm>
            <a:off x="492125" y="1676400"/>
            <a:ext cx="8186738" cy="3575050"/>
          </a:xfrm>
        </p:spPr>
        <p:txBody>
          <a:bodyPr/>
          <a:lstStyle/>
          <a:p>
            <a:r>
              <a:rPr lang="en-US" dirty="0" smtClean="0"/>
              <a:t>Web search</a:t>
            </a:r>
          </a:p>
          <a:p>
            <a:pPr lvl="1"/>
            <a:r>
              <a:rPr lang="en-US" dirty="0" smtClean="0"/>
              <a:t>Background</a:t>
            </a:r>
          </a:p>
          <a:p>
            <a:pPr lvl="1"/>
            <a:r>
              <a:rPr lang="en-US" dirty="0" smtClean="0"/>
              <a:t>Document preprocessing and indexing</a:t>
            </a:r>
          </a:p>
          <a:p>
            <a:pPr lvl="1"/>
            <a:r>
              <a:rPr lang="en-US" dirty="0" smtClean="0"/>
              <a:t>Evaluation</a:t>
            </a:r>
          </a:p>
          <a:p>
            <a:pPr lvl="1"/>
            <a:r>
              <a:rPr lang="en-US" dirty="0" smtClean="0"/>
              <a:t>Link analysis</a:t>
            </a:r>
          </a:p>
          <a:p>
            <a:pPr lvl="1"/>
            <a:r>
              <a:rPr lang="en-US" dirty="0" smtClean="0"/>
              <a:t>Vector space model</a:t>
            </a:r>
          </a:p>
          <a:p>
            <a:pPr lvl="1"/>
            <a:r>
              <a:rPr lang="en-US" dirty="0" smtClean="0"/>
              <a:t>Language model and topic modeling</a:t>
            </a:r>
          </a:p>
          <a:p>
            <a:pPr lvl="1"/>
            <a:r>
              <a:rPr lang="en-US" dirty="0" smtClean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02098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sz="4000" dirty="0" smtClean="0">
                <a:ea typeface="굴림" pitchFamily="34" charset="-127"/>
              </a:rPr>
              <a:t>Course Topics (II): </a:t>
            </a:r>
            <a:br>
              <a:rPr lang="en-US" altLang="ko-KR" sz="4000" dirty="0" smtClean="0">
                <a:ea typeface="굴림" pitchFamily="34" charset="-127"/>
              </a:rPr>
            </a:br>
            <a:r>
              <a:rPr lang="en-US" altLang="ko-KR" sz="3200" dirty="0" smtClean="0">
                <a:ea typeface="굴림" pitchFamily="34" charset="-127"/>
              </a:rPr>
              <a:t>Recommender System</a:t>
            </a:r>
          </a:p>
        </p:txBody>
      </p:sp>
      <p:sp>
        <p:nvSpPr>
          <p:cNvPr id="1331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457200" algn="l"/>
                <a:tab pos="800100" algn="l"/>
                <a:tab pos="12573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57200" algn="l"/>
                <a:tab pos="800100" algn="l"/>
                <a:tab pos="12573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57200" algn="l"/>
                <a:tab pos="800100" algn="l"/>
                <a:tab pos="12573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57200" algn="l"/>
                <a:tab pos="800100" algn="l"/>
                <a:tab pos="12573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57200" algn="l"/>
                <a:tab pos="800100" algn="l"/>
                <a:tab pos="12573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800100" algn="l"/>
                <a:tab pos="12573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800100" algn="l"/>
                <a:tab pos="12573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800100" algn="l"/>
                <a:tab pos="12573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800100" algn="l"/>
                <a:tab pos="12573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E2396D8-141F-4651-98ED-D4F5FC4B8995}" type="slidenum">
              <a:rPr lang="en-US" altLang="ko-KR" smtClean="0">
                <a:solidFill>
                  <a:srgbClr val="777777"/>
                </a:solidFill>
                <a:ea typeface="굴림" pitchFamily="34" charset="-127"/>
              </a:rPr>
              <a:pPr eaLnBrk="1" hangingPunct="1"/>
              <a:t>8</a:t>
            </a:fld>
            <a:r>
              <a:rPr lang="en-US" altLang="ko-KR" smtClean="0">
                <a:solidFill>
                  <a:srgbClr val="777777"/>
                </a:solidFill>
                <a:latin typeface="Times New Roman" pitchFamily="18" charset="0"/>
                <a:ea typeface="굴림" pitchFamily="34" charset="-127"/>
              </a:rPr>
              <a:t> </a:t>
            </a:r>
          </a:p>
        </p:txBody>
      </p:sp>
      <p:sp>
        <p:nvSpPr>
          <p:cNvPr id="34" name="Content Placeholder 2"/>
          <p:cNvSpPr>
            <a:spLocks noGrp="1"/>
          </p:cNvSpPr>
          <p:nvPr>
            <p:ph idx="1"/>
          </p:nvPr>
        </p:nvSpPr>
        <p:spPr>
          <a:xfrm>
            <a:off x="492125" y="1676400"/>
            <a:ext cx="8186738" cy="3575050"/>
          </a:xfrm>
        </p:spPr>
        <p:txBody>
          <a:bodyPr/>
          <a:lstStyle/>
          <a:p>
            <a:r>
              <a:rPr lang="en-US" dirty="0" smtClean="0"/>
              <a:t>Recommender systems</a:t>
            </a:r>
          </a:p>
          <a:p>
            <a:pPr lvl="1"/>
            <a:r>
              <a:rPr lang="en-US" dirty="0" smtClean="0"/>
              <a:t>Background</a:t>
            </a:r>
          </a:p>
          <a:p>
            <a:pPr lvl="1"/>
            <a:r>
              <a:rPr lang="en-US" dirty="0"/>
              <a:t>Matrix </a:t>
            </a:r>
            <a:r>
              <a:rPr lang="en-US" dirty="0" smtClean="0"/>
              <a:t>factorization approaches</a:t>
            </a:r>
          </a:p>
          <a:p>
            <a:pPr lvl="1"/>
            <a:r>
              <a:rPr lang="en-US" dirty="0" smtClean="0"/>
              <a:t>Cold-start problem</a:t>
            </a:r>
          </a:p>
          <a:p>
            <a:pPr lvl="1"/>
            <a:r>
              <a:rPr lang="en-US" dirty="0" smtClean="0"/>
              <a:t>Local collaborative filtering</a:t>
            </a:r>
          </a:p>
          <a:p>
            <a:pPr lvl="1"/>
            <a:r>
              <a:rPr lang="en-US" dirty="0" smtClean="0"/>
              <a:t>Hybrid approaches</a:t>
            </a:r>
          </a:p>
          <a:p>
            <a:pPr lvl="1"/>
            <a:r>
              <a:rPr lang="en-US" dirty="0" smtClean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4615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sz="4000" dirty="0" smtClean="0">
                <a:ea typeface="굴림" pitchFamily="34" charset="-127"/>
              </a:rPr>
              <a:t>Course Topics (III): </a:t>
            </a:r>
            <a:br>
              <a:rPr lang="en-US" altLang="ko-KR" sz="4000" dirty="0" smtClean="0">
                <a:ea typeface="굴림" pitchFamily="34" charset="-127"/>
              </a:rPr>
            </a:br>
            <a:r>
              <a:rPr lang="en-US" altLang="ko-KR" sz="3200" dirty="0" smtClean="0">
                <a:ea typeface="굴림" pitchFamily="34" charset="-127"/>
              </a:rPr>
              <a:t>Other Techniques and Applications</a:t>
            </a:r>
          </a:p>
        </p:txBody>
      </p:sp>
      <p:sp>
        <p:nvSpPr>
          <p:cNvPr id="1331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457200" algn="l"/>
                <a:tab pos="800100" algn="l"/>
                <a:tab pos="12573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57200" algn="l"/>
                <a:tab pos="800100" algn="l"/>
                <a:tab pos="12573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57200" algn="l"/>
                <a:tab pos="800100" algn="l"/>
                <a:tab pos="12573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57200" algn="l"/>
                <a:tab pos="800100" algn="l"/>
                <a:tab pos="12573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57200" algn="l"/>
                <a:tab pos="800100" algn="l"/>
                <a:tab pos="12573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800100" algn="l"/>
                <a:tab pos="12573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800100" algn="l"/>
                <a:tab pos="12573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800100" algn="l"/>
                <a:tab pos="12573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800100" algn="l"/>
                <a:tab pos="12573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E2396D8-141F-4651-98ED-D4F5FC4B8995}" type="slidenum">
              <a:rPr lang="en-US" altLang="ko-KR" smtClean="0">
                <a:solidFill>
                  <a:srgbClr val="777777"/>
                </a:solidFill>
                <a:ea typeface="굴림" pitchFamily="34" charset="-127"/>
              </a:rPr>
              <a:pPr eaLnBrk="1" hangingPunct="1"/>
              <a:t>9</a:t>
            </a:fld>
            <a:r>
              <a:rPr lang="en-US" altLang="ko-KR" smtClean="0">
                <a:solidFill>
                  <a:srgbClr val="777777"/>
                </a:solidFill>
                <a:latin typeface="Times New Roman" pitchFamily="18" charset="0"/>
                <a:ea typeface="굴림" pitchFamily="34" charset="-127"/>
              </a:rPr>
              <a:t> </a:t>
            </a:r>
          </a:p>
        </p:txBody>
      </p:sp>
      <p:sp>
        <p:nvSpPr>
          <p:cNvPr id="34" name="Content Placeholder 2"/>
          <p:cNvSpPr>
            <a:spLocks noGrp="1"/>
          </p:cNvSpPr>
          <p:nvPr>
            <p:ph idx="1"/>
          </p:nvPr>
        </p:nvSpPr>
        <p:spPr>
          <a:xfrm>
            <a:off x="492125" y="1676400"/>
            <a:ext cx="8186738" cy="3575050"/>
          </a:xfrm>
        </p:spPr>
        <p:txBody>
          <a:bodyPr/>
          <a:lstStyle/>
          <a:p>
            <a:r>
              <a:rPr lang="en-US" dirty="0" smtClean="0"/>
              <a:t>Text categorization</a:t>
            </a:r>
          </a:p>
          <a:p>
            <a:pPr lvl="1"/>
            <a:r>
              <a:rPr lang="en-US" dirty="0" err="1" smtClean="0"/>
              <a:t>NaiveBayes</a:t>
            </a:r>
            <a:r>
              <a:rPr lang="en-US" dirty="0" smtClean="0"/>
              <a:t>, Gradient boosting</a:t>
            </a:r>
          </a:p>
          <a:p>
            <a:r>
              <a:rPr lang="en-US" dirty="0" smtClean="0"/>
              <a:t>Visual analytics for document data</a:t>
            </a:r>
          </a:p>
          <a:p>
            <a:pPr lvl="1"/>
            <a:r>
              <a:rPr lang="en-US" dirty="0" smtClean="0"/>
              <a:t>Dimension reduction: principal component analysis, multidimensional scaling, t-distributed stochastic embedding</a:t>
            </a:r>
          </a:p>
          <a:p>
            <a:r>
              <a:rPr lang="en-US" dirty="0" smtClean="0"/>
              <a:t>Other techniques</a:t>
            </a:r>
          </a:p>
          <a:p>
            <a:pPr lvl="1"/>
            <a:r>
              <a:rPr lang="en-US" dirty="0"/>
              <a:t>Crawling (web.ppt)</a:t>
            </a:r>
          </a:p>
          <a:p>
            <a:pPr lvl="1"/>
            <a:r>
              <a:rPr lang="en-US" dirty="0"/>
              <a:t>Regular expression</a:t>
            </a:r>
          </a:p>
          <a:p>
            <a:pPr lvl="1"/>
            <a:r>
              <a:rPr lang="en-US" dirty="0"/>
              <a:t>Question-answering</a:t>
            </a:r>
          </a:p>
          <a:p>
            <a:pPr lvl="1"/>
            <a:r>
              <a:rPr lang="en-US" dirty="0"/>
              <a:t>Document summarization</a:t>
            </a:r>
          </a:p>
        </p:txBody>
      </p:sp>
    </p:spTree>
    <p:extLst>
      <p:ext uri="{BB962C8B-B14F-4D97-AF65-F5344CB8AC3E}">
        <p14:creationId xmlns:p14="http://schemas.microsoft.com/office/powerpoint/2010/main" val="1652536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">
  <a:themeElements>
    <a:clrScheme name="1_PNNL_PowerPoint_Template 11">
      <a:dk1>
        <a:srgbClr val="000000"/>
      </a:dk1>
      <a:lt1>
        <a:srgbClr val="FFFFFF"/>
      </a:lt1>
      <a:dk2>
        <a:srgbClr val="CB7023"/>
      </a:dk2>
      <a:lt2>
        <a:srgbClr val="333333"/>
      </a:lt2>
      <a:accent1>
        <a:srgbClr val="DDDDDD"/>
      </a:accent1>
      <a:accent2>
        <a:srgbClr val="808080"/>
      </a:accent2>
      <a:accent3>
        <a:srgbClr val="FFFFFF"/>
      </a:accent3>
      <a:accent4>
        <a:srgbClr val="000000"/>
      </a:accent4>
      <a:accent5>
        <a:srgbClr val="EBEBEB"/>
      </a:accent5>
      <a:accent6>
        <a:srgbClr val="737373"/>
      </a:accent6>
      <a:hlink>
        <a:srgbClr val="4D4D4D"/>
      </a:hlink>
      <a:folHlink>
        <a:srgbClr val="EAEAEA"/>
      </a:folHlink>
    </a:clrScheme>
    <a:fontScheme name="1_PNNL_PowerPoint_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PNNL_PowerPoint_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NNL_PowerPoint_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NNL_PowerPoint_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NNL_PowerPoint_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NNL_PowerPoint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NNL_PowerPoint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NNL_PowerPoint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NNL_PowerPoint_Template 8">
        <a:dk1>
          <a:srgbClr val="000000"/>
        </a:dk1>
        <a:lt1>
          <a:srgbClr val="FFFFFF"/>
        </a:lt1>
        <a:dk2>
          <a:srgbClr val="000000"/>
        </a:dk2>
        <a:lt2>
          <a:srgbClr val="000000"/>
        </a:lt2>
        <a:accent1>
          <a:srgbClr val="000099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AAAACA"/>
        </a:accent5>
        <a:accent6>
          <a:srgbClr val="E7B900"/>
        </a:accent6>
        <a:hlink>
          <a:srgbClr val="CC3300"/>
        </a:hlink>
        <a:folHlink>
          <a:srgbClr val="8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NNL_PowerPoint_Template 9">
        <a:dk1>
          <a:srgbClr val="000000"/>
        </a:dk1>
        <a:lt1>
          <a:srgbClr val="FFFFFF"/>
        </a:lt1>
        <a:dk2>
          <a:srgbClr val="000000"/>
        </a:dk2>
        <a:lt2>
          <a:srgbClr val="4D4D4D"/>
        </a:lt2>
        <a:accent1>
          <a:srgbClr val="000099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AAAACA"/>
        </a:accent5>
        <a:accent6>
          <a:srgbClr val="E7B900"/>
        </a:accent6>
        <a:hlink>
          <a:srgbClr val="006600"/>
        </a:hlink>
        <a:folHlink>
          <a:srgbClr val="CC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NNL_PowerPoint_Template 10">
        <a:dk1>
          <a:srgbClr val="000000"/>
        </a:dk1>
        <a:lt1>
          <a:srgbClr val="FFFFFF"/>
        </a:lt1>
        <a:dk2>
          <a:srgbClr val="000000"/>
        </a:dk2>
        <a:lt2>
          <a:srgbClr val="4D4D4D"/>
        </a:lt2>
        <a:accent1>
          <a:srgbClr val="336699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ADB8CA"/>
        </a:accent5>
        <a:accent6>
          <a:srgbClr val="E7B900"/>
        </a:accent6>
        <a:hlink>
          <a:srgbClr val="008080"/>
        </a:hlink>
        <a:folHlink>
          <a:srgbClr val="9900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NNL_PowerPoint_Template 11">
        <a:dk1>
          <a:srgbClr val="000000"/>
        </a:dk1>
        <a:lt1>
          <a:srgbClr val="FFFFFF"/>
        </a:lt1>
        <a:dk2>
          <a:srgbClr val="CB7023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NNL_PowerPoint_Template">
  <a:themeElements>
    <a:clrScheme name="Custom 1">
      <a:dk1>
        <a:srgbClr val="000000"/>
      </a:dk1>
      <a:lt1>
        <a:srgbClr val="FFFFFF"/>
      </a:lt1>
      <a:dk2>
        <a:srgbClr val="CB7023"/>
      </a:dk2>
      <a:lt2>
        <a:srgbClr val="333333"/>
      </a:lt2>
      <a:accent1>
        <a:srgbClr val="DDDDDD"/>
      </a:accent1>
      <a:accent2>
        <a:srgbClr val="808080"/>
      </a:accent2>
      <a:accent3>
        <a:srgbClr val="FFFFFF"/>
      </a:accent3>
      <a:accent4>
        <a:srgbClr val="000000"/>
      </a:accent4>
      <a:accent5>
        <a:srgbClr val="EBEBEB"/>
      </a:accent5>
      <a:accent6>
        <a:srgbClr val="737373"/>
      </a:accent6>
      <a:hlink>
        <a:srgbClr val="0070C0"/>
      </a:hlink>
      <a:folHlink>
        <a:srgbClr val="EAEAEA"/>
      </a:folHlink>
    </a:clrScheme>
    <a:fontScheme name="PNNL_PowerPoint_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NNL_PowerPoint_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NNL_PowerPoint_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NNL_PowerPoint_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NNL_PowerPoint_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NNL_PowerPoint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NNL_PowerPoint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NNL_PowerPoint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NNL_PowerPoint_Template 8">
        <a:dk1>
          <a:srgbClr val="000000"/>
        </a:dk1>
        <a:lt1>
          <a:srgbClr val="FFFFFF"/>
        </a:lt1>
        <a:dk2>
          <a:srgbClr val="000000"/>
        </a:dk2>
        <a:lt2>
          <a:srgbClr val="000000"/>
        </a:lt2>
        <a:accent1>
          <a:srgbClr val="000099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AAAACA"/>
        </a:accent5>
        <a:accent6>
          <a:srgbClr val="E7B900"/>
        </a:accent6>
        <a:hlink>
          <a:srgbClr val="CC3300"/>
        </a:hlink>
        <a:folHlink>
          <a:srgbClr val="8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NNL_PowerPoint_Template 9">
        <a:dk1>
          <a:srgbClr val="000000"/>
        </a:dk1>
        <a:lt1>
          <a:srgbClr val="FFFFFF"/>
        </a:lt1>
        <a:dk2>
          <a:srgbClr val="000000"/>
        </a:dk2>
        <a:lt2>
          <a:srgbClr val="4D4D4D"/>
        </a:lt2>
        <a:accent1>
          <a:srgbClr val="000099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AAAACA"/>
        </a:accent5>
        <a:accent6>
          <a:srgbClr val="E7B900"/>
        </a:accent6>
        <a:hlink>
          <a:srgbClr val="006600"/>
        </a:hlink>
        <a:folHlink>
          <a:srgbClr val="CC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NNL_PowerPoint_Template 10">
        <a:dk1>
          <a:srgbClr val="000000"/>
        </a:dk1>
        <a:lt1>
          <a:srgbClr val="FFFFFF"/>
        </a:lt1>
        <a:dk2>
          <a:srgbClr val="000000"/>
        </a:dk2>
        <a:lt2>
          <a:srgbClr val="4D4D4D"/>
        </a:lt2>
        <a:accent1>
          <a:srgbClr val="336699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ADB8CA"/>
        </a:accent5>
        <a:accent6>
          <a:srgbClr val="E7B900"/>
        </a:accent6>
        <a:hlink>
          <a:srgbClr val="008080"/>
        </a:hlink>
        <a:folHlink>
          <a:srgbClr val="9900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NNL_PowerPoint_Template 11">
        <a:dk1>
          <a:srgbClr val="000000"/>
        </a:dk1>
        <a:lt1>
          <a:srgbClr val="FFFFFF"/>
        </a:lt1>
        <a:dk2>
          <a:srgbClr val="CB7023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PNNL_PowerPoint_Template">
  <a:themeElements>
    <a:clrScheme name="2_PNNL_PowerPoint_Template 11">
      <a:dk1>
        <a:srgbClr val="000000"/>
      </a:dk1>
      <a:lt1>
        <a:srgbClr val="FFFFFF"/>
      </a:lt1>
      <a:dk2>
        <a:srgbClr val="CB7023"/>
      </a:dk2>
      <a:lt2>
        <a:srgbClr val="333333"/>
      </a:lt2>
      <a:accent1>
        <a:srgbClr val="DDDDDD"/>
      </a:accent1>
      <a:accent2>
        <a:srgbClr val="808080"/>
      </a:accent2>
      <a:accent3>
        <a:srgbClr val="FFFFFF"/>
      </a:accent3>
      <a:accent4>
        <a:srgbClr val="000000"/>
      </a:accent4>
      <a:accent5>
        <a:srgbClr val="EBEBEB"/>
      </a:accent5>
      <a:accent6>
        <a:srgbClr val="737373"/>
      </a:accent6>
      <a:hlink>
        <a:srgbClr val="4D4D4D"/>
      </a:hlink>
      <a:folHlink>
        <a:srgbClr val="EAEAEA"/>
      </a:folHlink>
    </a:clrScheme>
    <a:fontScheme name="2_PNNL_PowerPoint_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PNNL_PowerPoint_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NNL_PowerPoint_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NNL_PowerPoint_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NNL_PowerPoint_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NNL_PowerPoint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NNL_PowerPoint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NNL_PowerPoint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NNL_PowerPoint_Template 8">
        <a:dk1>
          <a:srgbClr val="000000"/>
        </a:dk1>
        <a:lt1>
          <a:srgbClr val="FFFFFF"/>
        </a:lt1>
        <a:dk2>
          <a:srgbClr val="000000"/>
        </a:dk2>
        <a:lt2>
          <a:srgbClr val="000000"/>
        </a:lt2>
        <a:accent1>
          <a:srgbClr val="000099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AAAACA"/>
        </a:accent5>
        <a:accent6>
          <a:srgbClr val="E7B900"/>
        </a:accent6>
        <a:hlink>
          <a:srgbClr val="CC3300"/>
        </a:hlink>
        <a:folHlink>
          <a:srgbClr val="8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NNL_PowerPoint_Template 9">
        <a:dk1>
          <a:srgbClr val="000000"/>
        </a:dk1>
        <a:lt1>
          <a:srgbClr val="FFFFFF"/>
        </a:lt1>
        <a:dk2>
          <a:srgbClr val="000000"/>
        </a:dk2>
        <a:lt2>
          <a:srgbClr val="4D4D4D"/>
        </a:lt2>
        <a:accent1>
          <a:srgbClr val="000099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AAAACA"/>
        </a:accent5>
        <a:accent6>
          <a:srgbClr val="E7B900"/>
        </a:accent6>
        <a:hlink>
          <a:srgbClr val="006600"/>
        </a:hlink>
        <a:folHlink>
          <a:srgbClr val="CC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NNL_PowerPoint_Template 10">
        <a:dk1>
          <a:srgbClr val="000000"/>
        </a:dk1>
        <a:lt1>
          <a:srgbClr val="FFFFFF"/>
        </a:lt1>
        <a:dk2>
          <a:srgbClr val="000000"/>
        </a:dk2>
        <a:lt2>
          <a:srgbClr val="4D4D4D"/>
        </a:lt2>
        <a:accent1>
          <a:srgbClr val="336699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ADB8CA"/>
        </a:accent5>
        <a:accent6>
          <a:srgbClr val="E7B900"/>
        </a:accent6>
        <a:hlink>
          <a:srgbClr val="008080"/>
        </a:hlink>
        <a:folHlink>
          <a:srgbClr val="9900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NNL_PowerPoint_Template 11">
        <a:dk1>
          <a:srgbClr val="000000"/>
        </a:dk1>
        <a:lt1>
          <a:srgbClr val="FFFFFF"/>
        </a:lt1>
        <a:dk2>
          <a:srgbClr val="CB7023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3_PNNL_PowerPoint_Template">
  <a:themeElements>
    <a:clrScheme name="3_PNNL_PowerPoint_Template 11">
      <a:dk1>
        <a:srgbClr val="000000"/>
      </a:dk1>
      <a:lt1>
        <a:srgbClr val="FFFFFF"/>
      </a:lt1>
      <a:dk2>
        <a:srgbClr val="CB7023"/>
      </a:dk2>
      <a:lt2>
        <a:srgbClr val="333333"/>
      </a:lt2>
      <a:accent1>
        <a:srgbClr val="DDDDDD"/>
      </a:accent1>
      <a:accent2>
        <a:srgbClr val="808080"/>
      </a:accent2>
      <a:accent3>
        <a:srgbClr val="FFFFFF"/>
      </a:accent3>
      <a:accent4>
        <a:srgbClr val="000000"/>
      </a:accent4>
      <a:accent5>
        <a:srgbClr val="EBEBEB"/>
      </a:accent5>
      <a:accent6>
        <a:srgbClr val="737373"/>
      </a:accent6>
      <a:hlink>
        <a:srgbClr val="4D4D4D"/>
      </a:hlink>
      <a:folHlink>
        <a:srgbClr val="EAEAEA"/>
      </a:folHlink>
    </a:clrScheme>
    <a:fontScheme name="3_PNNL_PowerPoint_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PNNL_PowerPoint_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PNNL_PowerPoint_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PNNL_PowerPoint_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PNNL_PowerPoint_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PNNL_PowerPoint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PNNL_PowerPoint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PNNL_PowerPoint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PNNL_PowerPoint_Template 8">
        <a:dk1>
          <a:srgbClr val="000000"/>
        </a:dk1>
        <a:lt1>
          <a:srgbClr val="FFFFFF"/>
        </a:lt1>
        <a:dk2>
          <a:srgbClr val="000000"/>
        </a:dk2>
        <a:lt2>
          <a:srgbClr val="000000"/>
        </a:lt2>
        <a:accent1>
          <a:srgbClr val="000099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AAAACA"/>
        </a:accent5>
        <a:accent6>
          <a:srgbClr val="E7B900"/>
        </a:accent6>
        <a:hlink>
          <a:srgbClr val="CC3300"/>
        </a:hlink>
        <a:folHlink>
          <a:srgbClr val="8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PNNL_PowerPoint_Template 9">
        <a:dk1>
          <a:srgbClr val="000000"/>
        </a:dk1>
        <a:lt1>
          <a:srgbClr val="FFFFFF"/>
        </a:lt1>
        <a:dk2>
          <a:srgbClr val="000000"/>
        </a:dk2>
        <a:lt2>
          <a:srgbClr val="4D4D4D"/>
        </a:lt2>
        <a:accent1>
          <a:srgbClr val="000099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AAAACA"/>
        </a:accent5>
        <a:accent6>
          <a:srgbClr val="E7B900"/>
        </a:accent6>
        <a:hlink>
          <a:srgbClr val="006600"/>
        </a:hlink>
        <a:folHlink>
          <a:srgbClr val="CC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PNNL_PowerPoint_Template 10">
        <a:dk1>
          <a:srgbClr val="000000"/>
        </a:dk1>
        <a:lt1>
          <a:srgbClr val="FFFFFF"/>
        </a:lt1>
        <a:dk2>
          <a:srgbClr val="000000"/>
        </a:dk2>
        <a:lt2>
          <a:srgbClr val="4D4D4D"/>
        </a:lt2>
        <a:accent1>
          <a:srgbClr val="336699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ADB8CA"/>
        </a:accent5>
        <a:accent6>
          <a:srgbClr val="E7B900"/>
        </a:accent6>
        <a:hlink>
          <a:srgbClr val="008080"/>
        </a:hlink>
        <a:folHlink>
          <a:srgbClr val="9900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PNNL_PowerPoint_Template 11">
        <a:dk1>
          <a:srgbClr val="000000"/>
        </a:dk1>
        <a:lt1>
          <a:srgbClr val="FFFFFF"/>
        </a:lt1>
        <a:dk2>
          <a:srgbClr val="CB7023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4_PNNL_PowerPoint_Template">
  <a:themeElements>
    <a:clrScheme name="4_PNNL_PowerPoint_Template 11">
      <a:dk1>
        <a:srgbClr val="000000"/>
      </a:dk1>
      <a:lt1>
        <a:srgbClr val="FFFFFF"/>
      </a:lt1>
      <a:dk2>
        <a:srgbClr val="CB7023"/>
      </a:dk2>
      <a:lt2>
        <a:srgbClr val="333333"/>
      </a:lt2>
      <a:accent1>
        <a:srgbClr val="DDDDDD"/>
      </a:accent1>
      <a:accent2>
        <a:srgbClr val="808080"/>
      </a:accent2>
      <a:accent3>
        <a:srgbClr val="FFFFFF"/>
      </a:accent3>
      <a:accent4>
        <a:srgbClr val="000000"/>
      </a:accent4>
      <a:accent5>
        <a:srgbClr val="EBEBEB"/>
      </a:accent5>
      <a:accent6>
        <a:srgbClr val="737373"/>
      </a:accent6>
      <a:hlink>
        <a:srgbClr val="4D4D4D"/>
      </a:hlink>
      <a:folHlink>
        <a:srgbClr val="EAEAEA"/>
      </a:folHlink>
    </a:clrScheme>
    <a:fontScheme name="4_PNNL_PowerPoint_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4_PNNL_PowerPoint_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PNNL_PowerPoint_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PNNL_PowerPoint_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PNNL_PowerPoint_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PNNL_PowerPoint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PNNL_PowerPoint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PNNL_PowerPoint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PNNL_PowerPoint_Template 8">
        <a:dk1>
          <a:srgbClr val="000000"/>
        </a:dk1>
        <a:lt1>
          <a:srgbClr val="FFFFFF"/>
        </a:lt1>
        <a:dk2>
          <a:srgbClr val="000000"/>
        </a:dk2>
        <a:lt2>
          <a:srgbClr val="000000"/>
        </a:lt2>
        <a:accent1>
          <a:srgbClr val="000099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AAAACA"/>
        </a:accent5>
        <a:accent6>
          <a:srgbClr val="E7B900"/>
        </a:accent6>
        <a:hlink>
          <a:srgbClr val="CC3300"/>
        </a:hlink>
        <a:folHlink>
          <a:srgbClr val="8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PNNL_PowerPoint_Template 9">
        <a:dk1>
          <a:srgbClr val="000000"/>
        </a:dk1>
        <a:lt1>
          <a:srgbClr val="FFFFFF"/>
        </a:lt1>
        <a:dk2>
          <a:srgbClr val="000000"/>
        </a:dk2>
        <a:lt2>
          <a:srgbClr val="4D4D4D"/>
        </a:lt2>
        <a:accent1>
          <a:srgbClr val="000099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AAAACA"/>
        </a:accent5>
        <a:accent6>
          <a:srgbClr val="E7B900"/>
        </a:accent6>
        <a:hlink>
          <a:srgbClr val="006600"/>
        </a:hlink>
        <a:folHlink>
          <a:srgbClr val="CC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PNNL_PowerPoint_Template 10">
        <a:dk1>
          <a:srgbClr val="000000"/>
        </a:dk1>
        <a:lt1>
          <a:srgbClr val="FFFFFF"/>
        </a:lt1>
        <a:dk2>
          <a:srgbClr val="000000"/>
        </a:dk2>
        <a:lt2>
          <a:srgbClr val="4D4D4D"/>
        </a:lt2>
        <a:accent1>
          <a:srgbClr val="336699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ADB8CA"/>
        </a:accent5>
        <a:accent6>
          <a:srgbClr val="E7B900"/>
        </a:accent6>
        <a:hlink>
          <a:srgbClr val="008080"/>
        </a:hlink>
        <a:folHlink>
          <a:srgbClr val="9900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PNNL_PowerPoint_Template 11">
        <a:dk1>
          <a:srgbClr val="000000"/>
        </a:dk1>
        <a:lt1>
          <a:srgbClr val="FFFFFF"/>
        </a:lt1>
        <a:dk2>
          <a:srgbClr val="CB7023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5_PNNL_PowerPoint_Template">
  <a:themeElements>
    <a:clrScheme name="5_PNNL_PowerPoint_Template 11">
      <a:dk1>
        <a:srgbClr val="000000"/>
      </a:dk1>
      <a:lt1>
        <a:srgbClr val="FFFFFF"/>
      </a:lt1>
      <a:dk2>
        <a:srgbClr val="CB7023"/>
      </a:dk2>
      <a:lt2>
        <a:srgbClr val="333333"/>
      </a:lt2>
      <a:accent1>
        <a:srgbClr val="DDDDDD"/>
      </a:accent1>
      <a:accent2>
        <a:srgbClr val="808080"/>
      </a:accent2>
      <a:accent3>
        <a:srgbClr val="FFFFFF"/>
      </a:accent3>
      <a:accent4>
        <a:srgbClr val="000000"/>
      </a:accent4>
      <a:accent5>
        <a:srgbClr val="EBEBEB"/>
      </a:accent5>
      <a:accent6>
        <a:srgbClr val="737373"/>
      </a:accent6>
      <a:hlink>
        <a:srgbClr val="4D4D4D"/>
      </a:hlink>
      <a:folHlink>
        <a:srgbClr val="EAEAEA"/>
      </a:folHlink>
    </a:clrScheme>
    <a:fontScheme name="5_PNNL_PowerPoint_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5_PNNL_PowerPoint_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PNNL_PowerPoint_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PNNL_PowerPoint_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PNNL_PowerPoint_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PNNL_PowerPoint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PNNL_PowerPoint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PNNL_PowerPoint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PNNL_PowerPoint_Template 8">
        <a:dk1>
          <a:srgbClr val="000000"/>
        </a:dk1>
        <a:lt1>
          <a:srgbClr val="FFFFFF"/>
        </a:lt1>
        <a:dk2>
          <a:srgbClr val="000000"/>
        </a:dk2>
        <a:lt2>
          <a:srgbClr val="000000"/>
        </a:lt2>
        <a:accent1>
          <a:srgbClr val="000099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AAAACA"/>
        </a:accent5>
        <a:accent6>
          <a:srgbClr val="E7B900"/>
        </a:accent6>
        <a:hlink>
          <a:srgbClr val="CC3300"/>
        </a:hlink>
        <a:folHlink>
          <a:srgbClr val="8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PNNL_PowerPoint_Template 9">
        <a:dk1>
          <a:srgbClr val="000000"/>
        </a:dk1>
        <a:lt1>
          <a:srgbClr val="FFFFFF"/>
        </a:lt1>
        <a:dk2>
          <a:srgbClr val="000000"/>
        </a:dk2>
        <a:lt2>
          <a:srgbClr val="4D4D4D"/>
        </a:lt2>
        <a:accent1>
          <a:srgbClr val="000099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AAAACA"/>
        </a:accent5>
        <a:accent6>
          <a:srgbClr val="E7B900"/>
        </a:accent6>
        <a:hlink>
          <a:srgbClr val="006600"/>
        </a:hlink>
        <a:folHlink>
          <a:srgbClr val="CC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PNNL_PowerPoint_Template 10">
        <a:dk1>
          <a:srgbClr val="000000"/>
        </a:dk1>
        <a:lt1>
          <a:srgbClr val="FFFFFF"/>
        </a:lt1>
        <a:dk2>
          <a:srgbClr val="000000"/>
        </a:dk2>
        <a:lt2>
          <a:srgbClr val="4D4D4D"/>
        </a:lt2>
        <a:accent1>
          <a:srgbClr val="336699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ADB8CA"/>
        </a:accent5>
        <a:accent6>
          <a:srgbClr val="E7B900"/>
        </a:accent6>
        <a:hlink>
          <a:srgbClr val="008080"/>
        </a:hlink>
        <a:folHlink>
          <a:srgbClr val="9900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PNNL_PowerPoint_Template 11">
        <a:dk1>
          <a:srgbClr val="000000"/>
        </a:dk1>
        <a:lt1>
          <a:srgbClr val="FFFFFF"/>
        </a:lt1>
        <a:dk2>
          <a:srgbClr val="CB7023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6_PNNL_PowerPoint_Template">
  <a:themeElements>
    <a:clrScheme name="6_PNNL_PowerPoint_Template 11">
      <a:dk1>
        <a:srgbClr val="000000"/>
      </a:dk1>
      <a:lt1>
        <a:srgbClr val="FFFFFF"/>
      </a:lt1>
      <a:dk2>
        <a:srgbClr val="CB7023"/>
      </a:dk2>
      <a:lt2>
        <a:srgbClr val="333333"/>
      </a:lt2>
      <a:accent1>
        <a:srgbClr val="DDDDDD"/>
      </a:accent1>
      <a:accent2>
        <a:srgbClr val="808080"/>
      </a:accent2>
      <a:accent3>
        <a:srgbClr val="FFFFFF"/>
      </a:accent3>
      <a:accent4>
        <a:srgbClr val="000000"/>
      </a:accent4>
      <a:accent5>
        <a:srgbClr val="EBEBEB"/>
      </a:accent5>
      <a:accent6>
        <a:srgbClr val="737373"/>
      </a:accent6>
      <a:hlink>
        <a:srgbClr val="4D4D4D"/>
      </a:hlink>
      <a:folHlink>
        <a:srgbClr val="EAEAEA"/>
      </a:folHlink>
    </a:clrScheme>
    <a:fontScheme name="6_PNNL_PowerPoint_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6_PNNL_PowerPoint_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PNNL_PowerPoint_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PNNL_PowerPoint_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PNNL_PowerPoint_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PNNL_PowerPoint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PNNL_PowerPoint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PNNL_PowerPoint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PNNL_PowerPoint_Template 8">
        <a:dk1>
          <a:srgbClr val="000000"/>
        </a:dk1>
        <a:lt1>
          <a:srgbClr val="FFFFFF"/>
        </a:lt1>
        <a:dk2>
          <a:srgbClr val="000000"/>
        </a:dk2>
        <a:lt2>
          <a:srgbClr val="000000"/>
        </a:lt2>
        <a:accent1>
          <a:srgbClr val="000099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AAAACA"/>
        </a:accent5>
        <a:accent6>
          <a:srgbClr val="E7B900"/>
        </a:accent6>
        <a:hlink>
          <a:srgbClr val="CC3300"/>
        </a:hlink>
        <a:folHlink>
          <a:srgbClr val="8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PNNL_PowerPoint_Template 9">
        <a:dk1>
          <a:srgbClr val="000000"/>
        </a:dk1>
        <a:lt1>
          <a:srgbClr val="FFFFFF"/>
        </a:lt1>
        <a:dk2>
          <a:srgbClr val="000000"/>
        </a:dk2>
        <a:lt2>
          <a:srgbClr val="4D4D4D"/>
        </a:lt2>
        <a:accent1>
          <a:srgbClr val="000099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AAAACA"/>
        </a:accent5>
        <a:accent6>
          <a:srgbClr val="E7B900"/>
        </a:accent6>
        <a:hlink>
          <a:srgbClr val="006600"/>
        </a:hlink>
        <a:folHlink>
          <a:srgbClr val="CC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PNNL_PowerPoint_Template 10">
        <a:dk1>
          <a:srgbClr val="000000"/>
        </a:dk1>
        <a:lt1>
          <a:srgbClr val="FFFFFF"/>
        </a:lt1>
        <a:dk2>
          <a:srgbClr val="000000"/>
        </a:dk2>
        <a:lt2>
          <a:srgbClr val="4D4D4D"/>
        </a:lt2>
        <a:accent1>
          <a:srgbClr val="336699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ADB8CA"/>
        </a:accent5>
        <a:accent6>
          <a:srgbClr val="E7B900"/>
        </a:accent6>
        <a:hlink>
          <a:srgbClr val="008080"/>
        </a:hlink>
        <a:folHlink>
          <a:srgbClr val="9900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PNNL_PowerPoint_Template 11">
        <a:dk1>
          <a:srgbClr val="000000"/>
        </a:dk1>
        <a:lt1>
          <a:srgbClr val="FFFFFF"/>
        </a:lt1>
        <a:dk2>
          <a:srgbClr val="CB7023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7_PNNL_PowerPoint_Template">
  <a:themeElements>
    <a:clrScheme name="7_PNNL_PowerPoint_Template 11">
      <a:dk1>
        <a:srgbClr val="000000"/>
      </a:dk1>
      <a:lt1>
        <a:srgbClr val="FFFFFF"/>
      </a:lt1>
      <a:dk2>
        <a:srgbClr val="CB7023"/>
      </a:dk2>
      <a:lt2>
        <a:srgbClr val="333333"/>
      </a:lt2>
      <a:accent1>
        <a:srgbClr val="DDDDDD"/>
      </a:accent1>
      <a:accent2>
        <a:srgbClr val="808080"/>
      </a:accent2>
      <a:accent3>
        <a:srgbClr val="FFFFFF"/>
      </a:accent3>
      <a:accent4>
        <a:srgbClr val="000000"/>
      </a:accent4>
      <a:accent5>
        <a:srgbClr val="EBEBEB"/>
      </a:accent5>
      <a:accent6>
        <a:srgbClr val="737373"/>
      </a:accent6>
      <a:hlink>
        <a:srgbClr val="4D4D4D"/>
      </a:hlink>
      <a:folHlink>
        <a:srgbClr val="EAEAEA"/>
      </a:folHlink>
    </a:clrScheme>
    <a:fontScheme name="7_PNNL_PowerPoint_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7_PNNL_PowerPoint_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PNNL_PowerPoint_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PNNL_PowerPoint_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PNNL_PowerPoint_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PNNL_PowerPoint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PNNL_PowerPoint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PNNL_PowerPoint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PNNL_PowerPoint_Template 8">
        <a:dk1>
          <a:srgbClr val="000000"/>
        </a:dk1>
        <a:lt1>
          <a:srgbClr val="FFFFFF"/>
        </a:lt1>
        <a:dk2>
          <a:srgbClr val="000000"/>
        </a:dk2>
        <a:lt2>
          <a:srgbClr val="000000"/>
        </a:lt2>
        <a:accent1>
          <a:srgbClr val="000099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AAAACA"/>
        </a:accent5>
        <a:accent6>
          <a:srgbClr val="E7B900"/>
        </a:accent6>
        <a:hlink>
          <a:srgbClr val="CC3300"/>
        </a:hlink>
        <a:folHlink>
          <a:srgbClr val="8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PNNL_PowerPoint_Template 9">
        <a:dk1>
          <a:srgbClr val="000000"/>
        </a:dk1>
        <a:lt1>
          <a:srgbClr val="FFFFFF"/>
        </a:lt1>
        <a:dk2>
          <a:srgbClr val="000000"/>
        </a:dk2>
        <a:lt2>
          <a:srgbClr val="4D4D4D"/>
        </a:lt2>
        <a:accent1>
          <a:srgbClr val="000099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AAAACA"/>
        </a:accent5>
        <a:accent6>
          <a:srgbClr val="E7B900"/>
        </a:accent6>
        <a:hlink>
          <a:srgbClr val="006600"/>
        </a:hlink>
        <a:folHlink>
          <a:srgbClr val="CC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PNNL_PowerPoint_Template 10">
        <a:dk1>
          <a:srgbClr val="000000"/>
        </a:dk1>
        <a:lt1>
          <a:srgbClr val="FFFFFF"/>
        </a:lt1>
        <a:dk2>
          <a:srgbClr val="000000"/>
        </a:dk2>
        <a:lt2>
          <a:srgbClr val="4D4D4D"/>
        </a:lt2>
        <a:accent1>
          <a:srgbClr val="336699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ADB8CA"/>
        </a:accent5>
        <a:accent6>
          <a:srgbClr val="E7B900"/>
        </a:accent6>
        <a:hlink>
          <a:srgbClr val="008080"/>
        </a:hlink>
        <a:folHlink>
          <a:srgbClr val="9900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PNNL_PowerPoint_Template 11">
        <a:dk1>
          <a:srgbClr val="000000"/>
        </a:dk1>
        <a:lt1>
          <a:srgbClr val="FFFFFF"/>
        </a:lt1>
        <a:dk2>
          <a:srgbClr val="CB7023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8_PNNL_PowerPoint_Template">
  <a:themeElements>
    <a:clrScheme name="8_PNNL_PowerPoint_Template 11">
      <a:dk1>
        <a:srgbClr val="000000"/>
      </a:dk1>
      <a:lt1>
        <a:srgbClr val="FFFFFF"/>
      </a:lt1>
      <a:dk2>
        <a:srgbClr val="CB7023"/>
      </a:dk2>
      <a:lt2>
        <a:srgbClr val="333333"/>
      </a:lt2>
      <a:accent1>
        <a:srgbClr val="DDDDDD"/>
      </a:accent1>
      <a:accent2>
        <a:srgbClr val="808080"/>
      </a:accent2>
      <a:accent3>
        <a:srgbClr val="FFFFFF"/>
      </a:accent3>
      <a:accent4>
        <a:srgbClr val="000000"/>
      </a:accent4>
      <a:accent5>
        <a:srgbClr val="EBEBEB"/>
      </a:accent5>
      <a:accent6>
        <a:srgbClr val="737373"/>
      </a:accent6>
      <a:hlink>
        <a:srgbClr val="4D4D4D"/>
      </a:hlink>
      <a:folHlink>
        <a:srgbClr val="EAEAEA"/>
      </a:folHlink>
    </a:clrScheme>
    <a:fontScheme name="8_PNNL_PowerPoint_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8_PNNL_PowerPoint_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PNNL_PowerPoint_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PNNL_PowerPoint_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PNNL_PowerPoint_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PNNL_PowerPoint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PNNL_PowerPoint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PNNL_PowerPoint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PNNL_PowerPoint_Template 8">
        <a:dk1>
          <a:srgbClr val="000000"/>
        </a:dk1>
        <a:lt1>
          <a:srgbClr val="FFFFFF"/>
        </a:lt1>
        <a:dk2>
          <a:srgbClr val="000000"/>
        </a:dk2>
        <a:lt2>
          <a:srgbClr val="000000"/>
        </a:lt2>
        <a:accent1>
          <a:srgbClr val="000099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AAAACA"/>
        </a:accent5>
        <a:accent6>
          <a:srgbClr val="E7B900"/>
        </a:accent6>
        <a:hlink>
          <a:srgbClr val="CC3300"/>
        </a:hlink>
        <a:folHlink>
          <a:srgbClr val="8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PNNL_PowerPoint_Template 9">
        <a:dk1>
          <a:srgbClr val="000000"/>
        </a:dk1>
        <a:lt1>
          <a:srgbClr val="FFFFFF"/>
        </a:lt1>
        <a:dk2>
          <a:srgbClr val="000000"/>
        </a:dk2>
        <a:lt2>
          <a:srgbClr val="4D4D4D"/>
        </a:lt2>
        <a:accent1>
          <a:srgbClr val="000099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AAAACA"/>
        </a:accent5>
        <a:accent6>
          <a:srgbClr val="E7B900"/>
        </a:accent6>
        <a:hlink>
          <a:srgbClr val="006600"/>
        </a:hlink>
        <a:folHlink>
          <a:srgbClr val="CC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PNNL_PowerPoint_Template 10">
        <a:dk1>
          <a:srgbClr val="000000"/>
        </a:dk1>
        <a:lt1>
          <a:srgbClr val="FFFFFF"/>
        </a:lt1>
        <a:dk2>
          <a:srgbClr val="000000"/>
        </a:dk2>
        <a:lt2>
          <a:srgbClr val="4D4D4D"/>
        </a:lt2>
        <a:accent1>
          <a:srgbClr val="336699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ADB8CA"/>
        </a:accent5>
        <a:accent6>
          <a:srgbClr val="E7B900"/>
        </a:accent6>
        <a:hlink>
          <a:srgbClr val="008080"/>
        </a:hlink>
        <a:folHlink>
          <a:srgbClr val="9900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PNNL_PowerPoint_Template 11">
        <a:dk1>
          <a:srgbClr val="000000"/>
        </a:dk1>
        <a:lt1>
          <a:srgbClr val="FFFFFF"/>
        </a:lt1>
        <a:dk2>
          <a:srgbClr val="CB7023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40218</TotalTime>
  <Words>1894</Words>
  <Application>Microsoft Office PowerPoint</Application>
  <PresentationFormat>화면 슬라이드 쇼(4:3)</PresentationFormat>
  <Paragraphs>358</Paragraphs>
  <Slides>39</Slides>
  <Notes>17</Notes>
  <HiddenSlides>0</HiddenSlides>
  <MMClips>0</MMClips>
  <ScaleCrop>false</ScaleCrop>
  <HeadingPairs>
    <vt:vector size="8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39</vt:i4>
      </vt:variant>
    </vt:vector>
  </HeadingPairs>
  <TitlesOfParts>
    <vt:vector size="61" baseType="lpstr">
      <vt:lpstr>Arial Unicode MS</vt:lpstr>
      <vt:lpstr>ＭＳ Ｐゴシック</vt:lpstr>
      <vt:lpstr>굴림</vt:lpstr>
      <vt:lpstr>맑은 고딕</vt:lpstr>
      <vt:lpstr>Arial</vt:lpstr>
      <vt:lpstr>Calibri</vt:lpstr>
      <vt:lpstr>Californian FB</vt:lpstr>
      <vt:lpstr>Lucida Sans</vt:lpstr>
      <vt:lpstr>Times New Roman</vt:lpstr>
      <vt:lpstr>Wingdings</vt:lpstr>
      <vt:lpstr>Blank</vt:lpstr>
      <vt:lpstr>PNNL_PowerPoint_Template</vt:lpstr>
      <vt:lpstr>2_PNNL_PowerPoint_Template</vt:lpstr>
      <vt:lpstr>3_PNNL_PowerPoint_Template</vt:lpstr>
      <vt:lpstr>4_PNNL_PowerPoint_Template</vt:lpstr>
      <vt:lpstr>5_PNNL_PowerPoint_Template</vt:lpstr>
      <vt:lpstr>6_PNNL_PowerPoint_Template</vt:lpstr>
      <vt:lpstr>7_PNNL_PowerPoint_Template</vt:lpstr>
      <vt:lpstr>8_PNNL_PowerPoint_Template</vt:lpstr>
      <vt:lpstr>Office Theme</vt:lpstr>
      <vt:lpstr>1_Office Theme</vt:lpstr>
      <vt:lpstr>Microsoft Excel Chart</vt:lpstr>
      <vt:lpstr> COSE472(00):  Information Retrieval (정보검색)  Lecture 0. Course Overview </vt:lpstr>
      <vt:lpstr>About Me Google ‘Jaegul Choo’</vt:lpstr>
      <vt:lpstr>Basic Course Information</vt:lpstr>
      <vt:lpstr>What is this course about?</vt:lpstr>
      <vt:lpstr>Textbooks</vt:lpstr>
      <vt:lpstr>Course Topics</vt:lpstr>
      <vt:lpstr>Course Topics (I):  Web Search</vt:lpstr>
      <vt:lpstr>Course Topics (II):  Recommender System</vt:lpstr>
      <vt:lpstr>Course Topics (III):  Other Techniques and Applications</vt:lpstr>
      <vt:lpstr>Prerequisites</vt:lpstr>
      <vt:lpstr>Grading</vt:lpstr>
      <vt:lpstr>Homework Assignments</vt:lpstr>
      <vt:lpstr>Exams</vt:lpstr>
      <vt:lpstr>Term Project</vt:lpstr>
      <vt:lpstr>Course Overview</vt:lpstr>
      <vt:lpstr>Information Retrieval</vt:lpstr>
      <vt:lpstr>IR System Architecture</vt:lpstr>
      <vt:lpstr>What is a Document?</vt:lpstr>
      <vt:lpstr>Documents vs. Database Records</vt:lpstr>
      <vt:lpstr>Documents vs. Database Records</vt:lpstr>
      <vt:lpstr>Unstructured (text) vs. structured (database) data in the mid-nineties</vt:lpstr>
      <vt:lpstr>Unstructured (text) vs. structured (database) data today</vt:lpstr>
      <vt:lpstr>Comparing Text</vt:lpstr>
      <vt:lpstr>Dimensions of IR</vt:lpstr>
      <vt:lpstr>Other Media</vt:lpstr>
      <vt:lpstr>Dimensions of IR</vt:lpstr>
      <vt:lpstr>IR Tasks</vt:lpstr>
      <vt:lpstr>Big Issues in IR</vt:lpstr>
      <vt:lpstr>Big Issues in IR</vt:lpstr>
      <vt:lpstr>Big Issues in IR</vt:lpstr>
      <vt:lpstr>Big Issues in IR</vt:lpstr>
      <vt:lpstr>IR and Search Engines</vt:lpstr>
      <vt:lpstr>IR and Search Engines</vt:lpstr>
      <vt:lpstr>Search Engine Issues</vt:lpstr>
      <vt:lpstr>Search Engine Issues</vt:lpstr>
      <vt:lpstr>Search Engine Issues</vt:lpstr>
      <vt:lpstr>Spam</vt:lpstr>
      <vt:lpstr>Course Goals</vt:lpstr>
      <vt:lpstr>Conferences</vt:lpstr>
    </vt:vector>
  </TitlesOfParts>
  <Company>Pacific Northwest Versions panel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Staff</dc:creator>
  <cp:lastModifiedBy>joyfull</cp:lastModifiedBy>
  <cp:revision>1217</cp:revision>
  <dcterms:created xsi:type="dcterms:W3CDTF">2009-06-08T22:01:17Z</dcterms:created>
  <dcterms:modified xsi:type="dcterms:W3CDTF">2015-08-30T13:31:13Z</dcterms:modified>
</cp:coreProperties>
</file>