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8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9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9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7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6D604E9-C345-494C-AAAA-F97E8227C17E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8D6D081-6ACA-4CBD-92DB-FA93CAC76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1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0064E-639A-4A3E-B466-F706D6CF3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2021</a:t>
            </a:r>
            <a:br>
              <a:rPr lang="en-US" altLang="ko-KR" dirty="0">
                <a:latin typeface="+mj-ea"/>
              </a:rPr>
            </a:br>
            <a:r>
              <a:rPr lang="ko-KR" altLang="en-US" dirty="0">
                <a:latin typeface="+mj-ea"/>
              </a:rPr>
              <a:t>소프트웨어전시회</a:t>
            </a:r>
            <a:br>
              <a:rPr lang="en-US" altLang="ko-KR" dirty="0">
                <a:latin typeface="+mj-ea"/>
              </a:rPr>
            </a:br>
            <a:r>
              <a:rPr lang="ko-KR" altLang="en-US" dirty="0">
                <a:latin typeface="+mj-ea"/>
              </a:rPr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422A1-002F-4F30-9F7E-DE005D96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850" y="4123267"/>
            <a:ext cx="9228201" cy="1645920"/>
          </a:xfrm>
        </p:spPr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/>
              <a:t>팀 </a:t>
            </a:r>
            <a:r>
              <a:rPr lang="en-US" altLang="ko-KR" dirty="0"/>
              <a:t>K.K.N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71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F511-2B9A-447C-97B4-D45D3E1F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812" y="3122358"/>
            <a:ext cx="722376" cy="613283"/>
          </a:xfrm>
        </p:spPr>
        <p:txBody>
          <a:bodyPr/>
          <a:lstStyle/>
          <a:p>
            <a:r>
              <a:rPr lang="ko-KR" altLang="en-US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618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7EA6-21AB-4B5F-832B-505D4F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06B-A329-4F79-A1D7-8BC5B916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역할 분담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선정이유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어떤 언어 사용했는지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우리만의 기술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프로젝트 설명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어려웠던 점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34911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7EA6-21AB-4B5F-832B-505D4F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06B-A329-4F79-A1D7-8BC5B916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고은영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카메라 컨트롤</a:t>
            </a:r>
            <a:r>
              <a:rPr lang="en-US" altLang="ko-KR" dirty="0"/>
              <a:t>, </a:t>
            </a:r>
            <a:r>
              <a:rPr lang="ko-KR" altLang="en-US" dirty="0" err="1"/>
              <a:t>타임바</a:t>
            </a:r>
            <a:r>
              <a:rPr lang="en-US" altLang="ko-KR" dirty="0"/>
              <a:t>, </a:t>
            </a:r>
            <a:r>
              <a:rPr lang="ko-KR" altLang="en-US" dirty="0"/>
              <a:t>모드에 따라 다르게 점수 분배</a:t>
            </a:r>
            <a:r>
              <a:rPr lang="en-US" altLang="ko-KR" dirty="0"/>
              <a:t>, </a:t>
            </a:r>
            <a:r>
              <a:rPr lang="ko-KR" altLang="en-US" dirty="0"/>
              <a:t>사운드 선정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안드로이드 빌드</a:t>
            </a:r>
            <a:endParaRPr lang="en-US" altLang="ko-KR" dirty="0"/>
          </a:p>
          <a:p>
            <a:r>
              <a:rPr lang="ko-KR" altLang="en-US" dirty="0"/>
              <a:t>김소희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게임 시작 씬</a:t>
            </a:r>
            <a:r>
              <a:rPr lang="en-US" altLang="ko-KR" dirty="0"/>
              <a:t>, </a:t>
            </a: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엔딩 장면 베스트 시간과 점수 표시</a:t>
            </a:r>
            <a:r>
              <a:rPr lang="en-US" altLang="ko-KR" dirty="0"/>
              <a:t>, </a:t>
            </a:r>
            <a:r>
              <a:rPr lang="ko-KR" altLang="en-US" dirty="0" err="1"/>
              <a:t>에셋</a:t>
            </a:r>
            <a:r>
              <a:rPr lang="ko-KR" altLang="en-US" dirty="0"/>
              <a:t> 추가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 err="1"/>
              <a:t>피피티</a:t>
            </a:r>
            <a:r>
              <a:rPr lang="ko-KR" altLang="en-US" dirty="0"/>
              <a:t> 제작</a:t>
            </a:r>
            <a:endParaRPr lang="en-US" altLang="ko-KR" dirty="0"/>
          </a:p>
          <a:p>
            <a:r>
              <a:rPr lang="ko-KR" altLang="en-US" dirty="0" err="1"/>
              <a:t>남서영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 충돌</a:t>
            </a:r>
            <a:r>
              <a:rPr lang="en-US" altLang="ko-KR" dirty="0"/>
              <a:t>/</a:t>
            </a:r>
            <a:r>
              <a:rPr lang="ko-KR" altLang="en-US" dirty="0"/>
              <a:t>시간 증감 처리</a:t>
            </a:r>
            <a:r>
              <a:rPr lang="en-US" altLang="ko-KR" dirty="0"/>
              <a:t>, </a:t>
            </a:r>
            <a:r>
              <a:rPr lang="ko-KR" altLang="en-US" dirty="0" err="1"/>
              <a:t>메뉴바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355690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7EA6-21AB-4B5F-832B-505D4F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06B-A329-4F79-A1D7-8BC5B916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 시대에 맞춰 이와 연관된 게임을 생각하다 게임을 제작하게 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91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7EA6-21AB-4B5F-832B-505D4F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06B-A329-4F79-A1D7-8BC5B916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 엔진 </a:t>
            </a:r>
            <a:r>
              <a:rPr lang="en-US" altLang="ko-KR" dirty="0"/>
              <a:t>– </a:t>
            </a:r>
            <a:r>
              <a:rPr lang="ko-KR" altLang="en-US" dirty="0"/>
              <a:t>유니티</a:t>
            </a:r>
            <a:r>
              <a:rPr lang="en-US" altLang="ko-KR" dirty="0"/>
              <a:t>(2020.3.17f1)</a:t>
            </a:r>
          </a:p>
          <a:p>
            <a:pPr marL="0" indent="0">
              <a:buNone/>
            </a:pPr>
            <a:r>
              <a:rPr lang="ko-KR" altLang="en-US" dirty="0"/>
              <a:t>개발 언어 </a:t>
            </a:r>
            <a:r>
              <a:rPr lang="en-US" altLang="ko-KR" dirty="0"/>
              <a:t>– C#</a:t>
            </a:r>
          </a:p>
        </p:txBody>
      </p:sp>
    </p:spTree>
    <p:extLst>
      <p:ext uri="{BB962C8B-B14F-4D97-AF65-F5344CB8AC3E}">
        <p14:creationId xmlns:p14="http://schemas.microsoft.com/office/powerpoint/2010/main" val="32092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7EA6-21AB-4B5F-832B-505D4F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우리만의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06B-A329-4F79-A1D7-8BC5B916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맵에서</a:t>
            </a:r>
            <a:r>
              <a:rPr lang="ko-KR" altLang="en-US" dirty="0"/>
              <a:t> 아이템 랜덤으로 출력</a:t>
            </a:r>
            <a:endParaRPr lang="en-US" altLang="ko-KR" dirty="0"/>
          </a:p>
          <a:p>
            <a:r>
              <a:rPr lang="en-US" altLang="ko-KR" dirty="0"/>
              <a:t>3X3</a:t>
            </a:r>
            <a:r>
              <a:rPr lang="ko-KR" altLang="en-US" dirty="0"/>
              <a:t>으로 </a:t>
            </a:r>
            <a:r>
              <a:rPr lang="ko-KR" altLang="en-US" dirty="0" err="1"/>
              <a:t>맵을</a:t>
            </a:r>
            <a:r>
              <a:rPr lang="ko-KR" altLang="en-US" dirty="0"/>
              <a:t> 나눴을 때</a:t>
            </a:r>
            <a:r>
              <a:rPr lang="en-US" altLang="ko-KR" dirty="0"/>
              <a:t>, 9</a:t>
            </a:r>
            <a:r>
              <a:rPr lang="ko-KR" altLang="en-US" dirty="0"/>
              <a:t>개의 구역에서 총 </a:t>
            </a:r>
            <a:r>
              <a:rPr lang="en-US" altLang="ko-KR" dirty="0"/>
              <a:t>6</a:t>
            </a:r>
            <a:r>
              <a:rPr lang="ko-KR" altLang="en-US" dirty="0"/>
              <a:t>가지 아이템이 랜덤으로 </a:t>
            </a:r>
            <a:r>
              <a:rPr lang="en-US" altLang="ko-KR" dirty="0"/>
              <a:t>6</a:t>
            </a:r>
            <a:r>
              <a:rPr lang="ko-KR" altLang="en-US" dirty="0"/>
              <a:t>개 출력</a:t>
            </a:r>
          </a:p>
        </p:txBody>
      </p:sp>
    </p:spTree>
    <p:extLst>
      <p:ext uri="{BB962C8B-B14F-4D97-AF65-F5344CB8AC3E}">
        <p14:creationId xmlns:p14="http://schemas.microsoft.com/office/powerpoint/2010/main" val="271342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7EA6-21AB-4B5F-832B-505D4F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06B-A329-4F79-A1D7-8BC5B916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코로나 </a:t>
            </a:r>
            <a:r>
              <a:rPr lang="en-US" altLang="ko-KR" dirty="0"/>
              <a:t>– </a:t>
            </a:r>
            <a:r>
              <a:rPr lang="ko-KR" altLang="en-US" dirty="0"/>
              <a:t>시간감소</a:t>
            </a:r>
            <a:r>
              <a:rPr lang="en-US" altLang="ko-KR" dirty="0"/>
              <a:t>(</a:t>
            </a:r>
            <a:r>
              <a:rPr lang="ko-KR" altLang="en-US" dirty="0"/>
              <a:t>코로나 걸리지 않음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아이템 </a:t>
            </a:r>
            <a:r>
              <a:rPr lang="en-US" altLang="ko-KR" dirty="0"/>
              <a:t>– </a:t>
            </a:r>
            <a:r>
              <a:rPr lang="ko-KR" altLang="en-US" dirty="0"/>
              <a:t>시간증가</a:t>
            </a:r>
            <a:r>
              <a:rPr lang="en-US" altLang="ko-KR" dirty="0"/>
              <a:t>(</a:t>
            </a:r>
            <a:r>
              <a:rPr lang="ko-KR" altLang="en-US" dirty="0"/>
              <a:t>면역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사람</a:t>
            </a:r>
            <a:r>
              <a:rPr lang="en-US" altLang="ko-KR" dirty="0"/>
              <a:t>- </a:t>
            </a:r>
            <a:r>
              <a:rPr lang="ko-KR" altLang="en-US" dirty="0"/>
              <a:t>집합 보다 많은 경우 </a:t>
            </a:r>
            <a:r>
              <a:rPr lang="en-US" altLang="ko-KR" dirty="0"/>
              <a:t>: </a:t>
            </a:r>
            <a:r>
              <a:rPr lang="ko-KR" altLang="en-US" dirty="0"/>
              <a:t>점수 증가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사람</a:t>
            </a:r>
            <a:r>
              <a:rPr lang="en-US" altLang="ko-KR" dirty="0"/>
              <a:t>- </a:t>
            </a:r>
            <a:r>
              <a:rPr lang="ko-KR" altLang="en-US" dirty="0"/>
              <a:t>집합보다 적은 경우</a:t>
            </a:r>
            <a:r>
              <a:rPr lang="en-US" altLang="ko-KR" dirty="0"/>
              <a:t> : </a:t>
            </a:r>
            <a:r>
              <a:rPr lang="ko-KR" altLang="en-US" dirty="0"/>
              <a:t>시간감소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제한 시간동안 집합제한보다 더 많이 몰려 있는 사람들을 잡아내기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3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7EA6-21AB-4B5F-832B-505D4F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06B-A329-4F79-A1D7-8BC5B916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베스트 점수 다른 </a:t>
            </a:r>
            <a:r>
              <a:rPr lang="ko-KR" altLang="en-US" dirty="0" err="1"/>
              <a:t>씬으로</a:t>
            </a:r>
            <a:r>
              <a:rPr lang="ko-KR" altLang="en-US" dirty="0"/>
              <a:t> 옮겨서 출력</a:t>
            </a:r>
            <a:endParaRPr lang="en-US" altLang="ko-KR" dirty="0"/>
          </a:p>
          <a:p>
            <a:r>
              <a:rPr lang="ko-KR" altLang="en-US" dirty="0"/>
              <a:t>안드로이드로 빌드하는 과정에서 많은 오류로 해결하기 어려웠음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52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7EA6-21AB-4B5F-832B-505D4F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9D06B-A329-4F79-A1D7-8BC5B916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고은영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수업 시간에 배운 유니티에 관한 지식을 복습할 수 있었고 또 수업 시간에 배우지 않은 다양한 기술을 더 찾아서 공부할 수 있는 계기가 되었습니다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특정한 상황이 놓일 때 시간과 점수를 조정하는 코드를 작성해보면서 간단한 게임 프로그래밍 사고를 가질 수 있게 되었습니다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친구들과 함께 협업하면서 맡은 일에 대한 책임감을 기를 수 있었습니다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김소희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과제로 프로젝트를 하면서 나중에 친구들과 게임을 만들어도 좋겠다는 생각을 했는데 이번 기회에 만들 수 있게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혼자 하던 적이 많았는데 확실히 여럿이 같이 할 수 있는게 훨씬 좋았다</a:t>
            </a:r>
            <a:r>
              <a:rPr lang="en-US" altLang="ko-KR" sz="1600" dirty="0"/>
              <a:t>. </a:t>
            </a:r>
            <a:r>
              <a:rPr lang="ko-KR" altLang="en-US" sz="1600" dirty="0"/>
              <a:t>또 내가 맡은 일에 책임감을 가지고 하게 되면서 더 열심히 할 수 있었던 것 같다</a:t>
            </a:r>
            <a:r>
              <a:rPr lang="en-US" altLang="ko-KR" sz="1600" dirty="0"/>
              <a:t>. </a:t>
            </a:r>
            <a:r>
              <a:rPr lang="ko-KR" altLang="en-US" sz="1600" dirty="0"/>
              <a:t>시간만 좀 더 있었으면 생각했던 것을 그대로 만들 수 있었는데 부족했던 점이 너무 아쉬웠다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남서영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이번 프로젝트를 통하여 지금까지 배워왔던 디자인 툴과 유니티를 복습하는 계기가 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게임이 만들어지는 과정에서 힘들었던 것 만큼 결과물이 잘 나온 것 같아 뿌듯하고 즐거웠다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4221269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64</TotalTime>
  <Words>348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 Light</vt:lpstr>
      <vt:lpstr>메트로폴리탄</vt:lpstr>
      <vt:lpstr>2021 소프트웨어전시회 프로젝트</vt:lpstr>
      <vt:lpstr>목차</vt:lpstr>
      <vt:lpstr>역할분담</vt:lpstr>
      <vt:lpstr>선정이유</vt:lpstr>
      <vt:lpstr>개발 환경</vt:lpstr>
      <vt:lpstr>우리만의 기술</vt:lpstr>
      <vt:lpstr>프로젝트 설명</vt:lpstr>
      <vt:lpstr>어려웠던 점</vt:lpstr>
      <vt:lpstr>소감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소프트웨어전시회 프로젝트</dc:title>
  <dc:creator>김소희</dc:creator>
  <cp:lastModifiedBy>20195153</cp:lastModifiedBy>
  <cp:revision>2</cp:revision>
  <dcterms:created xsi:type="dcterms:W3CDTF">2021-11-20T14:37:01Z</dcterms:created>
  <dcterms:modified xsi:type="dcterms:W3CDTF">2021-11-20T21:37:10Z</dcterms:modified>
</cp:coreProperties>
</file>