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7" r:id="rId3"/>
    <p:sldId id="268" r:id="rId4"/>
    <p:sldId id="270" r:id="rId5"/>
  </p:sldIdLst>
  <p:sldSz cx="9001125" cy="9001125"/>
  <p:notesSz cx="6858000" cy="9144000"/>
  <p:embeddedFontLst>
    <p:embeddedFont>
      <p:font typeface="맑은 고딕" panose="020B0503020000020004" pitchFamily="50" charset="-127"/>
      <p:regular r:id="rId6"/>
      <p:bold r:id="rId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BD86"/>
    <a:srgbClr val="E2974C"/>
    <a:srgbClr val="E7A96C"/>
    <a:srgbClr val="03AED1"/>
    <a:srgbClr val="FEF23E"/>
    <a:srgbClr val="0094B4"/>
    <a:srgbClr val="FE8406"/>
    <a:srgbClr val="FAE501"/>
    <a:srgbClr val="FFF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1" d="100"/>
          <a:sy n="81" d="100"/>
        </p:scale>
        <p:origin x="-2532" y="-78"/>
      </p:cViewPr>
      <p:guideLst>
        <p:guide orient="horz" pos="2835"/>
        <p:guide pos="28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75085" y="2796183"/>
            <a:ext cx="7650956" cy="192940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50169" y="5100637"/>
            <a:ext cx="6300788" cy="23002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23DD-CB34-4E24-8813-B6BD1B5BA7D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C28-A1C8-4541-A0CC-49CA799E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90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23DD-CB34-4E24-8813-B6BD1B5BA7D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C28-A1C8-4541-A0CC-49CA799E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731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424241" y="472977"/>
            <a:ext cx="1993999" cy="1008042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2243" y="472977"/>
            <a:ext cx="5831979" cy="1008042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23DD-CB34-4E24-8813-B6BD1B5BA7D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C28-A1C8-4541-A0CC-49CA799E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6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23DD-CB34-4E24-8813-B6BD1B5BA7D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C28-A1C8-4541-A0CC-49CA799E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58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1027" y="5784057"/>
            <a:ext cx="7650956" cy="178772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11027" y="3815062"/>
            <a:ext cx="7650956" cy="196899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23DD-CB34-4E24-8813-B6BD1B5BA7D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C28-A1C8-4541-A0CC-49CA799E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299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42243" y="2756596"/>
            <a:ext cx="3912989" cy="7796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05251" y="2756596"/>
            <a:ext cx="3912989" cy="77968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23DD-CB34-4E24-8813-B6BD1B5BA7D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C28-A1C8-4541-A0CC-49CA799E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40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056" y="360462"/>
            <a:ext cx="8101013" cy="1500188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056" y="2014836"/>
            <a:ext cx="3977060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0056" y="2854523"/>
            <a:ext cx="3977060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572447" y="2014836"/>
            <a:ext cx="3978622" cy="8396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572447" y="2854523"/>
            <a:ext cx="3978622" cy="51860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23DD-CB34-4E24-8813-B6BD1B5BA7D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C28-A1C8-4541-A0CC-49CA799E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77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23DD-CB34-4E24-8813-B6BD1B5BA7D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C28-A1C8-4541-A0CC-49CA799E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14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23DD-CB34-4E24-8813-B6BD1B5BA7D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C28-A1C8-4541-A0CC-49CA799E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755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0057" y="358378"/>
            <a:ext cx="2961308" cy="152519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19190" y="358379"/>
            <a:ext cx="5031879" cy="76822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0057" y="1883570"/>
            <a:ext cx="2961308" cy="61570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23DD-CB34-4E24-8813-B6BD1B5BA7D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C28-A1C8-4541-A0CC-49CA799E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43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64284" y="6300787"/>
            <a:ext cx="5400675" cy="7438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64284" y="804267"/>
            <a:ext cx="5400675" cy="54006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64284" y="7044631"/>
            <a:ext cx="5400675" cy="105638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223DD-CB34-4E24-8813-B6BD1B5BA7D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72C28-A1C8-4541-A0CC-49CA799E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885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0056" y="360462"/>
            <a:ext cx="8101013" cy="1500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0056" y="2100263"/>
            <a:ext cx="8101013" cy="594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0056" y="8342710"/>
            <a:ext cx="2100263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223DD-CB34-4E24-8813-B6BD1B5BA7DC}" type="datetimeFigureOut">
              <a:rPr lang="ko-KR" altLang="en-US" smtClean="0"/>
              <a:t>2015-11-11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75385" y="8342710"/>
            <a:ext cx="2850356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0806" y="8342710"/>
            <a:ext cx="2100263" cy="4792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72C28-A1C8-4541-A0CC-49CA799E78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826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C:\Users\혁준\Downloads\camera-541213_128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70" t="13792" r="16679"/>
          <a:stretch/>
        </p:blipFill>
        <p:spPr bwMode="auto">
          <a:xfrm>
            <a:off x="-1" y="-1"/>
            <a:ext cx="9001125" cy="900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2916386" y="396106"/>
            <a:ext cx="5616624" cy="8208912"/>
          </a:xfrm>
          <a:prstGeom prst="rect">
            <a:avLst/>
          </a:prstGeom>
          <a:noFill/>
          <a:ln w="98425">
            <a:solidFill>
              <a:srgbClr val="D9BD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48434" y="700970"/>
            <a:ext cx="4896544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인스타그램</a:t>
            </a:r>
            <a:r>
              <a:rPr lang="ko-KR" altLang="en-US" sz="80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endParaRPr lang="en-US" altLang="ko-KR" sz="8000" dirty="0" smtClean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r"/>
            <a:r>
              <a:rPr lang="ko-KR" altLang="en-US" sz="80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스타들이 </a:t>
            </a:r>
            <a:endParaRPr lang="en-US" altLang="ko-KR" sz="8000" dirty="0" smtClean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r"/>
            <a:r>
              <a:rPr lang="ko-KR" altLang="en-US" sz="8000" dirty="0" err="1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팔로워를</a:t>
            </a:r>
            <a:r>
              <a:rPr lang="ko-KR" altLang="en-US" sz="80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 </a:t>
            </a:r>
            <a:endParaRPr lang="en-US" altLang="ko-KR" sz="8000" dirty="0" smtClean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r"/>
            <a:r>
              <a:rPr lang="ko-KR" altLang="en-US" sz="80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늘리는 </a:t>
            </a:r>
            <a:endParaRPr lang="en-US" altLang="ko-KR" sz="8000" dirty="0" smtClean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  <a:p>
            <a:pPr algn="r"/>
            <a:r>
              <a:rPr lang="en-US" altLang="ko-KR" sz="80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10</a:t>
            </a:r>
            <a:r>
              <a:rPr lang="ko-KR" altLang="en-US" sz="8000" dirty="0" smtClean="0">
                <a:solidFill>
                  <a:schemeClr val="bg1"/>
                </a:solidFill>
                <a:latin typeface="Noto Sans CJK KR Bold" pitchFamily="34" charset="-127"/>
                <a:ea typeface="Noto Sans CJK KR Bold" pitchFamily="34" charset="-127"/>
              </a:rPr>
              <a:t>계명</a:t>
            </a:r>
            <a:endParaRPr lang="ko-KR" altLang="en-US" sz="8000" dirty="0">
              <a:solidFill>
                <a:schemeClr val="bg1"/>
              </a:solidFill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2217" y="7681108"/>
            <a:ext cx="55907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0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1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백만이 넘는 </a:t>
            </a:r>
            <a:r>
              <a:rPr lang="ko-KR" altLang="en-US" sz="2000" dirty="0" err="1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팔로워를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거느린 </a:t>
            </a:r>
            <a:r>
              <a:rPr lang="ko-KR" altLang="en-US" sz="2000" dirty="0" err="1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인스타그램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 </a:t>
            </a:r>
            <a:endParaRPr lang="en-US" altLang="ko-KR" sz="2000" dirty="0" smtClean="0">
              <a:solidFill>
                <a:schemeClr val="bg1"/>
              </a:solidFill>
              <a:latin typeface="Noto Sans CJK KR Medium" pitchFamily="34" charset="-127"/>
              <a:ea typeface="Noto Sans CJK KR Medium" pitchFamily="34" charset="-127"/>
            </a:endParaRPr>
          </a:p>
          <a:p>
            <a:pPr algn="ctr" latinLnBrk="0"/>
            <a:r>
              <a:rPr lang="ko-KR" altLang="en-US" sz="20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스타들이 자신들의 비밀 </a:t>
            </a:r>
            <a:r>
              <a:rPr lang="en-US" altLang="ko-KR" sz="20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‘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팁</a:t>
            </a:r>
            <a:r>
              <a:rPr lang="en-US" altLang="ko-KR" sz="20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’</a:t>
            </a:r>
            <a:r>
              <a:rPr lang="ko-KR" altLang="en-US" sz="20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을 털어놨다</a:t>
            </a:r>
            <a:r>
              <a:rPr lang="en-US" altLang="ko-KR" sz="2000" dirty="0" smtClean="0">
                <a:solidFill>
                  <a:schemeClr val="bg1"/>
                </a:solidFill>
                <a:latin typeface="Noto Sans CJK KR Medium" pitchFamily="34" charset="-127"/>
                <a:ea typeface="Noto Sans CJK KR Medium" pitchFamily="34" charset="-127"/>
              </a:rPr>
              <a:t>.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2942217" y="7380882"/>
            <a:ext cx="5590793" cy="0"/>
          </a:xfrm>
          <a:prstGeom prst="line">
            <a:avLst/>
          </a:prstGeom>
          <a:ln w="127000">
            <a:solidFill>
              <a:srgbClr val="D9BD86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66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426" y="700970"/>
            <a:ext cx="496855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4000" dirty="0" smtClean="0">
                <a:latin typeface="Noto Sans CJK KR Bold" pitchFamily="34" charset="-127"/>
                <a:ea typeface="Noto Sans CJK KR Bold" pitchFamily="34" charset="-127"/>
              </a:rPr>
              <a:t>다른 </a:t>
            </a:r>
            <a:r>
              <a:rPr lang="ko-KR" altLang="en-US" sz="4000" dirty="0" err="1" smtClean="0">
                <a:latin typeface="Noto Sans CJK KR Bold" pitchFamily="34" charset="-127"/>
                <a:ea typeface="Noto Sans CJK KR Bold" pitchFamily="34" charset="-127"/>
              </a:rPr>
              <a:t>소셜미디어를</a:t>
            </a:r>
            <a:r>
              <a:rPr lang="ko-KR" altLang="en-US" sz="4000" dirty="0" smtClean="0">
                <a:latin typeface="Noto Sans CJK KR Bold" pitchFamily="34" charset="-127"/>
                <a:ea typeface="Noto Sans CJK KR Bold" pitchFamily="34" charset="-127"/>
              </a:rPr>
              <a:t> 이용해 홍보를 </a:t>
            </a:r>
            <a:endParaRPr lang="en-US" altLang="ko-KR" sz="4000" dirty="0" smtClean="0">
              <a:latin typeface="Noto Sans CJK KR Bold" pitchFamily="34" charset="-127"/>
              <a:ea typeface="Noto Sans CJK KR Bold" pitchFamily="34" charset="-127"/>
            </a:endParaRPr>
          </a:p>
          <a:p>
            <a:pPr latinLnBrk="0"/>
            <a:r>
              <a:rPr lang="ko-KR" altLang="en-US" sz="4000" dirty="0" smtClean="0">
                <a:latin typeface="Noto Sans CJK KR Bold" pitchFamily="34" charset="-127"/>
                <a:ea typeface="Noto Sans CJK KR Bold" pitchFamily="34" charset="-127"/>
              </a:rPr>
              <a:t>많이 </a:t>
            </a:r>
            <a:r>
              <a:rPr lang="ko-KR" altLang="en-US" sz="4000" dirty="0" err="1" smtClean="0">
                <a:latin typeface="Noto Sans CJK KR Bold" pitchFamily="34" charset="-127"/>
                <a:ea typeface="Noto Sans CJK KR Bold" pitchFamily="34" charset="-127"/>
              </a:rPr>
              <a:t>해야한다</a:t>
            </a:r>
            <a:r>
              <a:rPr lang="en-US" altLang="ko-KR" sz="4000" dirty="0" smtClean="0">
                <a:latin typeface="Noto Sans CJK KR Bold" pitchFamily="34" charset="-127"/>
                <a:ea typeface="Noto Sans CJK KR Bold" pitchFamily="34" charset="-127"/>
              </a:rPr>
              <a:t>. </a:t>
            </a:r>
          </a:p>
          <a:p>
            <a:pPr latinLnBrk="0"/>
            <a:r>
              <a:rPr lang="ko-KR" altLang="en-US" sz="4000" dirty="0" smtClean="0">
                <a:latin typeface="Noto Sans CJK KR Bold" pitchFamily="34" charset="-127"/>
                <a:ea typeface="Noto Sans CJK KR Bold" pitchFamily="34" charset="-127"/>
              </a:rPr>
              <a:t>최대한 많은 관심을 끄는 것이 관건이니까</a:t>
            </a:r>
            <a:r>
              <a:rPr lang="en-US" altLang="ko-KR" sz="4000" dirty="0" smtClean="0">
                <a:latin typeface="Noto Sans CJK KR Bold" pitchFamily="34" charset="-127"/>
                <a:ea typeface="Noto Sans CJK KR Bold" pitchFamily="34" charset="-127"/>
              </a:rPr>
              <a:t>.</a:t>
            </a:r>
            <a:r>
              <a:rPr lang="ko-KR" altLang="en-US" sz="4000" dirty="0" smtClean="0">
                <a:latin typeface="Noto Sans CJK KR Bold" pitchFamily="34" charset="-127"/>
                <a:ea typeface="Noto Sans CJK KR Bold" pitchFamily="34" charset="-127"/>
              </a:rPr>
              <a:t> </a:t>
            </a:r>
            <a:endParaRPr lang="ko-KR" altLang="en-US" sz="40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2217" y="7812930"/>
            <a:ext cx="5590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000" dirty="0" smtClean="0">
                <a:latin typeface="Noto Sans CJK KR Medium" pitchFamily="34" charset="-127"/>
                <a:ea typeface="Noto Sans CJK KR Medium" pitchFamily="34" charset="-127"/>
              </a:rPr>
              <a:t>@YOMIIYO.BLOG.ME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16386" y="396106"/>
            <a:ext cx="5616624" cy="8208912"/>
          </a:xfrm>
          <a:prstGeom prst="rect">
            <a:avLst/>
          </a:prstGeom>
          <a:noFill/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942217" y="7380882"/>
            <a:ext cx="5590793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658183" y="4932610"/>
            <a:ext cx="299850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4400" dirty="0" smtClean="0">
                <a:latin typeface="Noto Sans CJK KR Black" pitchFamily="34" charset="-127"/>
                <a:ea typeface="Noto Sans CJK KR Black" pitchFamily="34" charset="-127"/>
              </a:rPr>
              <a:t>1</a:t>
            </a:r>
            <a:endParaRPr lang="ko-KR" altLang="en-US" sz="34400" dirty="0">
              <a:latin typeface="Noto Sans CJK KR Black" pitchFamily="34" charset="-127"/>
              <a:ea typeface="Noto Sans CJK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7320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426" y="700970"/>
            <a:ext cx="496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4000" dirty="0" smtClean="0">
                <a:latin typeface="Noto Sans CJK KR Bold" pitchFamily="34" charset="-127"/>
                <a:ea typeface="Noto Sans CJK KR Bold" pitchFamily="34" charset="-127"/>
              </a:rPr>
              <a:t>자신만의 </a:t>
            </a:r>
            <a:endParaRPr lang="en-US" altLang="ko-KR" sz="4000" dirty="0" smtClean="0">
              <a:latin typeface="Noto Sans CJK KR Bold" pitchFamily="34" charset="-127"/>
              <a:ea typeface="Noto Sans CJK KR Bold" pitchFamily="34" charset="-127"/>
            </a:endParaRPr>
          </a:p>
          <a:p>
            <a:pPr latinLnBrk="0"/>
            <a:r>
              <a:rPr lang="ko-KR" altLang="en-US" sz="4000" dirty="0" smtClean="0">
                <a:latin typeface="Noto Sans CJK KR Bold" pitchFamily="34" charset="-127"/>
                <a:ea typeface="Noto Sans CJK KR Bold" pitchFamily="34" charset="-127"/>
              </a:rPr>
              <a:t>독특한 관점을 선택한다</a:t>
            </a:r>
            <a:r>
              <a:rPr lang="en-US" altLang="ko-KR" sz="4000" dirty="0" smtClean="0">
                <a:latin typeface="Noto Sans CJK KR Bold" pitchFamily="34" charset="-127"/>
                <a:ea typeface="Noto Sans CJK KR Bold" pitchFamily="34" charset="-127"/>
              </a:rPr>
              <a:t>.</a:t>
            </a:r>
            <a:endParaRPr lang="ko-KR" altLang="en-US" sz="4000" dirty="0">
              <a:latin typeface="Noto Sans CJK KR Bold" pitchFamily="34" charset="-127"/>
              <a:ea typeface="Noto Sans CJK KR Bold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42217" y="7812930"/>
            <a:ext cx="5590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000" dirty="0" smtClean="0">
                <a:latin typeface="Noto Sans CJK KR Medium" pitchFamily="34" charset="-127"/>
                <a:ea typeface="Noto Sans CJK KR Medium" pitchFamily="34" charset="-127"/>
              </a:rPr>
              <a:t>@YOMIIYO.BLOG.ME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16386" y="396106"/>
            <a:ext cx="5616624" cy="8208912"/>
          </a:xfrm>
          <a:prstGeom prst="rect">
            <a:avLst/>
          </a:prstGeom>
          <a:noFill/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942217" y="7380882"/>
            <a:ext cx="5590793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658183" y="4932610"/>
            <a:ext cx="299850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4400" dirty="0">
                <a:latin typeface="Noto Sans CJK KR Black" pitchFamily="34" charset="-127"/>
                <a:ea typeface="Noto Sans CJK KR Black" pitchFamily="34" charset="-127"/>
              </a:rPr>
              <a:t>2</a:t>
            </a:r>
            <a:endParaRPr lang="ko-KR" altLang="en-US" sz="34400" dirty="0">
              <a:latin typeface="Noto Sans CJK KR Black" pitchFamily="34" charset="-127"/>
              <a:ea typeface="Noto Sans CJK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4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76426" y="700970"/>
            <a:ext cx="49685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ko-KR" altLang="en-US" sz="4000" dirty="0" smtClean="0">
                <a:latin typeface="Noto Sans CJK KR Bold" pitchFamily="34" charset="-127"/>
                <a:ea typeface="Noto Sans CJK KR Bold" pitchFamily="34" charset="-127"/>
              </a:rPr>
              <a:t>자기가 </a:t>
            </a:r>
            <a:endParaRPr lang="en-US" altLang="ko-KR" sz="4000" dirty="0" smtClean="0">
              <a:latin typeface="Noto Sans CJK KR Bold" pitchFamily="34" charset="-127"/>
              <a:ea typeface="Noto Sans CJK KR Bold" pitchFamily="34" charset="-127"/>
            </a:endParaRPr>
          </a:p>
          <a:p>
            <a:pPr latinLnBrk="0"/>
            <a:r>
              <a:rPr lang="ko-KR" altLang="en-US" sz="4000" dirty="0" smtClean="0">
                <a:latin typeface="Noto Sans CJK KR Bold" pitchFamily="34" charset="-127"/>
                <a:ea typeface="Noto Sans CJK KR Bold" pitchFamily="34" charset="-127"/>
              </a:rPr>
              <a:t>좋아하는 것에 관해 포스트 한다</a:t>
            </a:r>
            <a:r>
              <a:rPr lang="en-US" altLang="ko-KR" sz="4000" dirty="0" smtClean="0">
                <a:latin typeface="Noto Sans CJK KR Bold" pitchFamily="34" charset="-127"/>
                <a:ea typeface="Noto Sans CJK KR Bold" pitchFamily="34" charset="-127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2217" y="7812930"/>
            <a:ext cx="5590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2000" dirty="0" smtClean="0">
                <a:latin typeface="Noto Sans CJK KR Medium" pitchFamily="34" charset="-127"/>
                <a:ea typeface="Noto Sans CJK KR Medium" pitchFamily="34" charset="-127"/>
              </a:rPr>
              <a:t>@YOMIIYO.BLOG.ME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916386" y="396106"/>
            <a:ext cx="5616624" cy="8208912"/>
          </a:xfrm>
          <a:prstGeom prst="rect">
            <a:avLst/>
          </a:prstGeom>
          <a:noFill/>
          <a:ln w="984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942217" y="7380882"/>
            <a:ext cx="5590793" cy="0"/>
          </a:xfrm>
          <a:prstGeom prst="line">
            <a:avLst/>
          </a:prstGeom>
          <a:ln w="1270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658183" y="4932610"/>
            <a:ext cx="299850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34400" dirty="0" smtClean="0">
                <a:latin typeface="Noto Sans CJK KR Black" pitchFamily="34" charset="-127"/>
                <a:ea typeface="Noto Sans CJK KR Black" pitchFamily="34" charset="-127"/>
              </a:rPr>
              <a:t>3</a:t>
            </a:r>
            <a:endParaRPr lang="ko-KR" altLang="en-US" sz="34400" dirty="0">
              <a:latin typeface="Noto Sans CJK KR Black" pitchFamily="34" charset="-127"/>
              <a:ea typeface="Noto Sans CJK KR Black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804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56</Words>
  <Application>Microsoft Office PowerPoint</Application>
  <PresentationFormat>사용자 지정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Arial</vt:lpstr>
      <vt:lpstr>Noto Sans CJK KR Black</vt:lpstr>
      <vt:lpstr>Noto Sans CJK KR Bold</vt:lpstr>
      <vt:lpstr>Noto Sans CJK KR Medium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12</cp:revision>
  <dcterms:created xsi:type="dcterms:W3CDTF">2015-11-11T01:54:12Z</dcterms:created>
  <dcterms:modified xsi:type="dcterms:W3CDTF">2015-11-11T02:43:35Z</dcterms:modified>
</cp:coreProperties>
</file>