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9A8-0C5C-EFC8-9964-0172E83F4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0F960-EB0B-6918-641F-B453DFEB5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DB9ED-3609-4651-2D19-F10A63D0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4DE89-6380-AFC4-5016-221A1792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6E4B3-0F5F-2CD6-3937-D64D159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9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2E4E4-663B-5EA1-B307-880161B7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9A137-D37A-64FE-2B66-FFBD3CA8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90B52-998F-9D7A-F745-7C8A36B8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35B14-4F56-E37A-5349-666C7DD9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1F4D-53EA-FB8F-8E7B-64695EE3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22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6D4F66-F39C-DCC9-BD1B-B8B4D76FD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6B3A0F-C8CF-7E36-F46A-001ED8D4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6092A-B7C8-C998-48E5-2F16D10B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15C22-59F5-3715-7611-1512190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ED931-2844-6F34-5704-DDE4172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29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C268-934C-3686-6990-3D0AA687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97FF3-63DE-1565-9089-A03A5DCC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DFE38-C680-C85B-0842-6E66EC60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B7E9A-16C7-C4F7-92E8-E2720403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F7C0A-82BE-9DC5-A676-2D305B27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646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1603-3923-F312-7A51-BE6D3DF5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4177A-CC30-2463-1B2B-C62F8E1A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5738E-21B1-E16D-BE9A-832DF338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57B1D-0E13-0D62-2C69-B17892EA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8808E-07A8-90A4-B5E9-2C31E85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63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B6E39-32CF-B025-5EDB-30C81A60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5F359-E157-26CA-8C4B-9ECD7CB75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E02D9-50D7-B063-5BC6-744C03C9A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5029BA-21B8-C5B9-0668-C579D2C8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C7EAE-9BD5-3151-463C-930E039A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12F02-19BA-ED93-333B-697F8D28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43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B92D-9858-37AE-6666-4D77F181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87A91-9135-D7F5-9CC4-0D519D2D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EE1FC-0E72-CA97-DF51-470301AF8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30EED1-14D5-D06E-4FD9-5767B2982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4FB05-EA6A-1887-1266-CA0189F7A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585F69-4BC2-6C9C-D896-7F13B34D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7363AF-15D2-034B-C9AC-C1D25997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819728-26AC-BBA9-9394-6BB825E3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635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90463-57F9-848D-082F-01089332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70DB17-CB13-00FD-B1C7-08B3688D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7ACE2E-1399-66C4-A51E-50CE3320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8D09C3-479C-781D-49F7-A561351E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46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4D2039-90F1-3272-4644-3EEA8C5F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ECEA2-0306-4A40-5EA5-240373A6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FA49E-D75A-578A-973D-EBD5D3C2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69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DACCE-0F77-6679-4E56-AE1EDB7A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B1AE3-B2E7-54E5-720C-169561E8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259E9-29EF-5D77-5BA1-5B42BC43E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42465-A85C-6D73-219B-BC66C22E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71716-D721-0B32-36C6-5AB87B21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2296F-199B-9812-79EB-885B3FB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56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0FD0B-4564-B85D-DD60-2A49BE70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953CCC-40C0-CBFD-4403-99E79CA54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04107-04D4-1D53-131D-338DBBCCC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3DC2B-95A5-6F24-7090-288C8E38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0B526-10AB-565D-9BCE-297F5325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82375-8073-7513-6ABE-75DC4F73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45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3DD07-0C85-9ED3-8213-3259DC8D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D817F-5475-043C-364E-14498A0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17DEE-856A-47A7-6B45-E13EEDCEC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B8947-0BED-9A42-8B86-D8E3DF6AB7F0}" type="datetimeFigureOut">
              <a:rPr kumimoji="1" lang="ko-KR" altLang="en-US" smtClean="0"/>
              <a:t>2025. 7. 15.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AAB03-00FD-C636-3C46-70C88A8EF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5453D-1E93-6944-58B2-99E62585B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BAB8-35E2-8D48-B330-7D3CB13215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26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AF355-8DF0-CAB1-0468-15B12A072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Hippocampal Signal Processing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373E4-4A9D-8DAF-0100-7434EB4F3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남승윤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8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2BF67-FA3F-05FF-86C1-180192CD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2025.07.15.(</a:t>
            </a:r>
            <a:r>
              <a:rPr kumimoji="1" lang="ko-KR" altLang="en-US" dirty="0"/>
              <a:t>화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9A105-2D08-ADD5-8E86-C019D69D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kumimoji="1" lang="ko-KR" altLang="en-US" dirty="0"/>
              <a:t>논문 리뷰</a:t>
            </a:r>
            <a:endParaRPr kumimoji="1" lang="en-US" altLang="ko-KR" dirty="0"/>
          </a:p>
          <a:p>
            <a:pPr marL="612775" lvl="1" indent="-342900"/>
            <a:endParaRPr kumimoji="1" lang="en-US" altLang="ko-KR" dirty="0"/>
          </a:p>
          <a:p>
            <a:pPr>
              <a:buFont typeface="Wingdings" pitchFamily="2" charset="2"/>
              <a:buChar char="ü"/>
            </a:pPr>
            <a:r>
              <a:rPr kumimoji="1" lang="ko-KR" altLang="en-US" dirty="0"/>
              <a:t>해마 관련 신호 처리 및 특징 추출 정의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시냅스 반응 정량화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ko-KR" sz="1800" dirty="0"/>
              <a:t>Band-pass filter (</a:t>
            </a:r>
            <a:r>
              <a:rPr kumimoji="1" lang="ko-KR" altLang="en-US" sz="1800" dirty="0"/>
              <a:t>대역통과 필터링</a:t>
            </a:r>
            <a:r>
              <a:rPr kumimoji="1" lang="en-US" altLang="ko-KR" sz="1800" dirty="0"/>
              <a:t>)</a:t>
            </a:r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ko-KR" sz="1800" dirty="0"/>
              <a:t>Baseline correction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기저선 보정</a:t>
            </a:r>
            <a:r>
              <a:rPr kumimoji="1" lang="en-US" altLang="ko-KR" sz="1800" dirty="0"/>
              <a:t>)</a:t>
            </a:r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ko-KR" sz="1800" dirty="0"/>
              <a:t>Derivative slope (</a:t>
            </a:r>
            <a:r>
              <a:rPr kumimoji="1" lang="ko-KR" altLang="en-US" sz="1800" dirty="0"/>
              <a:t>기울기 계산</a:t>
            </a:r>
            <a:r>
              <a:rPr kumimoji="1" lang="en-US" altLang="ko-KR" sz="1800" dirty="0"/>
              <a:t>)</a:t>
            </a:r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ko-KR" sz="1800" dirty="0"/>
              <a:t>Peak detection (</a:t>
            </a:r>
            <a:r>
              <a:rPr kumimoji="1" lang="ko-KR" altLang="en-US" sz="1800" dirty="0"/>
              <a:t>봉우리 검출</a:t>
            </a:r>
            <a:r>
              <a:rPr kumimoji="1" lang="en-US" altLang="ko-KR" sz="1800" dirty="0"/>
              <a:t>)</a:t>
            </a:r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ko-KR" sz="1800" dirty="0"/>
              <a:t>Onset latency (</a:t>
            </a:r>
            <a:r>
              <a:rPr kumimoji="1" lang="ko-KR" altLang="en-US" sz="1800" dirty="0"/>
              <a:t>시작 지연시간</a:t>
            </a:r>
            <a:r>
              <a:rPr kumimoji="1" lang="en-US" altLang="ko-KR" sz="1800" dirty="0"/>
              <a:t>)</a:t>
            </a:r>
          </a:p>
          <a:p>
            <a:pPr marL="1371600" lvl="2" indent="-457200">
              <a:buFont typeface="+mj-lt"/>
              <a:buAutoNum type="arabicParenR"/>
            </a:pPr>
            <a:endParaRPr kumimoji="1"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장기 시냅스 가소성 분석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ko-KR" sz="1800" dirty="0"/>
              <a:t>Delta Weight (</a:t>
            </a:r>
            <a:r>
              <a:rPr kumimoji="1" lang="ko-KR" altLang="en-US" sz="1800" dirty="0"/>
              <a:t>시냅스 가중치 변화</a:t>
            </a:r>
            <a:r>
              <a:rPr kumimoji="1" lang="en-US" altLang="ko-KR" sz="1800" dirty="0"/>
              <a:t>)</a:t>
            </a:r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ko-KR" sz="1800" dirty="0"/>
              <a:t>Theta-phase segmentation (</a:t>
            </a:r>
            <a:r>
              <a:rPr kumimoji="1" lang="ko-KR" altLang="en-US" sz="1800" dirty="0" err="1"/>
              <a:t>세타</a:t>
            </a:r>
            <a:r>
              <a:rPr kumimoji="1" lang="ko-KR" altLang="en-US" sz="1800" dirty="0"/>
              <a:t> 위상 분할</a:t>
            </a:r>
            <a:r>
              <a:rPr kumimoji="1" lang="en-US" altLang="ko-KR" sz="1800" dirty="0"/>
              <a:t>)</a:t>
            </a:r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ko-KR" sz="1800" dirty="0"/>
              <a:t>Wavelet transform (</a:t>
            </a:r>
            <a:r>
              <a:rPr kumimoji="1" lang="ko-KR" altLang="en-US" sz="1800" dirty="0" err="1"/>
              <a:t>웨이블릿</a:t>
            </a:r>
            <a:r>
              <a:rPr kumimoji="1" lang="ko-KR" altLang="en-US" sz="1800" dirty="0"/>
              <a:t> 변환</a:t>
            </a:r>
            <a:r>
              <a:rPr kumimoji="1" lang="en-US" altLang="ko-KR" sz="1800" dirty="0"/>
              <a:t>)</a:t>
            </a:r>
          </a:p>
          <a:p>
            <a:pPr marL="1371600" lvl="2" indent="-457200">
              <a:buFont typeface="+mj-lt"/>
              <a:buAutoNum type="arabicParenR"/>
            </a:pPr>
            <a:endParaRPr kumimoji="1"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42672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75</Words>
  <Application>Microsoft Macintosh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Hippocampal Signal Processing</vt:lpstr>
      <vt:lpstr>2025.07.15.(화)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NamSeungYoon</dc:creator>
  <cp:lastModifiedBy>NamSeungYoon</cp:lastModifiedBy>
  <cp:revision>1</cp:revision>
  <dcterms:created xsi:type="dcterms:W3CDTF">2025-07-15T01:39:30Z</dcterms:created>
  <dcterms:modified xsi:type="dcterms:W3CDTF">2025-07-15T02:24:20Z</dcterms:modified>
</cp:coreProperties>
</file>