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7" r:id="rId7"/>
    <p:sldId id="266" r:id="rId8"/>
    <p:sldId id="265" r:id="rId9"/>
    <p:sldId id="264" r:id="rId10"/>
    <p:sldId id="263" r:id="rId11"/>
    <p:sldId id="262" r:id="rId12"/>
    <p:sldId id="261" r:id="rId13"/>
    <p:sldId id="26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51" d="100"/>
          <a:sy n="51" d="100"/>
        </p:scale>
        <p:origin x="72" y="2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F97D8A-9ADC-45D2-AE3D-31A454665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DC77F-CADC-49C2-89B8-9F9652E175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59D423-34F4-4C96-99F1-539DB9A8B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03682-A770-4435-81FD-FFEBD9E2C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97E525-2FB2-4613-9AAE-DF8E61707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241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E41A2-59AF-4896-B0C6-C19D2B70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E9F12B-3084-4CD5-B086-7F0D543D3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98AC78-A830-4491-B8D2-960AAC2F2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350BAF-3B3A-4503-9119-3856A2523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BDC733-C0E1-4611-9751-A3B91E611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303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46596E1-DFD9-4180-857E-2D18A9D98E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DBE5B0-70C4-4B3E-BD9C-4DEA75807F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A9C060-19C7-4513-A472-7F7D48EB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2DAEB1-9878-4E29-8028-69D591C8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7EFE68-C767-44AE-8D8D-CBFA5178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34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9A565-F435-4CC9-8EDB-09CF5CC3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AFF5ED-8374-4761-9DCF-6ACED4A9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75852F-2F6F-41AA-8591-CBB0CFD1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7608F-F3B4-4280-BBB9-0AB7631C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11B79C-ABA2-42FE-BE8F-174CDEB1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60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156EC5-F3AD-41D3-855F-CBFE282E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3497C-1824-4E6A-96A8-A289D638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983A4-B4D0-4130-8989-35D06B7F8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FD38BD-FDC1-4AD0-90E1-F472C1CDA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4720A7-3387-4FF6-B659-40D7F37FB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43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8B2A0A-1202-41D6-96B1-4E3B72651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FCDFBD-F13E-4983-AC1C-4E4F8BA483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1D9DBE-13C0-443B-A5B9-32106ACBC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27B6DD-75F4-4D80-BBF6-FE6F540C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A351E6-4457-4341-83EB-BC3BFF7C0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A8131-314C-4D2D-A6BC-67C470F32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695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A0584-39C0-478F-BAC6-AECFAC392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68FAC5-2757-4638-88EE-EDB9EE6DA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1E582-BD06-49F1-9BBE-DF049C458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A78987-2896-4133-988E-EA9EE7F07C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F888B9D-D442-4AD8-9674-FCE22F711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3E1C58-A4D0-4A6C-BC74-68189752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06B010-A124-456D-A0D0-EE74A7B25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E8B6C9-BDA0-4A54-85FB-D78048C0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87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DC58E-4A61-4E99-87C2-36A4FFCB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D7B7F48-2F52-44E8-9CB3-7B4191D64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E5F3B6-46A9-4648-8AE3-02A16BB1B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B49025-20DE-47D7-A12C-F54B1376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2136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D7E655-21EF-41C2-B12E-961DEB93B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0D559BC-FA6C-4E7B-880A-E37BC71FB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912AD3-0B60-4F3D-B7D2-90BE38835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443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3FDB8-1379-4E1F-B22A-DD1C36EE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D2BCD-3B05-4A13-9895-8EBF8719E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263A7E-DCBC-48A2-B170-B51ACACDDE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58BB70-4729-49B7-B3F6-4ED607F1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19A70F-1C23-48B0-BDBE-7977C45E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C43BA6-1CD9-45E6-8C16-725B48823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7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3BA14-095A-4654-9882-3761BCEC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C2F259-FA57-4992-AB8F-B0B2A3D38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B7B3E4-C329-48A0-AD4B-E6767D339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675A6-C16D-4229-9CA0-F8F07139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6CFC6-C2AB-4216-896F-5E6FD9EC726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9AB705-8276-44F1-A917-F52715B49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285EF9-C54F-4B6F-93DE-15EF80F4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63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8BF8A8-2315-4C66-8C4A-A00ACDC8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44789-4164-46B7-82E9-270319499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F7AF30-7DA3-41F4-BA31-B196857A0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6CFC6-C2AB-4216-896F-5E6FD9EC7268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90325-42A0-4CE9-867B-0FC5E7D453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EDA92B-938D-4C59-ACD3-623D3FB47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F8FA3-13CE-45F4-B695-E0606F743D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728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97EC87-5775-4D2D-BCEF-8C9581C145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fEPSP</a:t>
            </a:r>
            <a:r>
              <a:rPr lang="en-US" altLang="ko-KR" dirty="0"/>
              <a:t> </a:t>
            </a:r>
            <a:r>
              <a:rPr lang="ko-KR" altLang="en-US" dirty="0"/>
              <a:t>파형 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A4641A-FC65-4BBB-8C57-B6B650BD2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03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7V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B7283F-716A-4B5F-815D-03C7A4A80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42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E47492-876C-4E38-BB5C-73C0BCD3AC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11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9V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6CC4C17-D8C6-4BB3-8E58-2FF753D61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2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10V</a:t>
            </a:r>
            <a:endParaRPr lang="ko-KR" altLang="en-US" dirty="0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F544EA78-53A6-4493-A2EE-99DF0521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65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4005C3-41F9-439D-ACB1-1F89B4BA9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자극 실험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0198C-6694-45BF-8FFB-38B3C1DBE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1V </a:t>
            </a:r>
            <a:r>
              <a:rPr lang="ko-KR" altLang="en-US" dirty="0"/>
              <a:t>간격으로 </a:t>
            </a:r>
            <a:r>
              <a:rPr lang="en-US" altLang="ko-KR" dirty="0"/>
              <a:t>1~10V</a:t>
            </a:r>
            <a:r>
              <a:rPr lang="ko-KR" altLang="en-US" dirty="0"/>
              <a:t> 을 순차적으로 자극</a:t>
            </a:r>
            <a:endParaRPr lang="en-US" altLang="ko-KR" dirty="0"/>
          </a:p>
          <a:p>
            <a:r>
              <a:rPr lang="ko-KR" altLang="en-US" dirty="0"/>
              <a:t>전극</a:t>
            </a:r>
            <a:r>
              <a:rPr lang="en-US" altLang="ko-KR" dirty="0"/>
              <a:t> 17, 45, 55</a:t>
            </a:r>
            <a:r>
              <a:rPr lang="ko-KR" altLang="en-US" dirty="0"/>
              <a:t>번 신호 비교</a:t>
            </a:r>
          </a:p>
        </p:txBody>
      </p:sp>
    </p:spTree>
    <p:extLst>
      <p:ext uri="{BB962C8B-B14F-4D97-AF65-F5344CB8AC3E}">
        <p14:creationId xmlns:p14="http://schemas.microsoft.com/office/powerpoint/2010/main" val="271889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CF8E1-6D0D-4570-B418-4CAEB8A0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전체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18F71473-3D24-46C6-B66E-A2A063F702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68" y="2019632"/>
            <a:ext cx="11742464" cy="396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239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1V</a:t>
            </a:r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B218331-1DEF-464D-A0E8-CDAC7F94D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857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C395F6-D99F-4E07-B939-7EBDB693D8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5D9EC6-DA89-4007-8BAA-71B22436FB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468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8183EE-FEAC-4BAD-AA3B-18CB1F0C37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93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5EF709-E74D-411C-948F-162CA0600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62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DAAC27-0DC0-4A1D-A054-93BA9297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6V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7E6BC1-3A78-47B3-8E0D-071DF8DF69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590" y="1376012"/>
            <a:ext cx="9880820" cy="5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53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31</Words>
  <Application>Microsoft Office PowerPoint</Application>
  <PresentationFormat>와이드스크린</PresentationFormat>
  <Paragraphs>15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fEPSP 파형 비교</vt:lpstr>
      <vt:lpstr>자극 실험</vt:lpstr>
      <vt:lpstr>전체</vt:lpstr>
      <vt:lpstr>1V</vt:lpstr>
      <vt:lpstr>2V</vt:lpstr>
      <vt:lpstr>3V</vt:lpstr>
      <vt:lpstr>4V</vt:lpstr>
      <vt:lpstr>5V</vt:lpstr>
      <vt:lpstr>6V</vt:lpstr>
      <vt:lpstr>7V</vt:lpstr>
      <vt:lpstr>8V</vt:lpstr>
      <vt:lpstr>9V</vt:lpstr>
      <vt:lpstr>10V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fEPSP 파형 비교</dc:title>
  <dc:creator>SYNAM-OFFICE</dc:creator>
  <cp:lastModifiedBy>SYNAM-OFFICE</cp:lastModifiedBy>
  <cp:revision>3</cp:revision>
  <dcterms:created xsi:type="dcterms:W3CDTF">2025-09-15T07:56:47Z</dcterms:created>
  <dcterms:modified xsi:type="dcterms:W3CDTF">2025-09-18T07:30:14Z</dcterms:modified>
</cp:coreProperties>
</file>