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7" r:id="rId7"/>
    <p:sldId id="266" r:id="rId8"/>
    <p:sldId id="265" r:id="rId9"/>
    <p:sldId id="264" r:id="rId10"/>
    <p:sldId id="263" r:id="rId11"/>
    <p:sldId id="262" r:id="rId12"/>
    <p:sldId id="261" r:id="rId13"/>
    <p:sldId id="260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300"/>
    <a:srgbClr val="281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8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97D8A-9ADC-45D2-AE3D-31A454665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ADC77F-CADC-49C2-89B8-9F9652E17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9D423-34F4-4C96-99F1-539DB9A8B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FC6-C2AB-4216-896F-5E6FD9EC7268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03682-A770-4435-81FD-FFEBD9E2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7E525-2FB2-4613-9AAE-DF8E6170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8FA3-13CE-45F4-B695-E0606F743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24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E41A2-59AF-4896-B0C6-C19D2B70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E9F12B-3084-4CD5-B086-7F0D543D3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8AC78-A830-4491-B8D2-960AAC2F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FC6-C2AB-4216-896F-5E6FD9EC7268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50BAF-3B3A-4503-9119-3856A2523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DC733-C0E1-4611-9751-A3B91E61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8FA3-13CE-45F4-B695-E0606F743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3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6596E1-DFD9-4180-857E-2D18A9D98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DBE5B0-70C4-4B3E-BD9C-4DEA75807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9C060-19C7-4513-A472-7F7D48EB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FC6-C2AB-4216-896F-5E6FD9EC7268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DAEB1-9878-4E29-8028-69D591C8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EFE68-C767-44AE-8D8D-CBFA5178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8FA3-13CE-45F4-B695-E0606F743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4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9A565-F435-4CC9-8EDB-09CF5CC3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AFF5ED-8374-4761-9DCF-6ACED4A9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5852F-2F6F-41AA-8591-CBB0CFD1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FC6-C2AB-4216-896F-5E6FD9EC7268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7608F-F3B4-4280-BBB9-0AB7631C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11B79C-ABA2-42FE-BE8F-174CDEB1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8FA3-13CE-45F4-B695-E0606F743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6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56EC5-F3AD-41D3-855F-CBFE282E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A3497C-1824-4E6A-96A8-A289D638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983A4-B4D0-4130-8989-35D06B7F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FC6-C2AB-4216-896F-5E6FD9EC7268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FD38BD-FDC1-4AD0-90E1-F472C1CDA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720A7-3387-4FF6-B659-40D7F37F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8FA3-13CE-45F4-B695-E0606F743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4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B2A0A-1202-41D6-96B1-4E3B7265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FCDFBD-F13E-4983-AC1C-4E4F8BA48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1D9DBE-13C0-443B-A5B9-32106ACBC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27B6DD-75F4-4D80-BBF6-FE6F540C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FC6-C2AB-4216-896F-5E6FD9EC7268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A351E6-4457-4341-83EB-BC3BFF7C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A8131-314C-4D2D-A6BC-67C470F3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8FA3-13CE-45F4-B695-E0606F743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95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A0584-39C0-478F-BAC6-AECFAC392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68FAC5-2757-4638-88EE-EDB9EE6DA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E1E582-BD06-49F1-9BBE-DF049C458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A78987-2896-4133-988E-EA9EE7F07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888B9D-D442-4AD8-9674-FCE22F711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3E1C58-A4D0-4A6C-BC74-68189752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FC6-C2AB-4216-896F-5E6FD9EC7268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06B010-A124-456D-A0D0-EE74A7B2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E8B6C9-BDA0-4A54-85FB-D78048C02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8FA3-13CE-45F4-B695-E0606F743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87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DC58E-4A61-4E99-87C2-36A4FFCB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7B7F48-2F52-44E8-9CB3-7B4191D6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FC6-C2AB-4216-896F-5E6FD9EC7268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E5F3B6-46A9-4648-8AE3-02A16BB1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B49025-20DE-47D7-A12C-F54B1376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8FA3-13CE-45F4-B695-E0606F743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13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7E655-21EF-41C2-B12E-961DEB93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FC6-C2AB-4216-896F-5E6FD9EC7268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D559BC-FA6C-4E7B-880A-E37BC71F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912AD3-0B60-4F3D-B7D2-90BE3883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8FA3-13CE-45F4-B695-E0606F743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44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3FDB8-1379-4E1F-B22A-DD1C36EE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CD2BCD-3B05-4A13-9895-8EBF8719E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263A7E-DCBC-48A2-B170-B51ACACDD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58BB70-4729-49B7-B3F6-4ED607F1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FC6-C2AB-4216-896F-5E6FD9EC7268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19A70F-1C23-48B0-BDBE-7977C45E6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C43BA6-1CD9-45E6-8C16-725B4882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8FA3-13CE-45F4-B695-E0606F743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3BA14-095A-4654-9882-3761BCECE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C2F259-FA57-4992-AB8F-B0B2A3D38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B7B3E4-C329-48A0-AD4B-E6767D339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4675A6-C16D-4229-9CA0-F8F07139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FC6-C2AB-4216-896F-5E6FD9EC7268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9AB705-8276-44F1-A917-F52715B4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285EF9-C54F-4B6F-93DE-15EF80F4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8FA3-13CE-45F4-B695-E0606F743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76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8BF8A8-2315-4C66-8C4A-A00ACDC83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D44789-4164-46B7-82E9-270319499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7AF30-7DA3-41F4-BA31-B196857A0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6CFC6-C2AB-4216-896F-5E6FD9EC7268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90325-42A0-4CE9-867B-0FC5E7D45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EDA92B-938D-4C59-ACD3-623D3FB47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F8FA3-13CE-45F4-B695-E0606F743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28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7EC87-5775-4D2D-BCEF-8C9581C145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fEPSP</a:t>
            </a:r>
            <a:r>
              <a:rPr lang="en-US" altLang="ko-KR" dirty="0"/>
              <a:t> </a:t>
            </a:r>
            <a:r>
              <a:rPr lang="ko-KR" altLang="en-US" dirty="0"/>
              <a:t>파형 비교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A4641A-FC65-4BBB-8C57-B6B650BD2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03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AAC27-0DC0-4A1D-A054-93BA9297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7V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B7283F-716A-4B5F-815D-03C7A4A80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90" y="1376012"/>
            <a:ext cx="9880820" cy="52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21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AAC27-0DC0-4A1D-A054-93BA9297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8V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E47492-876C-4E38-BB5C-73C0BCD3A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90" y="1376012"/>
            <a:ext cx="9880820" cy="52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11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AAC27-0DC0-4A1D-A054-93BA9297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9V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CC4C17-D8C6-4BB3-8E58-2FF753D61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90" y="1376012"/>
            <a:ext cx="9880820" cy="52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2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AAC27-0DC0-4A1D-A054-93BA9297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10V</a:t>
            </a:r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F544EA78-53A6-4493-A2EE-99DF05219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90" y="1376012"/>
            <a:ext cx="9880820" cy="52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65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4E7F6-7201-4F32-B1DF-6ACAB6893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849254BB-3E0C-4C45-8999-DD0BDA822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88C2BD0-1934-4A19-90BB-A7F10FDF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4" y="1590896"/>
            <a:ext cx="10516511" cy="367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24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28D646D7-4523-473D-9F71-DAE09E45BF98}"/>
              </a:ext>
            </a:extLst>
          </p:cNvPr>
          <p:cNvGrpSpPr/>
          <p:nvPr/>
        </p:nvGrpSpPr>
        <p:grpSpPr>
          <a:xfrm>
            <a:off x="977901" y="990600"/>
            <a:ext cx="6934200" cy="2376488"/>
            <a:chOff x="977901" y="990600"/>
            <a:chExt cx="6934200" cy="2376488"/>
          </a:xfrm>
        </p:grpSpPr>
        <p:graphicFrame>
          <p:nvGraphicFramePr>
            <p:cNvPr id="27" name="Object 89">
              <a:extLst>
                <a:ext uri="{FF2B5EF4-FFF2-40B4-BE49-F238E27FC236}">
                  <a16:creationId xmlns:a16="http://schemas.microsoft.com/office/drawing/2014/main" id="{892B7990-5B1E-4C27-963D-EA26573EF0F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7984940"/>
                </p:ext>
              </p:extLst>
            </p:nvPr>
          </p:nvGraphicFramePr>
          <p:xfrm>
            <a:off x="3581401" y="990600"/>
            <a:ext cx="3276600" cy="2376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SPW 8.0 Graph" r:id="rId3" imgW="6665760" imgH="5367240" progId="SigmaPlotGraphicObject.7">
                    <p:embed/>
                  </p:oleObj>
                </mc:Choice>
                <mc:Fallback>
                  <p:oleObj name="SPW 8.0 Graph" r:id="rId3" imgW="6665760" imgH="5367240" progId="SigmaPlotGraphicObject.7">
                    <p:embed/>
                    <p:pic>
                      <p:nvPicPr>
                        <p:cNvPr id="15405" name="Object 89">
                          <a:extLst>
                            <a:ext uri="{FF2B5EF4-FFF2-40B4-BE49-F238E27FC236}">
                              <a16:creationId xmlns:a16="http://schemas.microsoft.com/office/drawing/2014/main" id="{4B2B508D-CFD3-4482-989D-FC25ED21A8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1401" y="990600"/>
                          <a:ext cx="3276600" cy="2376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Line 90">
              <a:extLst>
                <a:ext uri="{FF2B5EF4-FFF2-40B4-BE49-F238E27FC236}">
                  <a16:creationId xmlns:a16="http://schemas.microsoft.com/office/drawing/2014/main" id="{35D5A49C-9079-4022-A8FC-6D33489A5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475" y="1508416"/>
              <a:ext cx="18350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Line 91">
              <a:extLst>
                <a:ext uri="{FF2B5EF4-FFF2-40B4-BE49-F238E27FC236}">
                  <a16:creationId xmlns:a16="http://schemas.microsoft.com/office/drawing/2014/main" id="{D95F3567-AF48-4D4D-B5A1-EACD435159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475" y="1744547"/>
              <a:ext cx="18350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92">
              <a:extLst>
                <a:ext uri="{FF2B5EF4-FFF2-40B4-BE49-F238E27FC236}">
                  <a16:creationId xmlns:a16="http://schemas.microsoft.com/office/drawing/2014/main" id="{6EDF0B17-2C95-4209-9026-BAA29C6C3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3143" y="1976880"/>
              <a:ext cx="18359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93">
              <a:extLst>
                <a:ext uri="{FF2B5EF4-FFF2-40B4-BE49-F238E27FC236}">
                  <a16:creationId xmlns:a16="http://schemas.microsoft.com/office/drawing/2014/main" id="{D2AC83AC-7FCA-48CF-8D4F-A57CF01947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2678" y="2213011"/>
              <a:ext cx="18350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Line 94">
              <a:extLst>
                <a:ext uri="{FF2B5EF4-FFF2-40B4-BE49-F238E27FC236}">
                  <a16:creationId xmlns:a16="http://schemas.microsoft.com/office/drawing/2014/main" id="{0A056F9D-EAFD-4EAC-88BF-B425A65F8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2678" y="2444585"/>
              <a:ext cx="18350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Line 95">
              <a:extLst>
                <a:ext uri="{FF2B5EF4-FFF2-40B4-BE49-F238E27FC236}">
                  <a16:creationId xmlns:a16="http://schemas.microsoft.com/office/drawing/2014/main" id="{12978A1A-2ACC-45E1-88F9-9749695A2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2678" y="2680716"/>
              <a:ext cx="18350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Line 96">
              <a:extLst>
                <a:ext uri="{FF2B5EF4-FFF2-40B4-BE49-F238E27FC236}">
                  <a16:creationId xmlns:a16="http://schemas.microsoft.com/office/drawing/2014/main" id="{2A0565ED-C6F7-4646-962C-2BEA578B1E0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4224647" y="2095325"/>
              <a:ext cx="1652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97">
              <a:extLst>
                <a:ext uri="{FF2B5EF4-FFF2-40B4-BE49-F238E27FC236}">
                  <a16:creationId xmlns:a16="http://schemas.microsoft.com/office/drawing/2014/main" id="{BDD1F640-A4E5-4F34-B0C7-1CE937267A3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4486429" y="2095325"/>
              <a:ext cx="1652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98">
              <a:extLst>
                <a:ext uri="{FF2B5EF4-FFF2-40B4-BE49-F238E27FC236}">
                  <a16:creationId xmlns:a16="http://schemas.microsoft.com/office/drawing/2014/main" id="{DD82EDB7-81D4-4253-9D37-5A5C2FA0DF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4744743" y="2095325"/>
              <a:ext cx="1652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99">
              <a:extLst>
                <a:ext uri="{FF2B5EF4-FFF2-40B4-BE49-F238E27FC236}">
                  <a16:creationId xmlns:a16="http://schemas.microsoft.com/office/drawing/2014/main" id="{A4FF14FE-5172-4512-8F74-575D8C00F5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957665" y="2095325"/>
              <a:ext cx="1652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100">
              <a:extLst>
                <a:ext uri="{FF2B5EF4-FFF2-40B4-BE49-F238E27FC236}">
                  <a16:creationId xmlns:a16="http://schemas.microsoft.com/office/drawing/2014/main" id="{4788B4B1-8458-4CB3-9F72-1F300F551C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700218" y="2095325"/>
              <a:ext cx="1652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101">
              <a:extLst>
                <a:ext uri="{FF2B5EF4-FFF2-40B4-BE49-F238E27FC236}">
                  <a16:creationId xmlns:a16="http://schemas.microsoft.com/office/drawing/2014/main" id="{EEC490DE-4862-4FE1-B51F-0163D38DB84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3442771" y="2095325"/>
              <a:ext cx="1652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38">
              <a:extLst>
                <a:ext uri="{FF2B5EF4-FFF2-40B4-BE49-F238E27FC236}">
                  <a16:creationId xmlns:a16="http://schemas.microsoft.com/office/drawing/2014/main" id="{0DB6359A-9D5F-44C6-A250-EAE4C3F793E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17826" y="2163763"/>
              <a:ext cx="1576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aphicFrame>
          <p:nvGraphicFramePr>
            <p:cNvPr id="17" name="Object 32">
              <a:extLst>
                <a:ext uri="{FF2B5EF4-FFF2-40B4-BE49-F238E27FC236}">
                  <a16:creationId xmlns:a16="http://schemas.microsoft.com/office/drawing/2014/main" id="{71149C32-80E0-4678-9D0D-116D3244FB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8209523"/>
                </p:ext>
              </p:extLst>
            </p:nvPr>
          </p:nvGraphicFramePr>
          <p:xfrm>
            <a:off x="1663701" y="1309688"/>
            <a:ext cx="1936750" cy="1716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Image" r:id="rId5" imgW="2996825" imgH="2882540" progId="Photoshop.Image.6">
                    <p:embed/>
                  </p:oleObj>
                </mc:Choice>
                <mc:Fallback>
                  <p:oleObj name="Image" r:id="rId5" imgW="2996825" imgH="2882540" progId="Photoshop.Image.6">
                    <p:embed/>
                    <p:pic>
                      <p:nvPicPr>
                        <p:cNvPr id="15372" name="Object 32">
                          <a:extLst>
                            <a:ext uri="{FF2B5EF4-FFF2-40B4-BE49-F238E27FC236}">
                              <a16:creationId xmlns:a16="http://schemas.microsoft.com/office/drawing/2014/main" id="{833C18D2-6588-4E5B-BD03-43B491CB7D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3701" y="1309688"/>
                          <a:ext cx="1936750" cy="1716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Line 37">
              <a:extLst>
                <a:ext uri="{FF2B5EF4-FFF2-40B4-BE49-F238E27FC236}">
                  <a16:creationId xmlns:a16="http://schemas.microsoft.com/office/drawing/2014/main" id="{BC779875-58BD-4ADE-A332-AAE9D9B03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7838" y="3025776"/>
              <a:ext cx="1870075" cy="0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Text Box 39">
              <a:extLst>
                <a:ext uri="{FF2B5EF4-FFF2-40B4-BE49-F238E27FC236}">
                  <a16:creationId xmlns:a16="http://schemas.microsoft.com/office/drawing/2014/main" id="{2421B11B-8A20-4A14-B4D9-75F9DB7A33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5526" y="2857501"/>
              <a:ext cx="70643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ctr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ctr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ctr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ctr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hangingPunct="1"/>
              <a:r>
                <a:rPr lang="en-US" altLang="ko-KR" sz="1400" b="1">
                  <a:solidFill>
                    <a:srgbClr val="00CC00"/>
                  </a:solidFill>
                  <a:latin typeface="Arial" panose="020B0604020202020204" pitchFamily="34" charset="0"/>
                </a:rPr>
                <a:t>X-axis</a:t>
              </a:r>
            </a:p>
          </p:txBody>
        </p:sp>
        <p:sp>
          <p:nvSpPr>
            <p:cNvPr id="20" name="Text Box 40">
              <a:extLst>
                <a:ext uri="{FF2B5EF4-FFF2-40B4-BE49-F238E27FC236}">
                  <a16:creationId xmlns:a16="http://schemas.microsoft.com/office/drawing/2014/main" id="{66AE9DDC-366A-466F-9AAA-AD73470A12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901" y="1109663"/>
              <a:ext cx="6762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ctr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ctr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ctr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ctr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hangingPunct="1"/>
              <a:r>
                <a:rPr lang="en-US" altLang="ko-KR" sz="1400" b="1">
                  <a:solidFill>
                    <a:srgbClr val="FF66CC"/>
                  </a:solidFill>
                  <a:latin typeface="Arial" panose="020B0604020202020204" pitchFamily="34" charset="0"/>
                </a:rPr>
                <a:t>z-axis</a:t>
              </a:r>
            </a:p>
          </p:txBody>
        </p:sp>
        <p:graphicFrame>
          <p:nvGraphicFramePr>
            <p:cNvPr id="21" name="Object 104">
              <a:extLst>
                <a:ext uri="{FF2B5EF4-FFF2-40B4-BE49-F238E27FC236}">
                  <a16:creationId xmlns:a16="http://schemas.microsoft.com/office/drawing/2014/main" id="{90EA5838-314C-4539-9715-B7F7B057319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6814732"/>
                </p:ext>
              </p:extLst>
            </p:nvPr>
          </p:nvGraphicFramePr>
          <p:xfrm>
            <a:off x="6407151" y="1407950"/>
            <a:ext cx="571500" cy="1407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Image" r:id="rId7" imgW="571227" imgH="2285714" progId="Photoshop.Image.6">
                    <p:embed/>
                  </p:oleObj>
                </mc:Choice>
                <mc:Fallback>
                  <p:oleObj name="Image" r:id="rId7" imgW="571227" imgH="2285714" progId="Photoshop.Image.6">
                    <p:embed/>
                    <p:pic>
                      <p:nvPicPr>
                        <p:cNvPr id="15403" name="Object 104">
                          <a:extLst>
                            <a:ext uri="{FF2B5EF4-FFF2-40B4-BE49-F238E27FC236}">
                              <a16:creationId xmlns:a16="http://schemas.microsoft.com/office/drawing/2014/main" id="{82F5CCD9-DA3C-4F73-AA8B-4E0384CBB1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7151" y="1407950"/>
                          <a:ext cx="571500" cy="1407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05">
              <a:extLst>
                <a:ext uri="{FF2B5EF4-FFF2-40B4-BE49-F238E27FC236}">
                  <a16:creationId xmlns:a16="http://schemas.microsoft.com/office/drawing/2014/main" id="{A5F4EA15-C29A-4154-AE69-C784FB39075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3199650"/>
                </p:ext>
              </p:extLst>
            </p:nvPr>
          </p:nvGraphicFramePr>
          <p:xfrm>
            <a:off x="6918326" y="1331468"/>
            <a:ext cx="993775" cy="15627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SPW 8.0 Graph" r:id="rId9" imgW="993600" imgH="1945800" progId="SigmaPlotGraphicObject.7">
                    <p:embed/>
                  </p:oleObj>
                </mc:Choice>
                <mc:Fallback>
                  <p:oleObj name="SPW 8.0 Graph" r:id="rId9" imgW="993600" imgH="1945800" progId="SigmaPlotGraphicObject.7">
                    <p:embed/>
                    <p:pic>
                      <p:nvPicPr>
                        <p:cNvPr id="15404" name="Object 105">
                          <a:extLst>
                            <a:ext uri="{FF2B5EF4-FFF2-40B4-BE49-F238E27FC236}">
                              <a16:creationId xmlns:a16="http://schemas.microsoft.com/office/drawing/2014/main" id="{B2036999-4235-4427-8C27-E8934FE764D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18326" y="1331468"/>
                          <a:ext cx="993775" cy="15627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Rectangle 106">
              <a:extLst>
                <a:ext uri="{FF2B5EF4-FFF2-40B4-BE49-F238E27FC236}">
                  <a16:creationId xmlns:a16="http://schemas.microsoft.com/office/drawing/2014/main" id="{C16181BE-D4BC-4449-8E14-AB57EC5E2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1901" y="1193801"/>
              <a:ext cx="1249363" cy="3046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ctr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ctr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ctr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ctr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hangingPunct="1"/>
              <a:r>
                <a:rPr lang="en-US" altLang="ko-KR" sz="1400" b="1">
                  <a:solidFill>
                    <a:srgbClr val="0000FF"/>
                  </a:solidFill>
                  <a:latin typeface="Arial" panose="020B0604020202020204" pitchFamily="34" charset="0"/>
                </a:rPr>
                <a:t>Current Sink</a:t>
              </a:r>
            </a:p>
          </p:txBody>
        </p:sp>
        <p:sp>
          <p:nvSpPr>
            <p:cNvPr id="24" name="Rectangle 107">
              <a:extLst>
                <a:ext uri="{FF2B5EF4-FFF2-40B4-BE49-F238E27FC236}">
                  <a16:creationId xmlns:a16="http://schemas.microsoft.com/office/drawing/2014/main" id="{C79EC649-37F3-42A8-B96D-89179CEA7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1901" y="2785898"/>
              <a:ext cx="1476375" cy="303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ctr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ctr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ctr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ctr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l" eaLnBrk="1" hangingPunct="1"/>
              <a:r>
                <a:rPr lang="en-US" altLang="ko-KR" sz="1400" b="1">
                  <a:solidFill>
                    <a:srgbClr val="FF3300"/>
                  </a:solidFill>
                  <a:latin typeface="Arial" panose="020B0604020202020204" pitchFamily="34" charset="0"/>
                </a:rPr>
                <a:t>Current Source</a:t>
              </a:r>
            </a:p>
          </p:txBody>
        </p:sp>
        <p:sp>
          <p:nvSpPr>
            <p:cNvPr id="25" name="Line 108">
              <a:extLst>
                <a:ext uri="{FF2B5EF4-FFF2-40B4-BE49-F238E27FC236}">
                  <a16:creationId xmlns:a16="http://schemas.microsoft.com/office/drawing/2014/main" id="{2F55AF6B-D121-4E67-A8CD-518F23294C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773113" y="2127251"/>
              <a:ext cx="1665288" cy="0"/>
            </a:xfrm>
            <a:prstGeom prst="line">
              <a:avLst/>
            </a:prstGeom>
            <a:noFill/>
            <a:ln w="28575">
              <a:solidFill>
                <a:srgbClr val="FF66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60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005C3-41F9-439D-ACB1-1F89B4BA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자극 실험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0198C-6694-45BF-8FFB-38B3C1DBE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1V </a:t>
            </a:r>
            <a:r>
              <a:rPr lang="ko-KR" altLang="en-US" dirty="0"/>
              <a:t>간격으로 </a:t>
            </a:r>
            <a:r>
              <a:rPr lang="en-US" altLang="ko-KR" dirty="0"/>
              <a:t>1~10V</a:t>
            </a:r>
            <a:r>
              <a:rPr lang="ko-KR" altLang="en-US" dirty="0"/>
              <a:t> 을 순차적으로 자극</a:t>
            </a:r>
            <a:endParaRPr lang="en-US" altLang="ko-KR" dirty="0"/>
          </a:p>
          <a:p>
            <a:r>
              <a:rPr lang="ko-KR" altLang="en-US" dirty="0"/>
              <a:t>전극</a:t>
            </a:r>
            <a:r>
              <a:rPr lang="en-US" altLang="ko-KR" dirty="0"/>
              <a:t> 17, 45, 55</a:t>
            </a:r>
            <a:r>
              <a:rPr lang="ko-KR" altLang="en-US" dirty="0"/>
              <a:t>번 신호 비교</a:t>
            </a:r>
          </a:p>
        </p:txBody>
      </p:sp>
    </p:spTree>
    <p:extLst>
      <p:ext uri="{BB962C8B-B14F-4D97-AF65-F5344CB8AC3E}">
        <p14:creationId xmlns:p14="http://schemas.microsoft.com/office/powerpoint/2010/main" val="271889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CF8E1-6D0D-4570-B418-4CAEB8A0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8F71473-3D24-46C6-B66E-A2A063F70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68" y="2019632"/>
            <a:ext cx="11742464" cy="396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3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AAC27-0DC0-4A1D-A054-93BA9297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1V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B218331-1DEF-464D-A0E8-CDAC7F94D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90" y="1376012"/>
            <a:ext cx="9880820" cy="52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5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AAC27-0DC0-4A1D-A054-93BA9297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2V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C395F6-D99F-4E07-B939-7EBDB693D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90" y="1376012"/>
            <a:ext cx="9880820" cy="52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AAC27-0DC0-4A1D-A054-93BA9297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3V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5D9EC6-DA89-4007-8BAA-71B22436F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90" y="1376012"/>
            <a:ext cx="9880820" cy="52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6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AAC27-0DC0-4A1D-A054-93BA9297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4V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8183EE-FEAC-4BAD-AA3B-18CB1F0C3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90" y="1376012"/>
            <a:ext cx="9880820" cy="52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3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AAC27-0DC0-4A1D-A054-93BA9297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5V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5EF709-E74D-411C-948F-162CA0600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90" y="1376012"/>
            <a:ext cx="9880820" cy="52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62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AAC27-0DC0-4A1D-A054-93BA9297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6V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7E6BC1-3A78-47B3-8E0D-071DF8DF6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90" y="1376012"/>
            <a:ext cx="9880820" cy="52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38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37</Words>
  <Application>Microsoft Office PowerPoint</Application>
  <PresentationFormat>와이드스크린</PresentationFormat>
  <Paragraphs>19</Paragraphs>
  <Slides>15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맑은 고딕</vt:lpstr>
      <vt:lpstr>Arial</vt:lpstr>
      <vt:lpstr>Office 테마</vt:lpstr>
      <vt:lpstr>Adobe Photoshop Image</vt:lpstr>
      <vt:lpstr>SigmaPlot 8.0 Graph</vt:lpstr>
      <vt:lpstr>fEPSP 파형 비교</vt:lpstr>
      <vt:lpstr>자극 실험</vt:lpstr>
      <vt:lpstr>전체</vt:lpstr>
      <vt:lpstr>1V</vt:lpstr>
      <vt:lpstr>2V</vt:lpstr>
      <vt:lpstr>3V</vt:lpstr>
      <vt:lpstr>4V</vt:lpstr>
      <vt:lpstr>5V</vt:lpstr>
      <vt:lpstr>6V</vt:lpstr>
      <vt:lpstr>7V</vt:lpstr>
      <vt:lpstr>8V</vt:lpstr>
      <vt:lpstr>9V</vt:lpstr>
      <vt:lpstr>10V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fEPSP 파형 비교</dc:title>
  <dc:creator>SYNAM-OFFICE</dc:creator>
  <cp:lastModifiedBy>SYNAM-OFFICE</cp:lastModifiedBy>
  <cp:revision>6</cp:revision>
  <dcterms:created xsi:type="dcterms:W3CDTF">2025-09-15T07:56:47Z</dcterms:created>
  <dcterms:modified xsi:type="dcterms:W3CDTF">2025-09-22T10:26:22Z</dcterms:modified>
</cp:coreProperties>
</file>