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5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A6A8-DD77-FD4C-8269-D77721EA76AE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D7376-2BC0-A447-8285-8348C206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xsigman.shinyapps.io/winedup_shiny_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winedApp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77129"/>
            <a:ext cx="8358747" cy="1484026"/>
          </a:xfrm>
        </p:spPr>
        <p:txBody>
          <a:bodyPr>
            <a:normAutofit/>
          </a:bodyPr>
          <a:lstStyle/>
          <a:p>
            <a:r>
              <a:rPr lang="en-US" dirty="0" smtClean="0"/>
              <a:t>Wine Recommendation + Analysis R Shiny App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3666" y="5711252"/>
            <a:ext cx="221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Alexander </a:t>
            </a:r>
            <a:r>
              <a:rPr lang="en-US" dirty="0" err="1" smtClean="0"/>
              <a:t>Sigman</a:t>
            </a:r>
            <a:endParaRPr lang="en-US" dirty="0" smtClean="0"/>
          </a:p>
          <a:p>
            <a:r>
              <a:rPr lang="en-US" dirty="0" smtClean="0"/>
              <a:t>NYCDSA</a:t>
            </a:r>
          </a:p>
          <a:p>
            <a:r>
              <a:rPr lang="en-US" dirty="0" smtClean="0"/>
              <a:t>08 May 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8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Trends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2078182"/>
            <a:ext cx="11152909" cy="4613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Wine prices (per bottle) and points awarded do not show a strong positive correlation (for certain countries, there is a negative correlation). 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wines fall within the range of $4-50 per bottle, but the distribution is right-skewed. The full price range is $4-2013. </a:t>
            </a:r>
          </a:p>
          <a:p>
            <a:endParaRPr lang="en-US" dirty="0" smtClean="0"/>
          </a:p>
          <a:p>
            <a:r>
              <a:rPr lang="en-US" dirty="0" smtClean="0"/>
              <a:t>Varietals </a:t>
            </a:r>
            <a:r>
              <a:rPr lang="en-US" dirty="0"/>
              <a:t>vary considerably with respect to point and price ranges, as well as country distribution. 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statistically significant difference between mean prices for red vs. white wines ($42.47 and $30.51, respectively, with p &lt;&lt; 0.05). 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also a statistically significant difference regarding mean point values for reds vs. whites (88.43 and 88.29, respectively, with p &lt;&lt; 0.05).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larger dataset</a:t>
            </a:r>
          </a:p>
          <a:p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 smtClean="0"/>
              <a:t>user to determine if wine distributed in local area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data to predict price based upon existing features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0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Q.: Would you like to try a Petit </a:t>
            </a:r>
            <a:r>
              <a:rPr lang="en-US" dirty="0" err="1" smtClean="0"/>
              <a:t>Verdot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81" y="2235200"/>
            <a:ext cx="2476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Q.: Would you like to try a Petit </a:t>
            </a:r>
            <a:r>
              <a:rPr lang="en-US" dirty="0" err="1" smtClean="0"/>
              <a:t>Verdot</a:t>
            </a:r>
            <a:r>
              <a:rPr lang="en-US" dirty="0" smtClean="0"/>
              <a:t>? </a:t>
            </a:r>
            <a:endParaRPr lang="en-US" dirty="0"/>
          </a:p>
          <a:p>
            <a:r>
              <a:rPr lang="en-US" dirty="0" smtClean="0"/>
              <a:t>A.: I’m kind of dehydrated</a:t>
            </a:r>
            <a:r>
              <a:rPr lang="mr-IN" dirty="0" smtClean="0"/>
              <a:t>…</a:t>
            </a:r>
            <a:r>
              <a:rPr lang="en-US" dirty="0" smtClean="0"/>
              <a:t>how about a grand </a:t>
            </a:r>
            <a:r>
              <a:rPr lang="en-US" dirty="0" err="1" smtClean="0"/>
              <a:t>verre</a:t>
            </a:r>
            <a:r>
              <a:rPr lang="en-US" dirty="0" smtClean="0"/>
              <a:t> </a:t>
            </a:r>
            <a:r>
              <a:rPr lang="en-US" dirty="0" err="1" smtClean="0"/>
              <a:t>d’eau</a:t>
            </a:r>
            <a:r>
              <a:rPr lang="en-US" dirty="0" smtClean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Cheers!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[Questions?]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0" y="602266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3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https://lxsigman.shinyapps.io/winedup_shiny_app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Target Users: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026"/>
            <a:ext cx="2578308" cy="25783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08" y="1992026"/>
            <a:ext cx="36195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08" y="2003789"/>
            <a:ext cx="34925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308" y="4239926"/>
            <a:ext cx="2901013" cy="1930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530" y="4339652"/>
            <a:ext cx="3063470" cy="2031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308" y="2465798"/>
            <a:ext cx="2501692" cy="1873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732" y="4327889"/>
            <a:ext cx="2151089" cy="21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Ca. 36,000 wine reviews from Wine Enthusiast site </a:t>
            </a:r>
          </a:p>
          <a:p>
            <a:endParaRPr lang="en-US" dirty="0" smtClean="0"/>
          </a:p>
          <a:p>
            <a:r>
              <a:rPr lang="en-US" b="1" dirty="0" smtClean="0"/>
              <a:t>Relevant Columns: </a:t>
            </a:r>
            <a:r>
              <a:rPr lang="en-US" dirty="0" smtClean="0"/>
              <a:t>country, province, region/</a:t>
            </a:r>
            <a:r>
              <a:rPr lang="en-US" dirty="0" err="1" smtClean="0"/>
              <a:t>subregion</a:t>
            </a:r>
            <a:r>
              <a:rPr lang="en-US" dirty="0" smtClean="0"/>
              <a:t>, variety, winery,  title, description [review], price [per bottle], points awarded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36" y="4059847"/>
            <a:ext cx="2730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1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Pre-Processing 1: Red/White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 not tagged as red/white/other </a:t>
            </a:r>
          </a:p>
          <a:p>
            <a:endParaRPr lang="en-US" dirty="0" smtClean="0"/>
          </a:p>
          <a:p>
            <a:r>
              <a:rPr lang="en-US" b="1" dirty="0" smtClean="0"/>
              <a:t>Method 1: </a:t>
            </a:r>
            <a:r>
              <a:rPr lang="en-US" dirty="0" smtClean="0"/>
              <a:t>parse titles for color (partial and partially unreliable)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357" y="3948034"/>
            <a:ext cx="2004643" cy="29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Pre-Processing 1: Red/White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 not tagged as red/white/other </a:t>
            </a:r>
          </a:p>
          <a:p>
            <a:endParaRPr lang="en-US" dirty="0" smtClean="0"/>
          </a:p>
          <a:p>
            <a:r>
              <a:rPr lang="en-US" b="1" dirty="0" smtClean="0"/>
              <a:t>Method 1: </a:t>
            </a:r>
            <a:r>
              <a:rPr lang="en-US" dirty="0" smtClean="0"/>
              <a:t>parse titles for color (partial and partially unreliable) </a:t>
            </a:r>
          </a:p>
          <a:p>
            <a:endParaRPr lang="en-US" dirty="0"/>
          </a:p>
          <a:p>
            <a:r>
              <a:rPr lang="en-US" b="1" dirty="0" smtClean="0"/>
              <a:t>Method 2</a:t>
            </a:r>
            <a:r>
              <a:rPr lang="en-US" b="1" smtClean="0"/>
              <a:t>: </a:t>
            </a:r>
            <a:r>
              <a:rPr lang="en-US" smtClean="0"/>
              <a:t>merge </a:t>
            </a:r>
            <a:r>
              <a:rPr lang="en-US" dirty="0" smtClean="0"/>
              <a:t>with wine variety tables scraped from Wikipedia wine varieties page (using </a:t>
            </a:r>
            <a:r>
              <a:rPr lang="en-US" dirty="0" err="1" smtClean="0"/>
              <a:t>rvest</a:t>
            </a:r>
            <a:r>
              <a:rPr lang="en-US" dirty="0" smtClean="0"/>
              <a:t>) [100% success!]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800600"/>
            <a:ext cx="3962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Data Pre-processing 2: Keyword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" y="2336872"/>
            <a:ext cx="11647358" cy="43337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[Using </a:t>
            </a:r>
            <a:r>
              <a:rPr lang="en-US" dirty="0" err="1" smtClean="0"/>
              <a:t>nltk</a:t>
            </a:r>
            <a:r>
              <a:rPr lang="en-US" dirty="0" smtClean="0"/>
              <a:t>] </a:t>
            </a:r>
          </a:p>
          <a:p>
            <a:endParaRPr lang="en-US" dirty="0"/>
          </a:p>
          <a:p>
            <a:r>
              <a:rPr lang="en-US" b="1" dirty="0" smtClean="0"/>
              <a:t>Step 1: </a:t>
            </a:r>
            <a:r>
              <a:rPr lang="en-US" dirty="0" smtClean="0"/>
              <a:t>Tokenize words in descriptions, filtering for stop words + custom stop words (e.g., ‘wine’, ‘drink’, ‘nose’, ‘glass’, ‘grape’, ‘taste’) </a:t>
            </a:r>
          </a:p>
          <a:p>
            <a:endParaRPr lang="en-US" dirty="0"/>
          </a:p>
          <a:p>
            <a:r>
              <a:rPr lang="en-US" b="1" dirty="0" smtClean="0"/>
              <a:t>Step 2: </a:t>
            </a:r>
            <a:r>
              <a:rPr lang="en-US" dirty="0" smtClean="0"/>
              <a:t>Bigram collection  </a:t>
            </a:r>
          </a:p>
          <a:p>
            <a:endParaRPr lang="en-US" dirty="0"/>
          </a:p>
          <a:p>
            <a:r>
              <a:rPr lang="en-US" b="1" dirty="0" smtClean="0"/>
              <a:t>Step 3: </a:t>
            </a:r>
            <a:r>
              <a:rPr lang="en-US" dirty="0" smtClean="0"/>
              <a:t>POS tagging </a:t>
            </a:r>
          </a:p>
          <a:p>
            <a:endParaRPr lang="en-US" dirty="0"/>
          </a:p>
          <a:p>
            <a:r>
              <a:rPr lang="en-US" b="1" dirty="0" smtClean="0"/>
              <a:t>Step 4: </a:t>
            </a:r>
            <a:r>
              <a:rPr lang="en-US" dirty="0" smtClean="0"/>
              <a:t>Frequency rank-based filtering </a:t>
            </a:r>
          </a:p>
          <a:p>
            <a:endParaRPr lang="en-US" dirty="0"/>
          </a:p>
          <a:p>
            <a:r>
              <a:rPr lang="en-US" b="1" dirty="0" smtClean="0"/>
              <a:t>Step 5: </a:t>
            </a:r>
            <a:r>
              <a:rPr lang="en-US" dirty="0" smtClean="0"/>
              <a:t>Manual filtering (for appropriate descriptive terms)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2" y="3657600"/>
            <a:ext cx="4306368" cy="22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1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Data Pre-Processing 3: Missing Country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Filled in manually (only ca. 10 such values)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Site Structure + Content: A Taste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78" y="2458387"/>
            <a:ext cx="5245210" cy="3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68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267</TotalTime>
  <Words>343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Mangal</vt:lpstr>
      <vt:lpstr>Trebuchet MS</vt:lpstr>
      <vt:lpstr>Arial</vt:lpstr>
      <vt:lpstr>Berlin</vt:lpstr>
      <vt:lpstr>winedApp</vt:lpstr>
      <vt:lpstr>The App: </vt:lpstr>
      <vt:lpstr>0. Target Users: </vt:lpstr>
      <vt:lpstr>1. The Data </vt:lpstr>
      <vt:lpstr>2. Data Pre-Processing 1: Red/White Tagging</vt:lpstr>
      <vt:lpstr>2. Data Pre-Processing 1: Red/White Tagging</vt:lpstr>
      <vt:lpstr>3. Data Pre-processing 2: Keyword Derivation</vt:lpstr>
      <vt:lpstr>4. Data Pre-Processing 3: Missing Country Values </vt:lpstr>
      <vt:lpstr>5. Site Structure + Content: A Taste </vt:lpstr>
      <vt:lpstr>General Trends </vt:lpstr>
      <vt:lpstr>Future Work </vt:lpstr>
      <vt:lpstr>Coda</vt:lpstr>
      <vt:lpstr>Coda</vt:lpstr>
      <vt:lpstr>Cheers!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winedApp</dc:title>
  <dc:creator>SIGMAN Alexander Theodore</dc:creator>
  <cp:lastModifiedBy>SIGMAN Alexander Theodore</cp:lastModifiedBy>
  <cp:revision>45</cp:revision>
  <dcterms:created xsi:type="dcterms:W3CDTF">2019-05-06T21:24:54Z</dcterms:created>
  <dcterms:modified xsi:type="dcterms:W3CDTF">2019-05-11T16:05:34Z</dcterms:modified>
</cp:coreProperties>
</file>