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71" r:id="rId6"/>
    <p:sldId id="272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0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2" r:id="rId29"/>
    <p:sldId id="285" r:id="rId30"/>
    <p:sldId id="286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8" autoAdjust="0"/>
    <p:restoredTop sz="80479" autoAdjust="0"/>
  </p:normalViewPr>
  <p:slideViewPr>
    <p:cSldViewPr snapToGrid="0">
      <p:cViewPr varScale="1">
        <p:scale>
          <a:sx n="69" d="100"/>
          <a:sy n="69" d="100"/>
        </p:scale>
        <p:origin x="12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9C04F-374B-4850-9B34-6834834DCD5E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F8A43-3836-421C-BB56-7537DE6E3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60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-keygen -t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dsa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-P "" ~/.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id_dsa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 ~/.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/id_dsa.pub &gt;&gt; ~/.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authorized_keys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F8A43-3836-421C-BB56-7537DE6E371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39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>
            <a:normAutofit/>
          </a:bodyPr>
          <a:lstStyle>
            <a:lvl1pPr algn="l">
              <a:defRPr sz="3600" b="0" cap="none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20800"/>
            <a:ext cx="4184035" cy="472056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20801"/>
            <a:ext cx="4184034" cy="47205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327668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1910799"/>
            <a:ext cx="4185623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327668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1910799"/>
            <a:ext cx="4185617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111210"/>
            <a:ext cx="8596668" cy="1209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20801"/>
            <a:ext cx="8596668" cy="472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B5A71-5E3C-4DE7-B6E9-02CED73C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F07FE-463A-4E20-8021-290CE1922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on CentOS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50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네임 노드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hadoop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r>
              <a:rPr lang="ko-KR" altLang="en-US" dirty="0"/>
              <a:t>으로 이동하여 </a:t>
            </a:r>
            <a:r>
              <a:rPr lang="en-US" altLang="ko-KR" dirty="0"/>
              <a:t>core-site.xml </a:t>
            </a:r>
            <a:r>
              <a:rPr lang="ko-KR" altLang="en-US" dirty="0"/>
              <a:t>파일을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1780195"/>
            <a:ext cx="7434922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&lt;configuration&gt;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fs.defaultFS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&lt;value&gt;hdfs://localhost:9000&lt;/value&gt;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hadoop.tmp.dir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/local/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/temp&lt;/value&gt;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&lt;/configuration&gt;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1A7EDF-2EE8-40F3-A2F5-B023DB13962F}"/>
              </a:ext>
            </a:extLst>
          </p:cNvPr>
          <p:cNvSpPr/>
          <p:nvPr/>
        </p:nvSpPr>
        <p:spPr>
          <a:xfrm>
            <a:off x="1377863" y="3194137"/>
            <a:ext cx="5077481" cy="11148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A0F5E-ECE7-4D4D-9ECD-37AECE9211E0}"/>
              </a:ext>
            </a:extLst>
          </p:cNvPr>
          <p:cNvSpPr txBox="1"/>
          <p:nvPr/>
        </p:nvSpPr>
        <p:spPr>
          <a:xfrm>
            <a:off x="6946825" y="3595261"/>
            <a:ext cx="3188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가급적 설정해 주도록 합니다</a:t>
            </a:r>
            <a:r>
              <a:rPr lang="en-US" altLang="ko-KR" b="1" dirty="0">
                <a:solidFill>
                  <a:srgbClr val="C00000"/>
                </a:solidFill>
              </a:rPr>
              <a:t>.</a:t>
            </a:r>
            <a:br>
              <a:rPr lang="en-US" altLang="ko-KR" b="1" dirty="0">
                <a:solidFill>
                  <a:srgbClr val="C00000"/>
                </a:solidFill>
              </a:rPr>
            </a:b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8DB7F6-FB4E-4B8F-B689-4FEE1B21C901}"/>
              </a:ext>
            </a:extLst>
          </p:cNvPr>
          <p:cNvCxnSpPr/>
          <p:nvPr/>
        </p:nvCxnSpPr>
        <p:spPr>
          <a:xfrm flipH="1">
            <a:off x="6464969" y="3809099"/>
            <a:ext cx="47223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0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 err="1"/>
              <a:t>하둡</a:t>
            </a:r>
            <a:r>
              <a:rPr lang="ko-KR" altLang="en-US" sz="2400" dirty="0"/>
              <a:t> 파일 시스템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hadoop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r>
              <a:rPr lang="ko-KR" altLang="en-US" dirty="0"/>
              <a:t>으로 이동하여 </a:t>
            </a:r>
            <a:r>
              <a:rPr lang="en-US" altLang="ko-KR" dirty="0"/>
              <a:t>hdfs-site.xml </a:t>
            </a:r>
            <a:r>
              <a:rPr lang="ko-KR" altLang="en-US" dirty="0"/>
              <a:t>파일을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1780195"/>
            <a:ext cx="743492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&lt;configuration&gt;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dfs.replication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&lt;value&gt;1&lt;/value&gt;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dfs.datanode.data.dir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/usr/local/hadoop/data/dfs/datanode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dfs.namenode.name.dir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/local/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/data/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namenode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&lt;/configuration&gt;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108EC-9444-45BF-A5D6-2FC8864EEE3B}"/>
              </a:ext>
            </a:extLst>
          </p:cNvPr>
          <p:cNvSpPr txBox="1"/>
          <p:nvPr/>
        </p:nvSpPr>
        <p:spPr>
          <a:xfrm>
            <a:off x="5797573" y="2362235"/>
            <a:ext cx="5489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복제본의 개수 설정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: </a:t>
            </a:r>
            <a:r>
              <a:rPr lang="ko-KR" altLang="en-US" b="1" dirty="0">
                <a:solidFill>
                  <a:srgbClr val="C00000"/>
                </a:solidFill>
              </a:rPr>
              <a:t>현재 실행 모드는 </a:t>
            </a:r>
            <a:r>
              <a:rPr lang="en-US" altLang="ko-KR" b="1" dirty="0">
                <a:solidFill>
                  <a:srgbClr val="C00000"/>
                </a:solidFill>
              </a:rPr>
              <a:t>Pseudo Distributed Mode</a:t>
            </a:r>
            <a:r>
              <a:rPr lang="ko-KR" altLang="en-US" b="1" dirty="0">
                <a:solidFill>
                  <a:srgbClr val="C00000"/>
                </a:solidFill>
              </a:rPr>
              <a:t>이므로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en-US" altLang="ko-KR" b="1" dirty="0">
                <a:solidFill>
                  <a:srgbClr val="C00000"/>
                </a:solidFill>
              </a:rPr>
              <a:t>	1</a:t>
            </a:r>
            <a:r>
              <a:rPr lang="ko-KR" altLang="en-US" b="1" dirty="0">
                <a:solidFill>
                  <a:srgbClr val="C00000"/>
                </a:solidFill>
              </a:rPr>
              <a:t>이어야 합니다</a:t>
            </a:r>
            <a:r>
              <a:rPr lang="en-US" altLang="ko-KR" b="1" dirty="0">
                <a:solidFill>
                  <a:srgbClr val="C00000"/>
                </a:solidFill>
              </a:rPr>
              <a:t>.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F69CF89-D45B-4ABD-80B9-6340ADCF8A5E}"/>
              </a:ext>
            </a:extLst>
          </p:cNvPr>
          <p:cNvCxnSpPr/>
          <p:nvPr/>
        </p:nvCxnSpPr>
        <p:spPr>
          <a:xfrm flipH="1">
            <a:off x="5315717" y="2576073"/>
            <a:ext cx="47223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40C004-6AD0-490D-810C-7EC54B2AE726}"/>
              </a:ext>
            </a:extLst>
          </p:cNvPr>
          <p:cNvSpPr txBox="1"/>
          <p:nvPr/>
        </p:nvSpPr>
        <p:spPr>
          <a:xfrm>
            <a:off x="8860912" y="3667261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데이터 노드의 저장 위치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5EB6F7-FAE9-46E4-A5FC-1AA3214EC6A2}"/>
              </a:ext>
            </a:extLst>
          </p:cNvPr>
          <p:cNvCxnSpPr/>
          <p:nvPr/>
        </p:nvCxnSpPr>
        <p:spPr>
          <a:xfrm flipH="1">
            <a:off x="8379056" y="3881099"/>
            <a:ext cx="47223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55CA4B8-7480-4199-9368-184332C1AE1A}"/>
              </a:ext>
            </a:extLst>
          </p:cNvPr>
          <p:cNvSpPr txBox="1"/>
          <p:nvPr/>
        </p:nvSpPr>
        <p:spPr>
          <a:xfrm>
            <a:off x="8851287" y="474739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네임 노드의 저장 위치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E94CD96-4805-454C-98F0-D32C7760E1B4}"/>
              </a:ext>
            </a:extLst>
          </p:cNvPr>
          <p:cNvCxnSpPr/>
          <p:nvPr/>
        </p:nvCxnSpPr>
        <p:spPr>
          <a:xfrm flipH="1">
            <a:off x="8369431" y="4961230"/>
            <a:ext cx="47223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232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MapReduce </a:t>
            </a:r>
            <a:r>
              <a:rPr lang="ko-KR" altLang="en-US" sz="2400" dirty="0"/>
              <a:t>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1084738" cy="4720562"/>
          </a:xfrm>
        </p:spPr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hadoop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r>
              <a:rPr lang="ko-KR" altLang="en-US" dirty="0"/>
              <a:t>으로 이동하여 </a:t>
            </a:r>
            <a:r>
              <a:rPr lang="en-US" altLang="ko-KR" dirty="0"/>
              <a:t>mapred-site.xml </a:t>
            </a:r>
            <a:r>
              <a:rPr lang="ko-KR" altLang="en-US" dirty="0"/>
              <a:t>파일을 생성</a:t>
            </a:r>
            <a:r>
              <a:rPr lang="en-US" altLang="ko-KR" dirty="0"/>
              <a:t>(</a:t>
            </a:r>
            <a:r>
              <a:rPr lang="ko-KR" altLang="en-US" dirty="0"/>
              <a:t>템플릿 복사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mapred-site.xml </a:t>
            </a:r>
            <a:r>
              <a:rPr lang="ko-KR" altLang="en-US" dirty="0"/>
              <a:t>파일을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2954148"/>
            <a:ext cx="743492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&lt;configuration&gt;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&lt;name&gt;mapreduce.framework.name&lt;/name&gt;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&lt;value&gt;yarn&lt;/value&gt;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&lt;/configuration&gt;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CFCFE1-1760-4FCA-994D-F3ACDB861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1780195"/>
            <a:ext cx="743492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cp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mapred-site.xml.template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mapred-site.xml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641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YARN </a:t>
            </a:r>
            <a:r>
              <a:rPr lang="ko-KR" altLang="en-US" sz="2400" dirty="0"/>
              <a:t>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1084738" cy="4720562"/>
          </a:xfrm>
        </p:spPr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hadoop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r>
              <a:rPr lang="ko-KR" altLang="en-US" dirty="0"/>
              <a:t>으로 이동하여 </a:t>
            </a:r>
            <a:r>
              <a:rPr lang="en-US" altLang="ko-KR" dirty="0"/>
              <a:t>yarn-site.xml </a:t>
            </a:r>
            <a:r>
              <a:rPr lang="ko-KR" altLang="en-US" dirty="0"/>
              <a:t>파일을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Resource Manager</a:t>
            </a:r>
            <a:r>
              <a:rPr lang="ko-KR" altLang="en-US" dirty="0"/>
              <a:t>와 </a:t>
            </a:r>
            <a:r>
              <a:rPr lang="en-US" altLang="ko-KR" dirty="0"/>
              <a:t>Node Manager</a:t>
            </a:r>
            <a:r>
              <a:rPr lang="ko-KR" altLang="en-US" dirty="0"/>
              <a:t>에 대한 설정을 잡는 과정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1808742"/>
            <a:ext cx="9494728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&lt;configuration&gt;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yarn.nodemanager.aux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-services&lt;/name&gt;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mapreduce_shuffle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yarn.nodemanager.aux-services.mapreduce_shuffle.class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org.apache.hadoop.mapred.ShuffleHandler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&lt;/configuration&gt;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95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SSH </a:t>
            </a:r>
            <a:r>
              <a:rPr lang="ko-KR" altLang="en-US" sz="2400" dirty="0"/>
              <a:t>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1084738" cy="4720562"/>
          </a:xfrm>
        </p:spPr>
        <p:txBody>
          <a:bodyPr/>
          <a:lstStyle/>
          <a:p>
            <a:r>
              <a:rPr lang="ko-KR" altLang="en-US" dirty="0"/>
              <a:t>현재 설치하는 방법은 가상 </a:t>
            </a:r>
            <a:r>
              <a:rPr lang="ko-KR" altLang="en-US" dirty="0" err="1"/>
              <a:t>분산모드이므로</a:t>
            </a:r>
            <a:r>
              <a:rPr lang="ko-KR" altLang="en-US" dirty="0"/>
              <a:t> 실제 컴퓨터가 </a:t>
            </a:r>
            <a:r>
              <a:rPr lang="en-US" altLang="ko-KR" dirty="0"/>
              <a:t>1</a:t>
            </a:r>
            <a:r>
              <a:rPr lang="ko-KR" altLang="en-US" dirty="0"/>
              <a:t>대일지라도 네임 노드와 데이터 노드는</a:t>
            </a:r>
            <a:br>
              <a:rPr lang="en-US" altLang="ko-KR" dirty="0"/>
            </a:br>
            <a:r>
              <a:rPr lang="ko-KR" altLang="en-US" dirty="0"/>
              <a:t>네트워크를 이용하여 서로 통신을 주고 받는다</a:t>
            </a:r>
            <a:endParaRPr lang="en-US" altLang="ko-KR" dirty="0"/>
          </a:p>
          <a:p>
            <a:pPr lvl="1"/>
            <a:r>
              <a:rPr lang="ko-KR" altLang="en-US" dirty="0"/>
              <a:t>서버에 로그인할 때 계정과 암호를 입력하는 절차를 생략하기 위해 상호 신뢰를 위한 키를 교환하여야 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로그인 없이 서버 접속이 가능한지 테스트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38" y="2505670"/>
            <a:ext cx="94947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cd ~/.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ssh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ssh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-keygen -t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rsa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# $ cat id_rsa.pub &gt;&gt;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authorized_keys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ssh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-copy-id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–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/home/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/.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ssh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/id_rsa.pub hadoop@192.168.56.100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A5F188-EC42-4399-9F49-7F7FB7CF1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38" y="4273516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ssh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localhost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543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HDFS </a:t>
            </a:r>
            <a:r>
              <a:rPr lang="ko-KR" altLang="en-US" sz="2400" dirty="0"/>
              <a:t>포맷 및 실행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1084738" cy="4720562"/>
          </a:xfrm>
        </p:spPr>
        <p:txBody>
          <a:bodyPr/>
          <a:lstStyle/>
          <a:p>
            <a:r>
              <a:rPr lang="en-US" altLang="ko-KR" dirty="0"/>
              <a:t>HDFS</a:t>
            </a:r>
            <a:r>
              <a:rPr lang="ko-KR" altLang="en-US" dirty="0"/>
              <a:t>를 사용하기 위해 포맷 작업을 수행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하둡</a:t>
            </a:r>
            <a:r>
              <a:rPr lang="ko-KR" altLang="en-US" dirty="0"/>
              <a:t> 데몬 실행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데몬 실행 확인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38" y="1878805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namenode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-format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A5F188-EC42-4399-9F49-7F7FB7CF1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38" y="2967335"/>
            <a:ext cx="949472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start-dfs.sh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노드 연결을 위해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yes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입력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처음 실행시에만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요구함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start-yarn.sh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9A5257-2EC0-4F33-9A75-C4B1307BD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38" y="4504349"/>
            <a:ext cx="949472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jps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11991 DataNode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12809 Jps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12618 ResourceManager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11836 NameNode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12780 NodeManager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12174 SecondaryNameNode</a:t>
            </a:r>
          </a:p>
        </p:txBody>
      </p:sp>
    </p:spTree>
    <p:extLst>
      <p:ext uri="{BB962C8B-B14F-4D97-AF65-F5344CB8AC3E}">
        <p14:creationId xmlns:p14="http://schemas.microsoft.com/office/powerpoint/2010/main" val="2379682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Web Interface</a:t>
            </a:r>
            <a:r>
              <a:rPr lang="ko-KR" altLang="en-US" sz="2400" dirty="0"/>
              <a:t>의 활용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1084738" cy="4720562"/>
          </a:xfrm>
        </p:spPr>
        <p:txBody>
          <a:bodyPr/>
          <a:lstStyle/>
          <a:p>
            <a:r>
              <a:rPr lang="ko-KR" altLang="en-US" dirty="0"/>
              <a:t>외부에서 </a:t>
            </a:r>
            <a:r>
              <a:rPr lang="en-US" altLang="ko-KR" dirty="0"/>
              <a:t>Web Interface</a:t>
            </a:r>
            <a:r>
              <a:rPr lang="ko-KR" altLang="en-US" dirty="0"/>
              <a:t>에 접근하기 위한 방화벽 설정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07D8F6-7B6B-4752-A691-C004ACA72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061" y="1831554"/>
            <a:ext cx="949472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firewall-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--permanent --zone=public --add-port=50070/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firewall-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--permanent --zone=public --add-port=50075/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firewall-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--permanent --zone=public --add-port=8042/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firewall-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--permanent --zone=public --add-port=8088/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systemctl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restart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firewalld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155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Web Interface</a:t>
            </a:r>
            <a:r>
              <a:rPr lang="ko-KR" altLang="en-US" sz="2400" dirty="0"/>
              <a:t>의 활용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1084738" cy="4720562"/>
          </a:xfrm>
        </p:spPr>
        <p:txBody>
          <a:bodyPr/>
          <a:lstStyle/>
          <a:p>
            <a:r>
              <a:rPr lang="en-US" altLang="ko-KR" dirty="0"/>
              <a:t>Hadoop</a:t>
            </a:r>
            <a:r>
              <a:rPr lang="ko-KR" altLang="en-US" dirty="0"/>
              <a:t>을 활용하기 위한 </a:t>
            </a:r>
            <a:r>
              <a:rPr lang="en-US" altLang="ko-KR" dirty="0"/>
              <a:t>Web Interface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07D8F6-7B6B-4752-A691-C004ACA72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061" y="1831554"/>
            <a:ext cx="949472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http://localhost:50070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# HDFS </a:t>
            </a:r>
            <a:r>
              <a:rPr lang="ko-KR" alt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네임노드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확인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http://localhost:8042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# YARN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의 노드 매니저 웹 인터페이스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http://localhost:8088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# YARN 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리소스 매니저의 웹 인터페이스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구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Job Tracker)</a:t>
            </a:r>
            <a:endParaRPr lang="sv-SE" altLang="ko-KR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83B21D-8564-4B1B-A72D-3290D3C38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877" y="3177313"/>
            <a:ext cx="7705123" cy="450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8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BCE00-59A2-4388-9ECE-CA677497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</a:t>
            </a:r>
            <a:r>
              <a:rPr lang="ko-KR" altLang="en-US" dirty="0"/>
              <a:t> </a:t>
            </a:r>
            <a:r>
              <a:rPr lang="en-US" altLang="ko-KR" dirty="0"/>
              <a:t>Commands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33396F-CB99-4EBB-8B32-391EE7D72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354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669A9-4671-45AF-8FDE-F4DB7A9D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</a:t>
            </a:r>
            <a:r>
              <a:rPr lang="ko-KR" altLang="en-US" dirty="0"/>
              <a:t> </a:t>
            </a:r>
            <a:r>
              <a:rPr lang="en-US" altLang="ko-KR" dirty="0"/>
              <a:t>Commands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78197-38FA-4F7C-8AE2-0C2AB8171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하둡은</a:t>
            </a:r>
            <a:r>
              <a:rPr lang="ko-KR" altLang="en-US" dirty="0"/>
              <a:t> 사용자가 </a:t>
            </a:r>
            <a:r>
              <a:rPr lang="en-US" altLang="ko-KR" dirty="0"/>
              <a:t>HDFS</a:t>
            </a:r>
            <a:r>
              <a:rPr lang="ko-KR" altLang="en-US" dirty="0"/>
              <a:t>를 쉽게 제어할 수 있도록 쉘 명령어를 제공</a:t>
            </a:r>
            <a:endParaRPr lang="en-US" altLang="ko-KR" dirty="0"/>
          </a:p>
          <a:p>
            <a:pPr lvl="1"/>
            <a:r>
              <a:rPr lang="ko-KR" altLang="en-US" dirty="0"/>
              <a:t>대부분의 명령어들은 유닉스</a:t>
            </a:r>
            <a:r>
              <a:rPr lang="en-US" altLang="ko-KR" dirty="0"/>
              <a:t>/</a:t>
            </a:r>
            <a:r>
              <a:rPr lang="ko-KR" altLang="en-US" dirty="0"/>
              <a:t>리눅스의 파일 관리 명령어들과 사용법이 유사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사용법을 확인하려면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파일 목록 보기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C920C1-D8F9-423F-A76A-A4FF9FCCB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2274614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–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948C36-3561-4F8D-AF98-10B9BBEE1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3311750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--help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66FE1F-F4B4-444D-B8E2-D6A2377FC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4391222"/>
            <a:ext cx="949472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-ls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...]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hdfs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–ls –R [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디렉터리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# Recursive</a:t>
            </a:r>
          </a:p>
        </p:txBody>
      </p:sp>
    </p:spTree>
    <p:extLst>
      <p:ext uri="{BB962C8B-B14F-4D97-AF65-F5344CB8AC3E}">
        <p14:creationId xmlns:p14="http://schemas.microsoft.com/office/powerpoint/2010/main" val="368176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1F547-3E23-4497-A15C-E5F0F73B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 </a:t>
            </a:r>
            <a:r>
              <a:rPr lang="ko-KR" altLang="en-US" dirty="0"/>
              <a:t>기본 설치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실습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7389B-E8E1-40F2-9F18-C8A2F61F6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다음과 같이 </a:t>
            </a:r>
            <a:r>
              <a:rPr lang="en-US" altLang="ko-KR" dirty="0" err="1"/>
              <a:t>VIrtualBox</a:t>
            </a:r>
            <a:r>
              <a:rPr lang="ko-KR" altLang="en-US" dirty="0"/>
              <a:t>에 </a:t>
            </a:r>
            <a:r>
              <a:rPr lang="en-US" altLang="ko-KR" dirty="0"/>
              <a:t>CentOS </a:t>
            </a:r>
            <a:r>
              <a:rPr lang="ko-KR" altLang="en-US" dirty="0"/>
              <a:t>가상 </a:t>
            </a:r>
            <a:r>
              <a:rPr lang="ko-KR" altLang="en-US" dirty="0" err="1"/>
              <a:t>머신을</a:t>
            </a:r>
            <a:r>
              <a:rPr lang="ko-KR" altLang="en-US" dirty="0"/>
              <a:t> 만들어 봅니다</a:t>
            </a:r>
            <a:endParaRPr lang="en-US" altLang="ko-KR" dirty="0"/>
          </a:p>
          <a:p>
            <a:pPr lvl="1"/>
            <a:r>
              <a:rPr lang="ko-KR" altLang="en-US" dirty="0"/>
              <a:t>이름 </a:t>
            </a:r>
            <a:r>
              <a:rPr lang="en-US" altLang="ko-KR" dirty="0"/>
              <a:t>: CentOS 7</a:t>
            </a:r>
          </a:p>
          <a:p>
            <a:pPr lvl="1"/>
            <a:r>
              <a:rPr lang="ko-KR" altLang="en-US" dirty="0"/>
              <a:t>종류 </a:t>
            </a:r>
            <a:r>
              <a:rPr lang="en-US" altLang="ko-KR" dirty="0"/>
              <a:t>: Linux</a:t>
            </a:r>
          </a:p>
          <a:p>
            <a:pPr lvl="1"/>
            <a:r>
              <a:rPr lang="ko-KR" altLang="en-US" dirty="0"/>
              <a:t>버전 </a:t>
            </a:r>
            <a:r>
              <a:rPr lang="en-US" altLang="ko-KR"/>
              <a:t>: CentOS 7 </a:t>
            </a:r>
            <a:r>
              <a:rPr lang="en-US" altLang="ko-KR" dirty="0"/>
              <a:t>(64-bit)</a:t>
            </a:r>
          </a:p>
          <a:p>
            <a:pPr lvl="1"/>
            <a:r>
              <a:rPr lang="ko-KR" altLang="en-US" dirty="0"/>
              <a:t>메모리 </a:t>
            </a:r>
            <a:r>
              <a:rPr lang="en-US" altLang="ko-KR" dirty="0"/>
              <a:t>: 4096MB(4GB)</a:t>
            </a:r>
          </a:p>
          <a:p>
            <a:pPr lvl="1"/>
            <a:r>
              <a:rPr lang="ko-KR" altLang="en-US" dirty="0"/>
              <a:t>하드디스크 </a:t>
            </a:r>
            <a:r>
              <a:rPr lang="en-US" altLang="ko-KR" dirty="0"/>
              <a:t>: 128GB(VDI, </a:t>
            </a:r>
            <a:r>
              <a:rPr lang="ko-KR" altLang="en-US" dirty="0"/>
              <a:t>동적 할당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네트워크 어댑터 </a:t>
            </a:r>
            <a:r>
              <a:rPr lang="en-US" altLang="ko-KR" dirty="0"/>
              <a:t>2</a:t>
            </a:r>
            <a:r>
              <a:rPr lang="ko-KR" altLang="en-US" dirty="0"/>
              <a:t>개를 설정합니다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어댑터 </a:t>
            </a:r>
            <a:r>
              <a:rPr lang="en-US" altLang="ko-KR" dirty="0"/>
              <a:t>1: NAT</a:t>
            </a:r>
          </a:p>
          <a:p>
            <a:pPr lvl="1"/>
            <a:r>
              <a:rPr lang="ko-KR" altLang="en-US" dirty="0"/>
              <a:t>어댑터 </a:t>
            </a:r>
            <a:r>
              <a:rPr lang="en-US" altLang="ko-KR" dirty="0"/>
              <a:t>2: </a:t>
            </a:r>
            <a:r>
              <a:rPr lang="ko-KR" altLang="en-US" dirty="0"/>
              <a:t>호스트 전용 어댑터</a:t>
            </a:r>
            <a:endParaRPr lang="en-US" altLang="ko-KR" dirty="0"/>
          </a:p>
          <a:p>
            <a:pPr lvl="2"/>
            <a:r>
              <a:rPr lang="ko-KR" altLang="en-US" dirty="0"/>
              <a:t>고급</a:t>
            </a:r>
            <a:r>
              <a:rPr lang="en-US" altLang="ko-KR" dirty="0"/>
              <a:t>: </a:t>
            </a:r>
            <a:r>
              <a:rPr lang="ko-KR" altLang="en-US" dirty="0"/>
              <a:t>무작위 모드 </a:t>
            </a:r>
            <a:r>
              <a:rPr lang="en-US" altLang="ko-KR" dirty="0"/>
              <a:t>– </a:t>
            </a:r>
            <a:r>
              <a:rPr lang="ko-KR" altLang="en-US" dirty="0"/>
              <a:t>모두 허용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설치 디스크를 넣고 가상머신을 시동하여 설치 작업을 진행합니다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671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669A9-4671-45AF-8FDE-F4DB7A9D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</a:t>
            </a:r>
            <a:r>
              <a:rPr lang="ko-KR" altLang="en-US" dirty="0"/>
              <a:t> </a:t>
            </a:r>
            <a:r>
              <a:rPr lang="en-US" altLang="ko-KR" dirty="0"/>
              <a:t>Commands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78197-38FA-4F7C-8AE2-0C2AB8171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디렉터리 관리</a:t>
            </a:r>
            <a:endParaRPr lang="en-US" altLang="ko-KR" dirty="0"/>
          </a:p>
          <a:p>
            <a:pPr lvl="1"/>
            <a:r>
              <a:rPr lang="ko-KR" altLang="en-US" dirty="0"/>
              <a:t>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삭제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파일 용량 확인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C920C1-D8F9-423F-A76A-A4FF9FCCB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2154695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mkdir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0421B-26B6-4149-96E1-3FC14D0AF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3244334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-rm -R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FD4D3E-2B6C-4567-868C-FEF8A9743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4458182"/>
            <a:ext cx="949472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–du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...]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–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dus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...] #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전체 합계 용량만 출력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37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669A9-4671-45AF-8FDE-F4DB7A9D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</a:t>
            </a:r>
            <a:r>
              <a:rPr lang="ko-KR" altLang="en-US" dirty="0"/>
              <a:t> </a:t>
            </a:r>
            <a:r>
              <a:rPr lang="en-US" altLang="ko-KR" dirty="0"/>
              <a:t>Commands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78197-38FA-4F7C-8AE2-0C2AB8171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관리</a:t>
            </a:r>
            <a:endParaRPr lang="en-US" altLang="ko-KR" dirty="0"/>
          </a:p>
          <a:p>
            <a:pPr lvl="1"/>
            <a:r>
              <a:rPr lang="ko-KR" altLang="en-US" dirty="0"/>
              <a:t>복사 </a:t>
            </a:r>
            <a:r>
              <a:rPr lang="en-US" altLang="ko-KR" dirty="0"/>
              <a:t>: local -&gt; HDFS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복사 </a:t>
            </a:r>
            <a:r>
              <a:rPr lang="en-US" altLang="ko-KR" dirty="0"/>
              <a:t>: HDFS -&gt; local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복사 </a:t>
            </a:r>
            <a:r>
              <a:rPr lang="en-US" altLang="ko-KR" dirty="0"/>
              <a:t>: HDFS </a:t>
            </a:r>
            <a:r>
              <a:rPr lang="ko-KR" altLang="en-US" dirty="0"/>
              <a:t>내부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C920C1-D8F9-423F-A76A-A4FF9FCCB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2154695"/>
            <a:ext cx="949472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–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copyFromLocal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로컬 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[HDFS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–put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로컬 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[HDFS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520659-5E44-46C5-9036-E0CB7A270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3634920"/>
            <a:ext cx="949472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–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copyToLocal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소스 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로컬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–get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소스 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로컬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731CAE-A594-45B4-BE47-AA156DBC2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5115145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–cp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소스 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목적지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37114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669A9-4671-45AF-8FDE-F4DB7A9D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</a:t>
            </a:r>
            <a:r>
              <a:rPr lang="ko-KR" altLang="en-US" dirty="0"/>
              <a:t> </a:t>
            </a:r>
            <a:r>
              <a:rPr lang="en-US" altLang="ko-KR" dirty="0"/>
              <a:t>Commands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78197-38FA-4F7C-8AE2-0C2AB8171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관리</a:t>
            </a:r>
            <a:endParaRPr lang="en-US" altLang="ko-KR" dirty="0"/>
          </a:p>
          <a:p>
            <a:pPr lvl="1"/>
            <a:r>
              <a:rPr lang="ko-KR" altLang="en-US" dirty="0"/>
              <a:t>이동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이동 </a:t>
            </a:r>
            <a:r>
              <a:rPr lang="en-US" altLang="ko-KR" dirty="0"/>
              <a:t>: local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HDFS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이동 </a:t>
            </a:r>
            <a:r>
              <a:rPr lang="en-US" altLang="ko-KR" dirty="0"/>
              <a:t>: HDFS -&gt;</a:t>
            </a:r>
            <a:r>
              <a:rPr lang="ko-KR" altLang="en-US" dirty="0"/>
              <a:t> </a:t>
            </a:r>
            <a:r>
              <a:rPr lang="en-US" altLang="ko-KR" dirty="0"/>
              <a:t>local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삭제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C920C1-D8F9-423F-A76A-A4FF9FCCB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2154695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–mv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소스 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목적지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520659-5E44-46C5-9036-E0CB7A270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3265586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–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moveFromLocal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로컬 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[HDFS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731CAE-A594-45B4-BE47-AA156DBC2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4468808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–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moveToLocal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[HDFS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로컬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FC249A-806F-4483-ABD7-0538FCFE6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5487364"/>
            <a:ext cx="949472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–rm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–rm –R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27272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669A9-4671-45AF-8FDE-F4DB7A9D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</a:t>
            </a:r>
            <a:r>
              <a:rPr lang="ko-KR" altLang="en-US" dirty="0"/>
              <a:t> </a:t>
            </a:r>
            <a:r>
              <a:rPr lang="en-US" altLang="ko-KR" dirty="0"/>
              <a:t>Commands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78197-38FA-4F7C-8AE2-0C2AB8171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관리</a:t>
            </a:r>
            <a:endParaRPr lang="en-US" altLang="ko-KR" dirty="0"/>
          </a:p>
          <a:p>
            <a:pPr lvl="1"/>
            <a:r>
              <a:rPr lang="ko-KR" altLang="en-US" dirty="0"/>
              <a:t>카운트 조회</a:t>
            </a:r>
            <a:r>
              <a:rPr lang="en-US" altLang="ko-KR" dirty="0"/>
              <a:t>: </a:t>
            </a:r>
            <a:r>
              <a:rPr lang="ko-KR" altLang="en-US" dirty="0"/>
              <a:t>지정 경로에 대한 전체 디렉터리 개수</a:t>
            </a:r>
            <a:r>
              <a:rPr lang="en-US" altLang="ko-KR" dirty="0"/>
              <a:t>, </a:t>
            </a:r>
            <a:r>
              <a:rPr lang="ko-KR" altLang="en-US" dirty="0"/>
              <a:t>전체 파일 개수</a:t>
            </a:r>
            <a:r>
              <a:rPr lang="en-US" altLang="ko-KR" dirty="0"/>
              <a:t>, </a:t>
            </a:r>
            <a:r>
              <a:rPr lang="ko-KR" altLang="en-US" dirty="0"/>
              <a:t>전체 파일 크기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파일 내용 보기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파일의 마지막 내용 보기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C920C1-D8F9-423F-A76A-A4FF9FCCB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2154695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-count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520659-5E44-46C5-9036-E0CB7A270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3265586"/>
            <a:ext cx="949472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–cat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–text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#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압축된 파일도 텍스트 형태로 출력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7CD010-8723-4C0D-94FA-D0C69CED2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4756593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–tail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16232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669A9-4671-45AF-8FDE-F4DB7A9D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</a:t>
            </a:r>
            <a:r>
              <a:rPr lang="ko-KR" altLang="en-US" dirty="0"/>
              <a:t> </a:t>
            </a:r>
            <a:r>
              <a:rPr lang="en-US" altLang="ko-KR" dirty="0"/>
              <a:t>Commands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78197-38FA-4F7C-8AE2-0C2AB8171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관리</a:t>
            </a:r>
            <a:endParaRPr lang="en-US" altLang="ko-KR" dirty="0"/>
          </a:p>
          <a:p>
            <a:pPr lvl="1"/>
            <a:r>
              <a:rPr lang="ko-KR" altLang="en-US" dirty="0"/>
              <a:t>권한 변경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소유자 변경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소유권 그룹의 변경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바이트 파일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C920C1-D8F9-423F-A76A-A4FF9FCCB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2154695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–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chmod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&lt;-R&gt;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권한 모드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...]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520659-5E44-46C5-9036-E0CB7A270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3265586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–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chown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&lt;-R&gt;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변경사용자명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변경그룹명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7CD010-8723-4C0D-94FA-D0C69CED2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4376477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–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chgrp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&lt;-R&gt;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변경그룹명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68C4CE-E2C8-460E-86F8-9D8DF171D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5472641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–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touchz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41525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878D9-90CC-420A-92C2-4CF640F5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 IO Programming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4222A-A386-48D5-969B-D43C39806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642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 Java IO Programming</a:t>
            </a:r>
            <a:br>
              <a:rPr lang="en-US" altLang="ko-KR" sz="24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9833453" cy="5625283"/>
          </a:xfrm>
        </p:spPr>
        <p:txBody>
          <a:bodyPr/>
          <a:lstStyle/>
          <a:p>
            <a:r>
              <a:rPr lang="en-US" altLang="ko-KR" dirty="0"/>
              <a:t>Maven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en-US" altLang="ko-KR" dirty="0"/>
              <a:t>Archetype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hadoop</a:t>
            </a:r>
            <a:r>
              <a:rPr lang="en-US" altLang="ko-KR" dirty="0"/>
              <a:t>-archetype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Project Info</a:t>
            </a:r>
          </a:p>
          <a:p>
            <a:pPr lvl="2"/>
            <a:r>
              <a:rPr lang="en-US" altLang="ko-KR" dirty="0"/>
              <a:t>Group Id: </a:t>
            </a:r>
            <a:r>
              <a:rPr lang="en-US" altLang="ko-KR" dirty="0" err="1"/>
              <a:t>com.bit</a:t>
            </a:r>
            <a:endParaRPr lang="en-US" altLang="ko-KR" dirty="0"/>
          </a:p>
          <a:p>
            <a:pPr lvl="2"/>
            <a:r>
              <a:rPr lang="en-US" altLang="ko-KR" dirty="0"/>
              <a:t>Artifact Id: </a:t>
            </a:r>
            <a:r>
              <a:rPr lang="en-US" altLang="ko-KR" dirty="0" err="1"/>
              <a:t>myhadoop</a:t>
            </a:r>
            <a:endParaRPr lang="en-US" altLang="ko-KR" dirty="0"/>
          </a:p>
          <a:p>
            <a:pPr lvl="2"/>
            <a:r>
              <a:rPr lang="en-US" altLang="ko-KR" dirty="0"/>
              <a:t>version: 0.0.1</a:t>
            </a:r>
          </a:p>
          <a:p>
            <a:pPr lvl="2"/>
            <a:r>
              <a:rPr lang="en-US" altLang="ko-KR" dirty="0"/>
              <a:t>class package: </a:t>
            </a:r>
            <a:r>
              <a:rPr lang="en-US" altLang="ko-KR" dirty="0" err="1"/>
              <a:t>myhadoop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Dependency </a:t>
            </a:r>
            <a:r>
              <a:rPr lang="ko-KR" altLang="en-US" dirty="0"/>
              <a:t>정보 변경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BEE3E7-29AE-4892-A9DB-37AD26762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967" y="1320799"/>
            <a:ext cx="5614699" cy="3294159"/>
          </a:xfrm>
          <a:prstGeom prst="rect">
            <a:avLst/>
          </a:prstGeom>
        </p:spPr>
      </p:pic>
      <p:sp>
        <p:nvSpPr>
          <p:cNvPr id="5" name="직사각형 5">
            <a:extLst>
              <a:ext uri="{FF2B5EF4-FFF2-40B4-BE49-F238E27FC236}">
                <a16:creationId xmlns:a16="http://schemas.microsoft.com/office/drawing/2014/main" id="{E8DD2994-C92E-4C4C-BBB3-EC9427EAE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489" y="5001249"/>
            <a:ext cx="7716668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org.apache.hadoop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-client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  &lt;!-- Client </a:t>
            </a:r>
            <a:r>
              <a:rPr lang="ko-KR" altLang="en-US" sz="1400" dirty="0">
                <a:solidFill>
                  <a:srgbClr val="3F5FBF"/>
                </a:solidFill>
                <a:latin typeface="Consolas" panose="020B0609020204030204" pitchFamily="49" charset="0"/>
              </a:rPr>
              <a:t>버전은 서버의 </a:t>
            </a:r>
            <a:r>
              <a:rPr lang="en-US" altLang="ko-KR" sz="1400" u="sng" dirty="0">
                <a:solidFill>
                  <a:srgbClr val="3F5FBF"/>
                </a:solidFill>
                <a:latin typeface="Consolas" panose="020B0609020204030204" pitchFamily="49" charset="0"/>
              </a:rPr>
              <a:t>Hadoop </a:t>
            </a:r>
            <a:r>
              <a:rPr lang="ko-KR" altLang="en-US" sz="1400" u="sng" dirty="0">
                <a:solidFill>
                  <a:srgbClr val="3F5FBF"/>
                </a:solidFill>
                <a:latin typeface="Consolas" panose="020B0609020204030204" pitchFamily="49" charset="0"/>
              </a:rPr>
              <a:t>버전과 일치 </a:t>
            </a:r>
            <a:r>
              <a:rPr lang="en-US" altLang="ko-KR" sz="1400" u="sng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2.9.2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94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 Java IO Programming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9833453" cy="5625283"/>
          </a:xfrm>
        </p:spPr>
        <p:txBody>
          <a:bodyPr/>
          <a:lstStyle/>
          <a:p>
            <a:r>
              <a:rPr lang="en-US" altLang="ko-KR" dirty="0"/>
              <a:t>Maven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en-US" altLang="ko-KR" dirty="0"/>
              <a:t>compiler</a:t>
            </a:r>
            <a:r>
              <a:rPr lang="ko-KR" altLang="en-US" dirty="0"/>
              <a:t> </a:t>
            </a:r>
            <a:r>
              <a:rPr lang="en-US" altLang="ko-KR" dirty="0"/>
              <a:t>plugin</a:t>
            </a:r>
            <a:r>
              <a:rPr lang="ko-KR" altLang="en-US" dirty="0"/>
              <a:t> 정보 변경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Maven &gt; Update Project …</a:t>
            </a:r>
            <a:endParaRPr lang="ko-KR" altLang="en-US" dirty="0"/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E8DD2994-C92E-4C4C-BBB3-EC9427EAE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656" y="2174159"/>
            <a:ext cx="771666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maven-compiler-plugin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3.3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  &lt;!-- Java Version </a:t>
            </a:r>
            <a:r>
              <a:rPr lang="en-US" altLang="ko-KR" sz="1400" u="sng" dirty="0">
                <a:solidFill>
                  <a:srgbClr val="3F5FBF"/>
                </a:solidFill>
                <a:latin typeface="Consolas" panose="020B0609020204030204" pitchFamily="49" charset="0"/>
              </a:rPr>
              <a:t>Config --&gt;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088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7E249-512F-45BC-ACDA-302383D0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 Java IO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43A73-85B0-4781-9AF2-A92D05CD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399920" cy="4720562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경로와 메시지를 전달받아 저장하는 </a:t>
            </a:r>
            <a:r>
              <a:rPr lang="en-US" altLang="ko-KR" dirty="0"/>
              <a:t>HDFS IO Programming</a:t>
            </a:r>
            <a:r>
              <a:rPr lang="ko-KR" altLang="en-US" dirty="0"/>
              <a:t>을 개발해 봅시다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org.apache.hadoop.fs</a:t>
            </a:r>
            <a:r>
              <a:rPr lang="en-US" altLang="ko-KR" dirty="0"/>
              <a:t> </a:t>
            </a:r>
            <a:r>
              <a:rPr lang="ko-KR" altLang="en-US" dirty="0"/>
              <a:t>패키지로 로컬이나 </a:t>
            </a:r>
            <a:r>
              <a:rPr lang="en-US" altLang="ko-KR" dirty="0"/>
              <a:t>HDFS </a:t>
            </a:r>
            <a:r>
              <a:rPr lang="ko-KR" altLang="en-US" dirty="0"/>
              <a:t>파일을 제어할 수 있음</a:t>
            </a:r>
            <a:endParaRPr lang="en-US" altLang="ko-KR" dirty="0"/>
          </a:p>
          <a:p>
            <a:pPr lvl="1"/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Configuration</a:t>
            </a:r>
            <a:r>
              <a:rPr lang="ko-KR" altLang="en-US" dirty="0"/>
              <a:t> 객체 생성</a:t>
            </a:r>
            <a:endParaRPr lang="en-US" altLang="ko-KR" dirty="0"/>
          </a:p>
          <a:p>
            <a:pPr lvl="2"/>
            <a:r>
              <a:rPr lang="ko-KR" altLang="en-US" dirty="0"/>
              <a:t>이 객체를 이용하여 </a:t>
            </a:r>
            <a:r>
              <a:rPr lang="ko-KR" altLang="en-US" dirty="0" err="1"/>
              <a:t>하둡의</a:t>
            </a:r>
            <a:r>
              <a:rPr lang="ko-KR" altLang="en-US" dirty="0"/>
              <a:t> 각종 설정 파일에 설정된 값을 </a:t>
            </a:r>
            <a:r>
              <a:rPr lang="ko-KR" altLang="en-US" dirty="0" err="1"/>
              <a:t>조회하거다</a:t>
            </a:r>
            <a:r>
              <a:rPr lang="ko-KR" altLang="en-US" dirty="0"/>
              <a:t> 변경할 수 있음</a:t>
            </a:r>
            <a:endParaRPr lang="en-US" altLang="ko-KR" dirty="0"/>
          </a:p>
          <a:p>
            <a:pPr lvl="1"/>
            <a:r>
              <a:rPr lang="en-US" altLang="ko-KR" dirty="0"/>
              <a:t>Step 2. </a:t>
            </a:r>
            <a:r>
              <a:rPr lang="en-US" altLang="ko-KR" dirty="0" err="1"/>
              <a:t>FileSystem</a:t>
            </a:r>
            <a:r>
              <a:rPr lang="en-US" altLang="ko-KR" dirty="0"/>
              <a:t> </a:t>
            </a:r>
            <a:r>
              <a:rPr lang="ko-KR" altLang="en-US" dirty="0"/>
              <a:t>객체를 획득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3.</a:t>
            </a:r>
            <a:r>
              <a:rPr lang="ko-KR" altLang="en-US" dirty="0"/>
              <a:t> 작업 대상 경로</a:t>
            </a:r>
            <a:r>
              <a:rPr lang="en-US" altLang="ko-KR" dirty="0"/>
              <a:t>(</a:t>
            </a:r>
            <a:r>
              <a:rPr lang="ko-KR" altLang="en-US" dirty="0"/>
              <a:t>디렉터리 </a:t>
            </a:r>
            <a:r>
              <a:rPr lang="en-US" altLang="ko-KR" dirty="0"/>
              <a:t>or </a:t>
            </a:r>
            <a:r>
              <a:rPr lang="ko-KR" altLang="en-US" dirty="0"/>
              <a:t>파일</a:t>
            </a:r>
            <a:r>
              <a:rPr lang="en-US" altLang="ko-KR" dirty="0"/>
              <a:t>)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9F366AAA-34F4-462B-86B0-CEF54413E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920" y="3695715"/>
            <a:ext cx="77166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Configuration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conf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Configuration();</a:t>
            </a: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FileSystem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FileSystem.</a:t>
            </a:r>
            <a:r>
              <a:rPr lang="en-US" altLang="ko-KR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conf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CC1A9138-B071-4827-B9E3-B1781DBB1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920" y="5167867"/>
            <a:ext cx="771666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Path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Path(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"/path/to/source"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600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7E249-512F-45BC-ACDA-302383D0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 Java IO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43A73-85B0-4781-9AF2-A92D05CD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399920" cy="4720562"/>
          </a:xfrm>
        </p:spPr>
        <p:txBody>
          <a:bodyPr/>
          <a:lstStyle/>
          <a:p>
            <a:pPr lvl="1"/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Stream </a:t>
            </a:r>
            <a:r>
              <a:rPr lang="ko-KR" altLang="en-US" dirty="0"/>
              <a:t>객체 생성</a:t>
            </a:r>
            <a:r>
              <a:rPr lang="en-US" altLang="ko-KR" dirty="0"/>
              <a:t>, </a:t>
            </a:r>
            <a:r>
              <a:rPr lang="ko-KR" altLang="en-US" dirty="0"/>
              <a:t>사용 후 닫기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Step 5. Build and make .jar</a:t>
            </a:r>
          </a:p>
          <a:p>
            <a:pPr lvl="2"/>
            <a:r>
              <a:rPr lang="en-US" altLang="ko-KR" dirty="0"/>
              <a:t>Run As &gt; Maven Build &gt; Goal : clean install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Hadoop </a:t>
            </a:r>
            <a:r>
              <a:rPr lang="ko-KR" altLang="en-US" dirty="0"/>
              <a:t>서버에서 실행해 봅니다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추가 과제</a:t>
            </a:r>
            <a:r>
              <a:rPr lang="en-US" altLang="ko-KR" dirty="0"/>
              <a:t>] </a:t>
            </a:r>
            <a:r>
              <a:rPr lang="ko-KR" altLang="en-US" dirty="0"/>
              <a:t>커맨드 라인에서 파일 경로를 입력 받아 내용을 출력하는 프로그램을 작성해 봅시다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9F366AAA-34F4-462B-86B0-CEF54413E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4" y="1751068"/>
            <a:ext cx="771666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FSDataOutputStream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os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.writeUTF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"Message"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96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 </a:t>
            </a:r>
            <a:r>
              <a:rPr lang="ko-KR" altLang="en-US" dirty="0"/>
              <a:t>기본 설치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9833453" cy="4720562"/>
          </a:xfrm>
        </p:spPr>
        <p:txBody>
          <a:bodyPr/>
          <a:lstStyle/>
          <a:p>
            <a:r>
              <a:rPr lang="ko-KR" altLang="en-US" dirty="0"/>
              <a:t>설치가 끝난 후 기본적인 업데이트 작업과 기본적인 패키지 설치 작업을 진행합니다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가상 </a:t>
            </a:r>
            <a:r>
              <a:rPr lang="ko-KR" altLang="en-US" dirty="0" err="1"/>
              <a:t>머신의</a:t>
            </a:r>
            <a:r>
              <a:rPr lang="ko-KR" altLang="en-US" dirty="0"/>
              <a:t> 네트워크를 확인해 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SSH </a:t>
            </a:r>
            <a:r>
              <a:rPr lang="ko-KR" altLang="en-US" dirty="0"/>
              <a:t>클라이언트로 </a:t>
            </a:r>
            <a:br>
              <a:rPr lang="en-US" altLang="ko-KR" dirty="0"/>
            </a:br>
            <a:r>
              <a:rPr lang="ko-KR" altLang="en-US" dirty="0"/>
              <a:t>접속해 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DE1A0DB8-2AA8-4E6B-B145-DE259266B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03" y="1783689"/>
            <a:ext cx="1040336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yum</a:t>
            </a:r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update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yum upgrade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yum install rdate net-tools gcc make wget gcc-c++ bind-utils psmisc</a:t>
            </a:r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D0C3139C-8CC6-4A2A-B30C-5DAC4CB41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04" y="3784140"/>
            <a:ext cx="2507795" cy="3739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ifconfig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AE7BA47F-6FDF-4883-A6C4-AE593EA1C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999" y="3784140"/>
            <a:ext cx="771666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enp0s3: flags=4163&lt;UP,BROADCAST,RUNNING,MULTICAST&gt;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mtu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1500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192.168.56.4  netmask 255.255.255.0  broadcast 192.168.56.255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inet6 fe80::b390:11a7:7860:1f84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prefixlen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64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scopeid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0x20&lt;link&gt;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ether 08:00:27:7c:91:83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txqueuelen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1000  (Ethernet)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RX packets 412  bytes 46078 (46.0 KB)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RX errors 0  dropped 0  overruns 0  frame 0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TX packets 129  bytes 18329 (18.3 KB)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TX errors 0  dropped 0 overruns 0  carrier 0  collisions 0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AB5672-F281-4971-9EB5-7CAABAE0ACB0}"/>
              </a:ext>
            </a:extLst>
          </p:cNvPr>
          <p:cNvSpPr/>
          <p:nvPr/>
        </p:nvSpPr>
        <p:spPr>
          <a:xfrm>
            <a:off x="5139890" y="4006869"/>
            <a:ext cx="1289785" cy="3024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36F86CE-F846-45CC-9FD1-BB02BABE9008}"/>
              </a:ext>
            </a:extLst>
          </p:cNvPr>
          <p:cNvCxnSpPr/>
          <p:nvPr/>
        </p:nvCxnSpPr>
        <p:spPr>
          <a:xfrm flipV="1">
            <a:off x="3224463" y="4158114"/>
            <a:ext cx="1915427" cy="6416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794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7E249-512F-45BC-ACDA-302383D0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 Python IO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43A73-85B0-4781-9AF2-A92D05CD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399920" cy="4720562"/>
          </a:xfrm>
        </p:spPr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 </a:t>
            </a:r>
            <a:r>
              <a:rPr lang="en-US" altLang="ko-KR" dirty="0"/>
              <a:t>HDFS</a:t>
            </a:r>
            <a:r>
              <a:rPr lang="ko-KR" altLang="en-US" dirty="0"/>
              <a:t>를 사용하는 다수의 모듈이 존재</a:t>
            </a:r>
            <a:endParaRPr lang="en-US" altLang="ko-KR" dirty="0"/>
          </a:p>
          <a:p>
            <a:pPr lvl="1"/>
            <a:r>
              <a:rPr lang="en-US" altLang="ko-KR" dirty="0" err="1"/>
              <a:t>hdfs</a:t>
            </a:r>
            <a:r>
              <a:rPr lang="ko-KR" altLang="en-US" dirty="0"/>
              <a:t> 모듈을 이용하여 </a:t>
            </a:r>
            <a:r>
              <a:rPr lang="en-US" altLang="ko-KR" dirty="0"/>
              <a:t>HDFS</a:t>
            </a:r>
            <a:r>
              <a:rPr lang="ko-KR" altLang="en-US" dirty="0"/>
              <a:t>에 접근해 봅시다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모듈의 설치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모듈 </a:t>
            </a:r>
            <a:r>
              <a:rPr lang="ko-KR" altLang="en-US" dirty="0" err="1"/>
              <a:t>임포트</a:t>
            </a:r>
            <a:r>
              <a:rPr lang="ko-KR" altLang="en-US" dirty="0"/>
              <a:t> 및 초기화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429875BA-C51B-46C6-AC48-F936A2320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960" y="2505670"/>
            <a:ext cx="77166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pip install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# PIP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의 경우 </a:t>
            </a: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conda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install -c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conda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-forge python-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#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conda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의 경우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0104B8-11BD-4500-B03C-A9E1D5342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959" y="4013704"/>
            <a:ext cx="9399919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import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InsecureClient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client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InsecureClient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("http://192.168.56.100:50070", user="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")</a:t>
            </a: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client.status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795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7E249-512F-45BC-ACDA-302383D0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 Python IO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43A73-85B0-4781-9AF2-A92D05CD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399920" cy="4720562"/>
          </a:xfrm>
        </p:spPr>
        <p:txBody>
          <a:bodyPr/>
          <a:lstStyle/>
          <a:p>
            <a:r>
              <a:rPr lang="en-US" altLang="ko-KR" dirty="0" err="1"/>
              <a:t>hdfs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1"/>
            <a:r>
              <a:rPr lang="ko-KR" altLang="en-US" dirty="0"/>
              <a:t>파일 목록 불러오기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디렉터리 생성</a:t>
            </a:r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429875BA-C51B-46C6-AC48-F936A2320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241" y="2197965"/>
            <a:ext cx="10171521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files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client.list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(path) #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내의 지정한 디렉터리 내 파일 이름의 목록을 반환</a:t>
            </a:r>
          </a:p>
          <a:p>
            <a:pPr algn="l"/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(files) == 0: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print("File Not Founds")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for file in files: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print("File", file)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614C5023-7F65-43A2-BA16-404355593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39" y="5106454"/>
            <a:ext cx="1017152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client.makedirs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("/path/to/target") #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디렉터리를 재귀적으로 생성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13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7E249-512F-45BC-ACDA-302383D0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 Python IO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43A73-85B0-4781-9AF2-A92D05CD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399920" cy="4720562"/>
          </a:xfrm>
        </p:spPr>
        <p:txBody>
          <a:bodyPr/>
          <a:lstStyle/>
          <a:p>
            <a:r>
              <a:rPr lang="en-US" altLang="ko-KR" dirty="0" err="1"/>
              <a:t>hdfs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1"/>
            <a:r>
              <a:rPr lang="ko-KR" altLang="en-US" dirty="0"/>
              <a:t>파일에 내용 기록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파일 내용 </a:t>
            </a:r>
            <a:r>
              <a:rPr lang="ko-KR" altLang="en-US" dirty="0" err="1"/>
              <a:t>읽어오기</a:t>
            </a:r>
            <a:endParaRPr lang="en-US" altLang="ko-KR" dirty="0"/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429875BA-C51B-46C6-AC48-F936A2320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241" y="2197965"/>
            <a:ext cx="1017152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with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(path, encoding="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UTF-8"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 as writer: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614C5023-7F65-43A2-BA16-404355593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240" y="3588739"/>
            <a:ext cx="1017152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with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client.read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("source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/filename",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encoding="utf-8") as reader: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data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reader.read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print("Hadoop Read:", data)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9E006-A9D9-4DBF-8BC5-A2C975E2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 </a:t>
            </a:r>
            <a:r>
              <a:rPr lang="ko-KR" altLang="en-US" dirty="0"/>
              <a:t>기본 설치</a:t>
            </a:r>
            <a:br>
              <a:rPr lang="en-US" altLang="ko-KR" dirty="0"/>
            </a:br>
            <a:r>
              <a:rPr lang="en-US" altLang="ko-KR" sz="2400" dirty="0"/>
              <a:t>: OpenJDK </a:t>
            </a:r>
            <a:r>
              <a:rPr lang="ko-KR" altLang="en-US" sz="2400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E01F4-95FC-4AD2-AD17-4B0C3A627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JDK </a:t>
            </a:r>
            <a:r>
              <a:rPr lang="ko-KR" altLang="en-US" dirty="0"/>
              <a:t>설치</a:t>
            </a:r>
            <a:r>
              <a:rPr lang="en-US" altLang="ko-KR" dirty="0"/>
              <a:t>(</a:t>
            </a:r>
            <a:r>
              <a:rPr lang="ko-KR" altLang="en-US" dirty="0"/>
              <a:t>여기서는 </a:t>
            </a:r>
            <a:r>
              <a:rPr lang="en-US" altLang="ko-KR" dirty="0"/>
              <a:t>OpenJDK 8</a:t>
            </a:r>
            <a:r>
              <a:rPr lang="ko-KR" altLang="en-US" dirty="0"/>
              <a:t>을 설치합니다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손쉬운 접근을 위해 </a:t>
            </a:r>
            <a:r>
              <a:rPr lang="ko-KR" altLang="en-US" dirty="0" err="1"/>
              <a:t>심볼릭</a:t>
            </a:r>
            <a:r>
              <a:rPr lang="ko-KR" altLang="en-US" dirty="0"/>
              <a:t> 링크 설정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환경 변수에 등록 </a:t>
            </a:r>
            <a:r>
              <a:rPr lang="en-US" altLang="ko-KR" dirty="0"/>
              <a:t>(/</a:t>
            </a:r>
            <a:r>
              <a:rPr lang="en-US" altLang="ko-KR" dirty="0" err="1"/>
              <a:t>etc</a:t>
            </a:r>
            <a:r>
              <a:rPr lang="en-US" altLang="ko-KR" dirty="0"/>
              <a:t>/profile)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쉘에서 환경변수 적용 및 확인</a:t>
            </a:r>
            <a:r>
              <a:rPr lang="en-US" altLang="ko-KR" dirty="0"/>
              <a:t>(/</a:t>
            </a:r>
            <a:r>
              <a:rPr lang="en-US" altLang="ko-KR" dirty="0" err="1"/>
              <a:t>etc</a:t>
            </a:r>
            <a:r>
              <a:rPr lang="en-US" altLang="ko-KR" dirty="0"/>
              <a:t>/profile </a:t>
            </a:r>
            <a:r>
              <a:rPr lang="ko-KR" altLang="en-US" dirty="0"/>
              <a:t>에 했을 경우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1208D-6AB1-4350-94BD-1EC1F170D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29" y="1733958"/>
            <a:ext cx="69642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yum list java*jdk-devel #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설치할 수 있는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jdk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확인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yum install java-1.8.0-openjdk-devel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7BDB22-B3DA-4237-A720-2FCFECD02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28" y="2948477"/>
            <a:ext cx="882434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cd /usr/lib/jvm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 -s java-1.8.0-openjdk-1.8.0.272.b10-1.el7_9.x86_64/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jdk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845F7A-53DF-4C38-A405-1B9FDDCAA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29" y="4070761"/>
            <a:ext cx="69642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export JAVA_HOME=/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/lib/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jvm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jdk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36EEC0-A6D0-4A05-8F48-FE26C3435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29" y="5272315"/>
            <a:ext cx="69642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source 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etc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/profile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echo $JAVA_HOME</a:t>
            </a:r>
          </a:p>
        </p:txBody>
      </p:sp>
    </p:spTree>
    <p:extLst>
      <p:ext uri="{BB962C8B-B14F-4D97-AF65-F5344CB8AC3E}">
        <p14:creationId xmlns:p14="http://schemas.microsoft.com/office/powerpoint/2010/main" val="319777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9E006-A9D9-4DBF-8BC5-A2C975E2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 </a:t>
            </a:r>
            <a:r>
              <a:rPr lang="ko-KR" altLang="en-US" dirty="0"/>
              <a:t>기본 설치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en-US" altLang="ko-KR" sz="2400" dirty="0" err="1"/>
              <a:t>protobuf</a:t>
            </a:r>
            <a:r>
              <a:rPr lang="en-US" altLang="ko-KR" sz="2400" dirty="0"/>
              <a:t> </a:t>
            </a:r>
            <a:r>
              <a:rPr lang="ko-KR" altLang="en-US" sz="2400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E01F4-95FC-4AD2-AD17-4B0C3A627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protobuf</a:t>
            </a:r>
            <a:endParaRPr lang="en-US" altLang="ko-KR" dirty="0"/>
          </a:p>
          <a:p>
            <a:pPr lvl="1"/>
            <a:r>
              <a:rPr lang="ko-KR" altLang="en-US" dirty="0"/>
              <a:t>구글이 작성</a:t>
            </a:r>
            <a:endParaRPr lang="en-US" altLang="ko-KR" dirty="0"/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로 개발</a:t>
            </a:r>
            <a:endParaRPr lang="en-US" altLang="ko-KR" dirty="0"/>
          </a:p>
          <a:p>
            <a:pPr lvl="1"/>
            <a:r>
              <a:rPr lang="ko-KR" altLang="en-US" dirty="0"/>
              <a:t>이기종간 명령어들에 대한 문자 체계가 깨지는 것을 방지하는 역할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845F7A-53DF-4C38-A405-1B9FDDCAA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828" y="2967335"/>
            <a:ext cx="696429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yum -y install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protobuf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protobuf-devel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$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설치 확인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protoc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--version</a:t>
            </a:r>
          </a:p>
        </p:txBody>
      </p:sp>
    </p:spTree>
    <p:extLst>
      <p:ext uri="{BB962C8B-B14F-4D97-AF65-F5344CB8AC3E}">
        <p14:creationId xmlns:p14="http://schemas.microsoft.com/office/powerpoint/2010/main" val="276646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103FF-7CCC-440B-9EBE-547EFB8D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A7EB4-CE00-4EA6-81D9-5F2F97FCA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9169310" cy="5537199"/>
          </a:xfrm>
        </p:spPr>
        <p:txBody>
          <a:bodyPr/>
          <a:lstStyle/>
          <a:p>
            <a:r>
              <a:rPr lang="ko-KR" altLang="en-US" dirty="0"/>
              <a:t>서버상에서 구동되는 대부분의 프로그램들은 </a:t>
            </a:r>
            <a:r>
              <a:rPr lang="en-US" altLang="ko-KR" dirty="0"/>
              <a:t>root</a:t>
            </a:r>
            <a:r>
              <a:rPr lang="ko-KR" altLang="en-US" dirty="0"/>
              <a:t> 계정으로 설치하는 것을 권장하지 않음</a:t>
            </a:r>
            <a:endParaRPr lang="en-US" altLang="ko-KR" dirty="0"/>
          </a:p>
          <a:p>
            <a:pPr lvl="1"/>
            <a:r>
              <a:rPr lang="ko-KR" altLang="en-US" dirty="0" err="1"/>
              <a:t>하둡</a:t>
            </a:r>
            <a:r>
              <a:rPr lang="ko-KR" altLang="en-US" dirty="0"/>
              <a:t> 운용을 위한 별도의 그룹과 계정을 생성하여 설치 및 운용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Hadoop </a:t>
            </a:r>
            <a:r>
              <a:rPr lang="ko-KR" altLang="en-US" dirty="0"/>
              <a:t>실행 그룹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Hadoop </a:t>
            </a:r>
            <a:r>
              <a:rPr lang="ko-KR" altLang="en-US" dirty="0"/>
              <a:t>계정을 생성 및 그룹에 등록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이하</a:t>
            </a:r>
            <a:r>
              <a:rPr lang="en-US" altLang="ko-KR" dirty="0"/>
              <a:t>, </a:t>
            </a:r>
            <a:r>
              <a:rPr lang="en-US" altLang="ko-KR" dirty="0" err="1"/>
              <a:t>hadoop</a:t>
            </a:r>
            <a:r>
              <a:rPr lang="en-US" altLang="ko-KR" dirty="0"/>
              <a:t> </a:t>
            </a:r>
            <a:r>
              <a:rPr lang="ko-KR" altLang="en-US" dirty="0"/>
              <a:t>계정으로 로그인하여 진행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E239E0-5CF0-430F-9230-7791EF20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076" y="3166069"/>
            <a:ext cx="69642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groupadd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hadoop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033053-8C37-4B10-9A84-B7BDD3967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076" y="4383698"/>
            <a:ext cx="69642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useradd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-g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hadoop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-G wheel -m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hadoop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altLang="ko-K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hadoop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사용자를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wheel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그룹에 포함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2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103FF-7CCC-440B-9EBE-547EFB8D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A7EB4-CE00-4EA6-81D9-5F2F97FCA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9169310" cy="5537199"/>
          </a:xfrm>
        </p:spPr>
        <p:txBody>
          <a:bodyPr/>
          <a:lstStyle/>
          <a:p>
            <a:r>
              <a:rPr lang="ko-KR" altLang="en-US" dirty="0"/>
              <a:t>독자 모드</a:t>
            </a:r>
            <a:r>
              <a:rPr lang="en-US" altLang="ko-KR" dirty="0"/>
              <a:t>(Standalone mode)</a:t>
            </a:r>
          </a:p>
          <a:p>
            <a:pPr lvl="1"/>
            <a:r>
              <a:rPr lang="ko-KR" altLang="en-US" dirty="0" err="1"/>
              <a:t>하둡의</a:t>
            </a:r>
            <a:r>
              <a:rPr lang="ko-KR" altLang="en-US" dirty="0"/>
              <a:t> 기본 모드로 </a:t>
            </a:r>
            <a:r>
              <a:rPr lang="en-US" altLang="ko-KR" dirty="0"/>
              <a:t>HDFS</a:t>
            </a:r>
            <a:r>
              <a:rPr lang="ko-KR" altLang="en-US" dirty="0"/>
              <a:t>를 사용하지 않음</a:t>
            </a:r>
            <a:r>
              <a:rPr lang="en-US" altLang="ko-KR" dirty="0"/>
              <a:t>. </a:t>
            </a:r>
            <a:r>
              <a:rPr lang="ko-KR" altLang="en-US" dirty="0"/>
              <a:t>다른 노드와 통신할 필요 없음</a:t>
            </a:r>
            <a:endParaRPr lang="en-US" altLang="ko-KR" dirty="0"/>
          </a:p>
          <a:p>
            <a:pPr lvl="1"/>
            <a:r>
              <a:rPr lang="ko-KR" altLang="en-US" dirty="0"/>
              <a:t>테스트 및 디버깅 용도로 사용하는 모드</a:t>
            </a:r>
            <a:r>
              <a:rPr lang="en-US" altLang="ko-KR" dirty="0"/>
              <a:t>. </a:t>
            </a:r>
            <a:r>
              <a:rPr lang="ko-KR" altLang="en-US" dirty="0"/>
              <a:t>일명 로컬 모드</a:t>
            </a:r>
            <a:endParaRPr lang="en-US" altLang="ko-KR" dirty="0"/>
          </a:p>
          <a:p>
            <a:r>
              <a:rPr lang="ko-KR" altLang="en-US" dirty="0"/>
              <a:t>가상 분산 모드</a:t>
            </a:r>
            <a:r>
              <a:rPr lang="en-US" altLang="ko-KR" dirty="0"/>
              <a:t>(Pseudo-Distributed mode, Single Node Cluster mode)</a:t>
            </a:r>
          </a:p>
          <a:p>
            <a:pPr lvl="1"/>
            <a:r>
              <a:rPr lang="ko-KR" altLang="en-US" dirty="0"/>
              <a:t>단일 노드에서 클러스터를 구성</a:t>
            </a:r>
            <a:endParaRPr lang="en-US" altLang="ko-KR" dirty="0"/>
          </a:p>
          <a:p>
            <a:pPr lvl="1"/>
            <a:r>
              <a:rPr lang="ko-KR" altLang="en-US" dirty="0"/>
              <a:t>한 대의 컴퓨터에 모든 노드를 설치하여 노드</a:t>
            </a:r>
            <a:r>
              <a:rPr lang="en-US" altLang="ko-KR" dirty="0"/>
              <a:t>(</a:t>
            </a:r>
            <a:r>
              <a:rPr lang="ko-KR" altLang="en-US" dirty="0"/>
              <a:t>혹은 데몬</a:t>
            </a:r>
            <a:r>
              <a:rPr lang="en-US" altLang="ko-KR" dirty="0"/>
              <a:t>)</a:t>
            </a:r>
            <a:r>
              <a:rPr lang="ko-KR" altLang="en-US" dirty="0"/>
              <a:t>간 통신을 통해 </a:t>
            </a:r>
            <a:r>
              <a:rPr lang="en-US" altLang="ko-KR" dirty="0"/>
              <a:t>HDFS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ko-KR" altLang="en-US" dirty="0"/>
              <a:t>실제 운영에 앞서 실제 </a:t>
            </a:r>
            <a:r>
              <a:rPr lang="en-US" altLang="ko-KR" dirty="0"/>
              <a:t>HDFS </a:t>
            </a:r>
            <a:r>
              <a:rPr lang="ko-KR" altLang="en-US" dirty="0"/>
              <a:t>내에서의 구동을 확인하기 위한 모드</a:t>
            </a:r>
            <a:endParaRPr lang="en-US" altLang="ko-KR" dirty="0"/>
          </a:p>
          <a:p>
            <a:r>
              <a:rPr lang="ko-KR" altLang="en-US" dirty="0"/>
              <a:t>멀티 분산 모드</a:t>
            </a:r>
            <a:r>
              <a:rPr lang="en-US" altLang="ko-KR" dirty="0"/>
              <a:t>(Multi-Distributed mode, Full-Distributed mode)</a:t>
            </a:r>
          </a:p>
          <a:p>
            <a:pPr lvl="1"/>
            <a:r>
              <a:rPr lang="ko-KR" altLang="en-US" dirty="0"/>
              <a:t>두 대 이상의 노드를 클러스터로 묶어 구성</a:t>
            </a:r>
            <a:endParaRPr lang="en-US" altLang="ko-KR" dirty="0"/>
          </a:p>
          <a:p>
            <a:pPr lvl="1"/>
            <a:r>
              <a:rPr lang="ko-KR" altLang="en-US" dirty="0"/>
              <a:t>여러 컴퓨터에 각각의 노드들을 설치하여 노드</a:t>
            </a:r>
            <a:r>
              <a:rPr lang="en-US" altLang="ko-KR" dirty="0"/>
              <a:t>(</a:t>
            </a:r>
            <a:r>
              <a:rPr lang="ko-KR" altLang="en-US" dirty="0"/>
              <a:t>혹은 데몬</a:t>
            </a:r>
            <a:r>
              <a:rPr lang="en-US" altLang="ko-KR" dirty="0"/>
              <a:t>)</a:t>
            </a:r>
            <a:r>
              <a:rPr lang="ko-KR" altLang="en-US" dirty="0"/>
              <a:t>간 통신을 통해 </a:t>
            </a:r>
            <a:r>
              <a:rPr lang="en-US" altLang="ko-KR" dirty="0"/>
              <a:t>HDFS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ko-KR" altLang="en-US" dirty="0"/>
              <a:t>실제 운영에서 사용하는 모드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본 실습에서는 가상 분산 모드로 </a:t>
            </a:r>
            <a:r>
              <a:rPr lang="en-US" altLang="ko-KR" dirty="0"/>
              <a:t>HDFS</a:t>
            </a:r>
            <a:r>
              <a:rPr lang="ko-KR" altLang="en-US" dirty="0"/>
              <a:t>를 구성해 볼 예정</a:t>
            </a:r>
          </a:p>
        </p:txBody>
      </p:sp>
    </p:spTree>
    <p:extLst>
      <p:ext uri="{BB962C8B-B14F-4D97-AF65-F5344CB8AC3E}">
        <p14:creationId xmlns:p14="http://schemas.microsoft.com/office/powerpoint/2010/main" val="337583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448A-444D-4BA3-B83E-768981FC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Download and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BD21B-F6D3-4665-BEE0-5A8F8C76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http://hadoop.apache.org</a:t>
            </a:r>
            <a:r>
              <a:rPr lang="ko-KR" altLang="en-US" dirty="0"/>
              <a:t>에서 링크 복사 후 다운로드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압축 해제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실행할 위치로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869C3F-BA9F-427E-9CFA-EF7A26699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04" y="1751319"/>
            <a:ext cx="105833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wget http://mirror.apache-kr.org/hadoop/common/hadoop-2.9.2/hadoop-2.9.2.tar.gz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0A0BD1-B7D3-4106-9A75-F60D0B4BE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04" y="2911823"/>
            <a:ext cx="1032350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tar zxvf hadoop-2.9.2.tar.gz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A79E55-2764-459D-9FE2-8BCCA48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03" y="4148168"/>
            <a:ext cx="1032350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sudo mv hadoop-2.9.2 /usr/local/hadoop</a:t>
            </a:r>
          </a:p>
          <a:p>
            <a:r>
              <a:rPr lang="en-US" altLang="ko-KR" b="1" dirty="0">
                <a:solidFill>
                  <a:srgbClr val="7030A0"/>
                </a:solidFill>
                <a:latin typeface="Consolas" panose="020B0609020204030204" pitchFamily="49" charset="0"/>
              </a:rPr>
              <a:t># Hadoop-2.9.2 </a:t>
            </a:r>
            <a:r>
              <a:rPr lang="ko-KR" alt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디렉터리를 </a:t>
            </a:r>
            <a:r>
              <a:rPr lang="en-US" altLang="ko-KR" b="1" dirty="0">
                <a:solidFill>
                  <a:srgbClr val="7030A0"/>
                </a:solidFill>
                <a:latin typeface="Consolas" panose="020B0609020204030204" pitchFamily="49" charset="0"/>
              </a:rPr>
              <a:t>/</a:t>
            </a:r>
            <a:r>
              <a:rPr lang="en-US" altLang="ko-KR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b="1" dirty="0">
                <a:solidFill>
                  <a:srgbClr val="7030A0"/>
                </a:solidFill>
                <a:latin typeface="Consolas" panose="020B0609020204030204" pitchFamily="49" charset="0"/>
              </a:rPr>
              <a:t>/local/Hadoop </a:t>
            </a:r>
            <a:r>
              <a:rPr lang="ko-KR" alt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디렉터리로 이동</a:t>
            </a:r>
            <a:endParaRPr lang="sv-SE" altLang="ko-KR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69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기본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hadoop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r>
              <a:rPr lang="ko-KR" altLang="en-US" dirty="0"/>
              <a:t>으로 이동하여 </a:t>
            </a:r>
            <a:r>
              <a:rPr lang="en-US" altLang="ko-KR" dirty="0"/>
              <a:t>hadoop-env.sh </a:t>
            </a:r>
            <a:r>
              <a:rPr lang="ko-KR" altLang="en-US" dirty="0"/>
              <a:t>파일을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bashrc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r>
              <a:rPr lang="en-US" altLang="ko-KR" dirty="0"/>
              <a:t>(HADOOP_HOME </a:t>
            </a:r>
            <a:r>
              <a:rPr lang="ko-KR" altLang="en-US" dirty="0"/>
              <a:t>정보 설정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설정 적용 및 </a:t>
            </a:r>
            <a:r>
              <a:rPr lang="ko-KR" altLang="en-US" dirty="0" err="1"/>
              <a:t>하둡</a:t>
            </a:r>
            <a:r>
              <a:rPr lang="ko-KR" altLang="en-US" dirty="0"/>
              <a:t> 실행 확인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1780195"/>
            <a:ext cx="743492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export JAVA_HOME=/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/lib/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jvm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jdk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5A3566-64E5-40D5-A58E-75EBA10A2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2972124"/>
            <a:ext cx="743492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export HADOOP_HOME=/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/local/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PATH=$PATH:$HADOOP_HOME/bin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PATH=$PATH:$HADOOP_HOME/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sbin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export PATH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D704A4-1873-462E-8AA5-05C8A55ED5A6}"/>
              </a:ext>
            </a:extLst>
          </p:cNvPr>
          <p:cNvSpPr txBox="1"/>
          <p:nvPr/>
        </p:nvSpPr>
        <p:spPr>
          <a:xfrm>
            <a:off x="6574224" y="2972124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C00000"/>
                </a:solidFill>
              </a:rPr>
              <a:t>하둡이</a:t>
            </a:r>
            <a:r>
              <a:rPr lang="ko-KR" altLang="en-US" b="1" dirty="0">
                <a:solidFill>
                  <a:srgbClr val="C00000"/>
                </a:solidFill>
              </a:rPr>
              <a:t> 설치된 실제 경로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54AB7F2-2830-4400-9CDD-05624CAC1855}"/>
              </a:ext>
            </a:extLst>
          </p:cNvPr>
          <p:cNvCxnSpPr/>
          <p:nvPr/>
        </p:nvCxnSpPr>
        <p:spPr>
          <a:xfrm flipH="1">
            <a:off x="6092368" y="3185962"/>
            <a:ext cx="47223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DBDE4A-2342-46EC-A18C-035F3415B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4995050"/>
            <a:ext cx="743492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source ~/.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bashrc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echo $HADOOP_HOME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version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62080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2522</TotalTime>
  <Words>2437</Words>
  <Application>Microsoft Office PowerPoint</Application>
  <PresentationFormat>와이드스크린</PresentationFormat>
  <Paragraphs>462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Arial</vt:lpstr>
      <vt:lpstr>Consolas</vt:lpstr>
      <vt:lpstr>Trebuchet MS</vt:lpstr>
      <vt:lpstr>Wingdings 3</vt:lpstr>
      <vt:lpstr>패싯</vt:lpstr>
      <vt:lpstr>Hadoop 설치</vt:lpstr>
      <vt:lpstr>CentOS 기본 설치 : 실습</vt:lpstr>
      <vt:lpstr>CentOS 기본 설치 </vt:lpstr>
      <vt:lpstr>CentOS 기본 설치 : OpenJDK 설치</vt:lpstr>
      <vt:lpstr>CentOS 기본 설치 : protobuf 설치</vt:lpstr>
      <vt:lpstr>Hadoop 설치</vt:lpstr>
      <vt:lpstr>Hadoop 설치</vt:lpstr>
      <vt:lpstr>Hadoop 설치 : Download and Install</vt:lpstr>
      <vt:lpstr>Hadoop 설치 : 기본 설정</vt:lpstr>
      <vt:lpstr>Hadoop 설치 : 네임 노드 설정</vt:lpstr>
      <vt:lpstr>Hadoop 설치 : 하둡 파일 시스템 설정</vt:lpstr>
      <vt:lpstr>Hadoop 설치 : MapReduce 설정</vt:lpstr>
      <vt:lpstr>Hadoop 설치 : YARN 설정</vt:lpstr>
      <vt:lpstr>Hadoop 설치 : SSH 설정</vt:lpstr>
      <vt:lpstr>Hadoop 설치 : HDFS 포맷 및 실행</vt:lpstr>
      <vt:lpstr>Hadoop 설치 : Web Interface의 활용</vt:lpstr>
      <vt:lpstr>Hadoop 설치 : Web Interface의 활용</vt:lpstr>
      <vt:lpstr>HDFS Commands</vt:lpstr>
      <vt:lpstr>HDFS Commands</vt:lpstr>
      <vt:lpstr>HDFS Commands</vt:lpstr>
      <vt:lpstr>HDFS Commands</vt:lpstr>
      <vt:lpstr>HDFS Commands</vt:lpstr>
      <vt:lpstr>HDFS Commands</vt:lpstr>
      <vt:lpstr>HDFS Commands</vt:lpstr>
      <vt:lpstr>HDFS IO Programming</vt:lpstr>
      <vt:lpstr>HDFS Java IO Programming </vt:lpstr>
      <vt:lpstr>HDFS Java IO Programming </vt:lpstr>
      <vt:lpstr>HDFS Java IO Programming</vt:lpstr>
      <vt:lpstr>HDFS Java IO Programming</vt:lpstr>
      <vt:lpstr>HDFS Python IO Programming</vt:lpstr>
      <vt:lpstr>HDFS Python IO Programming</vt:lpstr>
      <vt:lpstr>HDFS Python IO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Seung-Kyun Nam</dc:creator>
  <cp:lastModifiedBy>SeungKyun Nam</cp:lastModifiedBy>
  <cp:revision>425</cp:revision>
  <dcterms:created xsi:type="dcterms:W3CDTF">2018-04-18T02:22:51Z</dcterms:created>
  <dcterms:modified xsi:type="dcterms:W3CDTF">2020-12-01T08:10:56Z</dcterms:modified>
</cp:coreProperties>
</file>