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76" r:id="rId2"/>
    <p:sldId id="257" r:id="rId3"/>
    <p:sldId id="258" r:id="rId4"/>
    <p:sldId id="262" r:id="rId5"/>
    <p:sldId id="259" r:id="rId6"/>
    <p:sldId id="260" r:id="rId7"/>
    <p:sldId id="261" r:id="rId8"/>
    <p:sldId id="266" r:id="rId9"/>
    <p:sldId id="263" r:id="rId10"/>
    <p:sldId id="264" r:id="rId11"/>
    <p:sldId id="265" r:id="rId12"/>
    <p:sldId id="268" r:id="rId13"/>
    <p:sldId id="269" r:id="rId14"/>
    <p:sldId id="270" r:id="rId15"/>
    <p:sldId id="267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1" r:id="rId25"/>
    <p:sldId id="285" r:id="rId26"/>
    <p:sldId id="286" r:id="rId27"/>
    <p:sldId id="28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8" autoAdjust="0"/>
    <p:restoredTop sz="80563" autoAdjust="0"/>
  </p:normalViewPr>
  <p:slideViewPr>
    <p:cSldViewPr snapToGrid="0">
      <p:cViewPr varScale="1">
        <p:scale>
          <a:sx n="69" d="100"/>
          <a:sy n="69" d="100"/>
        </p:scale>
        <p:origin x="12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5T04:40:02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1236 177 3769 0 0,'0'0'371'0'0,"0"-1"1"0"0,0 1-1 0 0,0 0 1 0 0,0-1 0 0 0,0 1-1 0 0,0 0 1 0 0,0-1-1 0 0,0 1 1 0 0,0 0-1 0 0,0-1 1 0 0,0 1-1 0 0,0 0 1 0 0,0-1-1 0 0,0 1 1 0 0,0 0 0 0 0,0-1-1 0 0,1 1 1 0 0,-1 0-1 0 0,0-1 1 0 0,0 1-1 0 0,0 0 1 0 0,1-1-1 0 0,-1 1 1 0 0,0 0-1 0 0,0 0 1 0 0,1-1 0 0 0,-1 1-1 0 0,1-1-275 0 0,-1 1 1 0 0,1-1-1 0 0,-1 1 0 0 0,1-1 1 0 0,-1 0-1 0 0,1 1 0 0 0,-1-1 1 0 0,1 0-1 0 0,-1 1 0 0 0,0-1 1 0 0,0 0-1 0 0,1 0 0 0 0,-1 1 1 0 0,0-1-1 0 0,0 0 0 0 0,0 0 0 0 0,0 0 1 0 0,0 1-1 0 0,0-1 0 0 0,0 0 1 0 0,0 0-1 0 0,0 0 0 0 0,0 1 1 0 0,0-1-1 0 0,0 0 0 0 0,-1 0 1 0 0,1 1-1 0 0,0-1 0 0 0,-1 0 1 0 0,1 0-1 0 0,0 1 0 0 0,-1-1 1 0 0,1 0-1 0 0,-1 1 0 0 0,1-1 0 0 0,-2 0 1 0 0,-3-6 225 0 0,-1 1 1 0 0,1 0-1 0 0,-1 0 1 0 0,-1 1 0 0 0,1-1-1 0 0,-1 2 1 0 0,-10-7-1 0 0,-57-26 1162 0 0,22 12-180 0 0,40 20-1223 0 0,0 1 0 0 0,0-1 0 0 0,-1 2 1 0 0,1 0-1 0 0,-1 0 0 0 0,0 1 0 0 0,0 1 1 0 0,1 0-1 0 0,-1 0 0 0 0,0 2 0 0 0,0 0 1 0 0,0 0-1 0 0,0 1 0 0 0,-19 5 1 0 0,-5 4 102 0 0,0 1 0 0 0,2 2 0 0 0,-58 30 0 0 0,55-23-16 0 0,1 2 0 0 0,2 2 1 0 0,0 1-1 0 0,2 2 1 0 0,1 1-1 0 0,1 2 0 0 0,1 1 1 0 0,2 1-1 0 0,1 1 0 0 0,2 2 1 0 0,-24 45-1 0 0,10-3-119 0 0,4 2-1 0 0,-32 108 1 0 0,45-123 97 0 0,-7 13 21 0 0,13-38-2 0 0,-18 67 1 0 0,34-94-76 0 0,5-15-251 0 0,3-7-2167 0 0,-1-1-4079 0 0,-8 3-1238 0 0,0 3 900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5T05:37:30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6057 0 0,'-1'0'550'0'0,"0"0"1"0"0,0 0-1 0 0,0 0 0 0 0,1 0 0 0 0,-1 0 0 0 0,0 0 0 0 0,0 0 0 0 0,0 0 0 0 0,0 0 0 0 0,0 0 1 0 0,1 0-1 0 0,-1 1 0 0 0,0-1 0 0 0,0 0 0 0 0,0 0 0 0 0,1 1 0 0 0,-1-1 0 0 0,0 1 0 0 0,0-1 0 0 0,1 1 1 0 0,-2 0-1 0 0,7 15 7984 0 0,2 0-10143 0 0,74 150 2323 0 0,-19-45-586 0 0,-43-83 10 0 0,2 0 0 0 0,1-1 0 0 0,2-2-1 0 0,51 59 1 0 0,-71-89-79 0 0,-1-1 0 0 0,0 1 0 0 0,0 0-1 0 0,-1 0 1 0 0,5 10 0 0 0,1 4 128 0 0,-7-18-136 0 0,-1-1-12 0 0,0 0 24 0 0,-1-41 379 0 0,22-10-472 0 0,1-1 1 0 0,40-62-1 0 0,-55 103 38 0 0,0 1 0 0 0,1-1 0 0 0,1 1 0 0 0,0 1 1 0 0,0 0-1 0 0,0 0 0 0 0,1 1 0 0 0,1 0 0 0 0,21-13 0 0 0,-4-1 95 0 0,-22 16-6 0 0,0 1 1 0 0,0 1-1 0 0,0-1 0 0 0,0 1 1 0 0,1 0-1 0 0,9-4 0 0 0,-4 7-47 0 0,3-1-633 0 0,-8-6-3775 0 0,-8 6-2064 0 0,-3-2 1009 0 0,-2 2-1803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5T05:41:15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1406 9170 0 0,'-27'5'4340'0'0,"1"0"5752"0"0,25-5-9988 0 0,1 0 0 0 0,-1 0 0 0 0,1-1 1 0 0,0 1-1 0 0,-1 0 0 0 0,1 0 0 0 0,-1 0 0 0 0,1 0 0 0 0,-1 0 0 0 0,1 0 0 0 0,-1 0 0 0 0,1 0 0 0 0,-1 0 0 0 0,1 0 0 0 0,-1 0 0 0 0,1 0 0 0 0,0 1 0 0 0,-1-1 0 0 0,1 0 0 0 0,-1 0 0 0 0,1 0 0 0 0,-1 1 0 0 0,1-1 0 0 0,0 0 0 0 0,-1 0 0 0 0,1 1 0 0 0,0-1 0 0 0,-1 0 0 0 0,1 1 0 0 0,0-1 0 0 0,-1 0 0 0 0,1 1 0 0 0,0-1 0 0 0,0 1 1 0 0,-1-1-1 0 0,1 0 0 0 0,0 1 0 0 0,0-1 0 0 0,-1 1 0 0 0,2 0-79 0 0,-1 0 1 0 0,1 0-1 0 0,0-1 1 0 0,-1 1-1 0 0,1 0 1 0 0,0-1-1 0 0,-1 1 1 0 0,1-1-1 0 0,0 1 1 0 0,-1-1-1 0 0,1 1 1 0 0,0-1-1 0 0,0 0 1 0 0,0 1-1 0 0,-1-1 1 0 0,1 0-1 0 0,0 1 1 0 0,0-1-1 0 0,0 0 1 0 0,1 0-1 0 0,97 19 106 0 0,-36-7-130 0 0,90 8 1 0 0,340-24 0 0 0,-464 2 23 0 0,-1-1 0 0 0,0-1 0 0 0,1-2-1 0 0,-2 0 1 0 0,1-2 0 0 0,-1-2-1 0 0,45-21 1 0 0,-51 20 30 0 0,0-1-1 0 0,-1-1 1 0 0,-1-1-1 0 0,0-1 1 0 0,-1-1-1 0 0,0 0 1 0 0,-2-2-1 0 0,0 0 1 0 0,23-33-1 0 0,-17 15 11 0 0,-2 0 0 0 0,-2-1 0 0 0,-1-1 0 0 0,21-74 0 0 0,25-166 18 0 0,-41 171-92 0 0,30-191 53 0 0,-48 248 91 0 0,-3 0-1 0 0,-7-80 1 0 0,6 127-119 0 0,-1 0-1 0 0,1 0 1 0 0,0 0-1 0 0,-1 0 1 0 0,0 0 0 0 0,0 0-1 0 0,0 0 1 0 0,0 1-1 0 0,0-1 1 0 0,0 0 0 0 0,-1 0-1 0 0,-2-2 1 0 0,4 5 24 0 0,0 0-2 0 0,0 0 16 0 0,2-11 0 0 0,0 9-36 0 0,-1 13-12 0 0,-1-6 19 0 0,-1 1-1 0 0,0-1 0 0 0,0 1 0 0 0,0-1 1 0 0,-1 0-1 0 0,0 0 0 0 0,0 0 0 0 0,0 0 1 0 0,-1 0-1 0 0,-4 7 0 0 0,-38 47 385 0 0,29-40-338 0 0,-71 82 309 0 0,-52 42-79 0 0,113-118-326 0 0,23-21-132 0 0,-15 14 425 0 0,17-17-382 0 0,1 0 1 0 0,-1-1-1 0 0,1 1 1 0 0,-1 0 0 0 0,0 0-1 0 0,1-1 1 0 0,0 1-1 0 0,-1 0 1 0 0,1 0 0 0 0,-1 0-1 0 0,1 0 1 0 0,0-1 0 0 0,0 1-1 0 0,-1 0 1 0 0,1 0-1 0 0,0 0 1 0 0,0 0 0 0 0,0 0-1 0 0,0 0 1 0 0,0 0-1 0 0,1 1 1 0 0,-1-2-108 0 0,1 0-1 0 0,-1 1 1 0 0,1-1-1 0 0,-1 0 1 0 0,1 0 0 0 0,-1 0-1 0 0,1 0 1 0 0,-1 0 0 0 0,1 1-1 0 0,-1-1 1 0 0,1 0 0 0 0,-1 0-1 0 0,1-1 1 0 0,0 1-1 0 0,-1 0 1 0 0,1 0 0 0 0,-1 0-1 0 0,1 0 1 0 0,-1 0 0 0 0,1-1-1 0 0,-1 1 1 0 0,1 0 0 0 0,-1 0-1 0 0,1-1 1 0 0,-1 1-1 0 0,1 0 1 0 0,-1-1 0 0 0,0 1-1 0 0,1 0 1 0 0,0-2 0 0 0,18-13-4240 0 0,-16 13 3397 0 0,4-4-533 0 0,0-1 0 0 0,-1 0 0 0 0,0 0 0 0 0,6-8 0 0 0,-3 2-737 0 0,12-10-2008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5T05:41:16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11410 0 0,'-1'0'704'0'0,"0"0"-1"0"0,0 0 1 0 0,0 0-1 0 0,0 1 0 0 0,0-1 1 0 0,0 0-1 0 0,1 1 0 0 0,-1-1 1 0 0,0 0-1 0 0,0 1 0 0 0,0-1 1 0 0,1 1-1 0 0,-1-1 0 0 0,0 1 1 0 0,1-1-1 0 0,-1 1 1 0 0,-1 1-1 0 0,-7 15 3167 0 0,9-16-3830 0 0,0 0 0 0 0,-1 1 1 0 0,1-1-1 0 0,0 0 0 0 0,0 0 0 0 0,-1 0 0 0 0,1 0 1 0 0,0 0-1 0 0,0 0 0 0 0,0 0 0 0 0,1 0 1 0 0,-1 0-1 0 0,0 0 0 0 0,0 0 0 0 0,0 0 1 0 0,1 0-1 0 0,-1 0 0 0 0,1 0 0 0 0,-1 0 1 0 0,0 0-1 0 0,1 0 0 0 0,0 0 0 0 0,-1 0 1 0 0,1 0-1 0 0,0 0 0 0 0,-1-1 0 0 0,1 1 1 0 0,0 0-1 0 0,0-1 0 0 0,0 1 0 0 0,-1 0 0 0 0,1-1 1 0 0,1 1-1 0 0,10 6 338 0 0,0 0 1 0 0,0 1-1 0 0,-1 0 1 0 0,0 1-1 0 0,17 17 1 0 0,-24-22-270 0 0,35 34-51 0 0,-19-17-70 0 0,0-2-1 0 0,33 24 0 0 0,-38-32 55 0 0,-1 1-1 0 0,21 23 1 0 0,20 18 59 0 0,-29-25 29 0 0,-23-24-121 0 0,-1 0 1 0 0,1 0-1 0 0,1-1 1 0 0,-1 1 0 0 0,0-1-1 0 0,1 0 1 0 0,0 0-1 0 0,5 3 1 0 0,-8-10-254 0 0,-1 3 51 0 0,1 1 0 0 0,-1-1 0 0 0,1 0 0 0 0,-1 0 0 0 0,0 1 0 0 0,1-1 0 0 0,-1 0 0 0 0,0 0 0 0 0,0 0 0 0 0,1 0 0 0 0,-1 1 0 0 0,0-1-1 0 0,0 0 1 0 0,0 0 0 0 0,0 0 0 0 0,0-1 0 0 0,-1 2-355 0 0,1-1 1 0 0,0 0-1 0 0,-1 0 0 0 0,1 1 1 0 0,-1-1-1 0 0,1 1 0 0 0,-1-1 0 0 0,1 0 1 0 0,-1 1-1 0 0,1-1 0 0 0,-1 1 1 0 0,0-1-1 0 0,1 1 0 0 0,-1 0 0 0 0,0-1 1 0 0,1 1-1 0 0,-1-1 0 0 0,-1 1 1 0 0,-25-11-6223 0 0,11 6-678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5T07:29:42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1394 1491 7970 0 0,'-52'48'3359'0'0,"42"-36"-2811"0"0,-2-1 0 0 0,1-1 0 0 0,-2 0 0 0 0,1 0 0 0 0,-19 10-1 0 0,13-12 126 0 0,1-1-1 0 0,-1 0 0 0 0,-1-1 0 0 0,1-1 0 0 0,-1-1 0 0 0,0-1 1 0 0,0-1-1 0 0,0 0 0 0 0,-1-1 0 0 0,-20-2 0 0 0,-12-4 282 0 0,0-2 0 0 0,-74-19 0 0 0,89 15-760 0 0,0-1 1 0 0,1-1-1 0 0,0-3 0 0 0,-63-37 0 0 0,-121-99 422 0 0,121 80-132 0 0,73 54-360 0 0,2-1-1 0 0,0-1 1 0 0,1-1-1 0 0,1-1 0 0 0,-33-42 1 0 0,48 54-128 0 0,0-1 1 0 0,0 0-1 0 0,1 0 0 0 0,0-1 1 0 0,1 0-1 0 0,1 0 0 0 0,0 0 1 0 0,1 0-1 0 0,0-1 0 0 0,0 1 1 0 0,1-1-1 0 0,1 0 0 0 0,1 0 1 0 0,-1 1-1 0 0,2-1 1 0 0,2-20-1 0 0,5-1-55 0 0,1-1 0 0 0,1 1 0 0 0,2 0 0 0 0,2 1 0 0 0,1 1 0 0 0,29-48 0 0 0,-18 40 15 0 0,1 2 1 0 0,1 1-1 0 0,3 1 1 0 0,52-49-1 0 0,-28 41 13 0 0,1 2 0 0 0,2 3 0 0 0,1 2 0 0 0,2 3 0 0 0,2 3 0 0 0,91-32 0 0 0,-87 39 13 0 0,123-26 0 0 0,-156 43-7 0 0,1 2 0 0 0,0 2 0 0 0,0 1 0 0 0,0 2 0 0 0,57 6 0 0 0,-78-4 4 0 0,0 1 0 0 0,1 1 0 0 0,-1 0 0 0 0,-1 1 0 0 0,1 0-1 0 0,0 1 1 0 0,-1 1 0 0 0,-1 0 0 0 0,1 0 0 0 0,-1 2 0 0 0,0-1-1 0 0,-1 2 1 0 0,0-1 0 0 0,19 22 0 0 0,-12-9-15 0 0,-9-12 27 0 0,0 0 0 0 0,-1 0 0 0 0,0 1 0 0 0,-1 0 0 0 0,0 0 0 0 0,6 16 0 0 0,-1 3-9 0 0,-2 1-1 0 0,-1 1 0 0 0,-1 0 1 0 0,-2 0-1 0 0,-1 0 0 0 0,1 42 1 0 0,-6 15 1 0 0,-18 132 0 0 0,-34 85-7 0 0,50-294 13 0 0,-2 11-246 0 0,-1-2 0 0 0,0 1 0 0 0,-2-1 0 0 0,0 1 0 0 0,-14 25 0 0 0,21-46 74 0 0,0-1 0 0 0,-1 1 0 0 0,1-1 1 0 0,0 1-1 0 0,-1-1 0 0 0,1 1 0 0 0,-1-1 1 0 0,1 1-1 0 0,0-1 0 0 0,-1 0 0 0 0,1 1 1 0 0,-1-1-1 0 0,1 0 0 0 0,-1 1 0 0 0,0-1 1 0 0,1 0-1 0 0,-1 0 0 0 0,1 1 0 0 0,-1-1 1 0 0,0 0-1 0 0,1 0 0 0 0,-1 0 0 0 0,1 0 1 0 0,-1 0-1 0 0,0 0 0 0 0,1 0 0 0 0,-1 0 1 0 0,1 0-1 0 0,-2 0 0 0 0,-8 1-5297 0 0,4 5-2075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5T07:29:43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1062 1709 12403 0 0,'-69'41'2803'0'0,"-39"20"754"0"0,92-54-3097 0 0,0 0 0 0 0,0-2 0 0 0,0 0-1 0 0,-1-1 1 0 0,-25 4 0 0 0,27-7-286 0 0,-1 0 1 0 0,1-1 0 0 0,-1-1-1 0 0,1 0 1 0 0,0-1-1 0 0,0-1 1 0 0,-1 0-1 0 0,1-1 1 0 0,1-1-1 0 0,-1 0 1 0 0,1-1 0 0 0,0-1-1 0 0,0 0 1 0 0,-21-15-1 0 0,10 3-43 0 0,1-1-1 0 0,0-1 1 0 0,2-1-1 0 0,1-2 0 0 0,0 0 1 0 0,-21-34-1 0 0,-35-48 11 0 0,-77-123 1054 0 0,137 198-1094 0 0,1 1 0 0 0,2-2 0 0 0,2 0 0 0 0,0-1 0 0 0,3 0 0 0 0,-7-37 0 0 0,11 39-130 0 0,1 0-1 0 0,2-1 1 0 0,1 1-1 0 0,2 0 1 0 0,1-1-1 0 0,1 1 0 0 0,2 0 1 0 0,11-40-1 0 0,-7 45-35 0 0,0 0 0 0 0,1 1-1 0 0,2 0 1 0 0,1 0 0 0 0,1 2 0 0 0,0 0-1 0 0,2 0 1 0 0,1 1 0 0 0,35-35 0 0 0,-6 14 11 0 0,2 2 0 0 0,2 1 1 0 0,1 4-1 0 0,2 1 1 0 0,2 3-1 0 0,0 2 1 0 0,2 2-1 0 0,1 3 1 0 0,1 3-1 0 0,2 2 1 0 0,-1 3-1 0 0,65-9 0 0 0,-100 22 26 0 0,1 2 0 0 0,0 1-1 0 0,-1 1 1 0 0,1 1 0 0 0,0 1 0 0 0,36 8-1 0 0,-44-6-10 0 0,0 1 0 0 0,-1 1-1 0 0,0 1 1 0 0,0 1 0 0 0,0 0 0 0 0,-1 1-1 0 0,0 0 1 0 0,-1 2 0 0 0,25 21 0 0 0,28 35-169 0 0,97 126 1 0 0,-143-166 120 0 0,-11-12 19 0 0,0 0 1 0 0,-1 1-1 0 0,-1 0 0 0 0,0 1 1 0 0,-1 0-1 0 0,-1 0 0 0 0,-1 1 0 0 0,6 23 1 0 0,-7-13 16 0 0,0 0 0 0 0,-2 0 0 0 0,-1 0 0 0 0,-3 52 0 0 0,-9-2 52 0 0,-3 0 1 0 0,-45 148-1 0 0,-13 57-2043 0 0,71-282 2021 0 0,0 0-154 0 0,0-1 0 0 0,0 1 0 0 0,0 0-1 0 0,0 0 1 0 0,-1-1 0 0 0,1 1 0 0 0,0 0 0 0 0,0 0 0 0 0,-1-1 0 0 0,1 1 0 0 0,0 0-1 0 0,-1-1 1 0 0,1 1 0 0 0,-1 0 0 0 0,1-1 0 0 0,-1 1 0 0 0,1-1 0 0 0,-1 1 0 0 0,0-1 0 0 0,1 1-1 0 0,-1-1 1 0 0,1 1 0 0 0,-1-1 0 0 0,0 0 0 0 0,0 1 0 0 0,1-1 0 0 0,-1 0 0 0 0,0 1-1 0 0,1-1 1 0 0,-1 0 0 0 0,0 0 0 0 0,0 0 0 0 0,0 0 0 0 0,1 0 0 0 0,-1 0 0 0 0,0 0-1 0 0,0 0 1 0 0,1 0 0 0 0,-1 0 0 0 0,0 0 0 0 0,0 0 0 0 0,1-1 0 0 0,-1 1 0 0 0,0 0 0 0 0,0 0-1 0 0,1-1 1 0 0,-1 1 0 0 0,0-1 0 0 0,1 1 0 0 0,-1-1 0 0 0,1 1 0 0 0,-2-1 0 0 0,-7-3-1501 0 0,-7 4-4960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5T07:30:25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15 5793 0 0,'-6'-3'1846'0'0,"0"1"1"0"0,-1 0-1 0 0,1 0 0 0 0,-1 1 0 0 0,-11-2 0 0 0,10 12 872 0 0,16-11-1235 0 0,20-6-1105 0 0,140 15-324 0 0,-81-2-35 0 0,328 1 12 0 0,-264-16 0 0 0,-56 3-87 0 0,151 8-1 0 0,-103 15 74 0 0,108 4-11 0 0,-220-20-11 0 0,234 10-18 0 0,-216-6 33 0 0,82-6 0 0 0,21 2-7 0 0,16-2-39 0 0,-59-2 530 0 0,-111 2 939 0 0,-14-12-942 0 0,15 13-945 0 0,-1 0-1 0 0,1 0 1 0 0,0 1 0 0 0,-1-1 0 0 0,1 0-1 0 0,-1 1 1 0 0,1-1 0 0 0,-1 1 0 0 0,1-1-1 0 0,-1 1 1 0 0,0 0 0 0 0,1-1 0 0 0,-1 1-1 0 0,-2 0 1 0 0,2 1-298 0 0,1-2 341 0 0,0 2 0 0 0,0-1 0 0 0,-1 0 0 0 0,1 0 0 0 0,0 0-1 0 0,0 1 1 0 0,0-1 0 0 0,0 0 0 0 0,0 1 0 0 0,0-1 0 0 0,0 1 0 0 0,0-1-1 0 0,0 1 1 0 0,-2 1 0 0 0,0 13-5478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5T07:30:26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40 5153 0 0,'-9'-15'5951'0'0,"-4"-5"-740"0"0,13 20-5082 0 0,0-1-1 0 0,-1 1 1 0 0,1 0 0 0 0,0-1-1 0 0,0 1 1 0 0,-1 0-1 0 0,1-1 1 0 0,0 1-1 0 0,0 0 1 0 0,-1 0 0 0 0,1-1-1 0 0,0 1 1 0 0,-1 0-1 0 0,1 0 1 0 0,0 0-1 0 0,-1 0 1 0 0,1-1 0 0 0,-1 1-1 0 0,1 0 1 0 0,0 0-1 0 0,-1 0 1 0 0,1 0-1 0 0,0 0 1 0 0,-1 0 0 0 0,1 0-1 0 0,-1 0 1 0 0,1 0-1 0 0,0 0 1 0 0,-1 0-1 0 0,1 0 1 0 0,-1 0 0 0 0,1 1-1 0 0,0-1 1 0 0,-1 0-1 0 0,1 0 1 0 0,0 0-1 0 0,-1 0 1 0 0,1 1 0 0 0,0-1-1 0 0,-1 0 1 0 0,1 1-1 0 0,-1-1-83 0 0,1 1-1 0 0,0-1 0 0 0,0 1 1 0 0,-1-1-1 0 0,1 0 0 0 0,0 1 1 0 0,0-1-1 0 0,0 1 0 0 0,0-1 1 0 0,0 1-1 0 0,0-1 0 0 0,0 1 1 0 0,0 0-1 0 0,0-1 1 0 0,0 1-1 0 0,0-1 0 0 0,0 1 1 0 0,0-1-1 0 0,0 1 0 0 0,0-1 1 0 0,1 0-1 0 0,-1 1 0 0 0,0-1 1 0 0,0 1-1 0 0,1-1 0 0 0,-1 1 1 0 0,0-1-1 0 0,0 1 0 0 0,1-1 1 0 0,-1 0-1 0 0,0 1 0 0 0,1-1 1 0 0,-1 0-1 0 0,1 1 0 0 0,17 14 37 0 0,-13-11-24 0 0,213 169-114 0 0,-182-145 65 0 0,2-1-1 0 0,0-3 1 0 0,2-1 0 0 0,0-2 0 0 0,1-1 0 0 0,1-2 0 0 0,1-3 0 0 0,1-1-1 0 0,81 15 1 0 0,-105-25-10 0 0,7 0 61 0 0,32 11 0 0 0,-109-9 584 0 0,14-3-586 0 0,-44 11 1 0 0,67-11-62 0 0,-1 2 0 0 0,1-1 1 0 0,0 2-1 0 0,0-1 1 0 0,1 2-1 0 0,-17 11 1 0 0,-474 285 2702 0 0,424-265-1927 0 0,68-37-649 0 0,10-1-3042 0 0,0 1-4817 0 0,0-1-1910 0 0,-2-2 4214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5T07:30:30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0 2449 0 0,'-13'1'-50'0'0,"-4"2"5082"0"0,-8 1 4374 0 0,4 24-7428 0 0,19-21-1961 0 0,0-1 1 0 0,1 0-1 0 0,0 0 1 0 0,0 1-1 0 0,0-1 1 0 0,1 0-1 0 0,0 1 1 0 0,0-1-1 0 0,1 1 1 0 0,2 10-1 0 0,0 28 107 0 0,-9 43 271 0 0,3 0 1 0 0,12 111 0 0 0,-6-146-187 0 0,-3 61 0 0 0,0 11 89 0 0,2-103-171 0 0,1-1-1 0 0,1 1 1 0 0,8 20 0 0 0,5 30 181 0 0,-10-57-169 0 0,-6-15-127 0 0,-1 0 0 0 0,0 1 0 0 0,0-1 0 0 0,0 0 0 0 0,0 0 0 0 0,1 1 0 0 0,-1-1 0 0 0,0 0 0 0 0,0 1 0 0 0,1-1 0 0 0,-1 0 0 0 0,0 0 0 0 0,1 0 0 0 0,-1 1 0 0 0,0-1 0 0 0,0 0 0 0 0,1 0 0 0 0,-1 0 0 0 0,0 0 0 0 0,1 1 0 0 0,-1-1 0 0 0,1 0 0 0 0,-1 0 0 0 0,0 0 0 0 0,1 0 0 0 0,-1 0 0 0 0,0 0 0 0 0,1 0 0 0 0,-1 0 0 0 0,0 0 0 0 0,1 0 0 0 0,-1 0 0 0 0,0 0 0 0 0,1 0 0 0 0,-1-1-1 0 0,1 1 1 0 0,-1 0 0 0 0,1 0 0 0 0,-1-1 36 0 0,0 1-16 0 0,0 0 6 0 0,0 0 2 0 0,0 0-5 0 0,-2 0-25 0 0,4 1-8807 0 0,-7-4 5053 0 0,2 1-2460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5T07:30:32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19 211 6073 0 0,'-17'-12'2600'0'0,"16"12"5086"0"0,20 2-3296 0 0,-16-3-4331 0 0,0 1 1 0 0,0 0-1 0 0,0 0 1 0 0,0 0-1 0 0,0 0 1 0 0,0 1-1 0 0,6 1 1 0 0,-2 0-34 0 0,0 0 0 0 0,1-1 0 0 0,-1 1 1 0 0,1-1-1 0 0,-1-1 0 0 0,1 1 1 0 0,-1-1-1 0 0,1-1 0 0 0,-1 1 1 0 0,8-3-1 0 0,-5 2 10 0 0,201-6 20 0 0,-25 2-69 0 0,26-13 95 0 0,296-11-83 0 0,-98 8-14 0 0,0 0 11 0 0,283 11 36 0 0,-374 17-83 0 0,6 0 53 0 0,185-4 18 0 0,-436-1 44 0 0,219-10-96 0 0,-3 0-97 0 0,421-12 290 0 0,-696 19-154 0 0,115-14 189 0 0,-129 15-187 0 0,-1 0 0 0 0,0 0 0 0 0,0 0 0 0 0,1 0 0 0 0,-1 0 0 0 0,0 0 0 0 0,0 0 1 0 0,0 0-1 0 0,1 0 0 0 0,-1 0 0 0 0,0 0 0 0 0,0 0 0 0 0,1 0 0 0 0,-1 0 0 0 0,0 0 1 0 0,0 0-1 0 0,0 0 0 0 0,1-1 0 0 0,-1 1 0 0 0,0 0 0 0 0,0 0 0 0 0,0 0 0 0 0,1 0 0 0 0,-1 0 1 0 0,0 0-1 0 0,0-1 0 0 0,0 1 0 0 0,0 0 0 0 0,0 0 0 0 0,1 0 0 0 0,-1-1 0 0 0,0 1 0 0 0,0 0 1 0 0,0 0-1 0 0,0 0 0 0 0,0-1 0 0 0,0 1 0 0 0,0 0 0 0 0,0 0 0 0 0,0 0 0 0 0,0-1 1 0 0,0 1-1 0 0,0 0 0 0 0,0 0 0 0 0,0-1 0 0 0,0 1 0 0 0,0 0 0 0 0,0 0 0 0 0,0 0 0 0 0,0-1 1 0 0,0 1-1 0 0,0 0 0 0 0,0-1 0 0 0,-15-10 232 0 0,-22-4-560 0 0,20 10-1423 0 0,14 3 214 0 0,-1 1 1 0 0,0-1-1 0 0,1 0 1 0 0,-1 0-1 0 0,1 0 0 0 0,0 0 1 0 0,-4-3-1 0 0,2-1-3647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5T07:30:33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25 15291 0 0,'0'-1'124'0'0,"0"1"-1"0"0,0-1 0 0 0,0 0 0 0 0,0 0 1 0 0,-1 0-1 0 0,1 1 0 0 0,0-1 0 0 0,0 0 1 0 0,0 0-1 0 0,1 0 0 0 0,-1 1 0 0 0,0-1 1 0 0,0 0-1 0 0,0 0 0 0 0,1 1 0 0 0,-1-1 1 0 0,0 0-1 0 0,1 0 0 0 0,-1 1 1 0 0,0-1-1 0 0,1 0 0 0 0,-1 1 0 0 0,1-1 1 0 0,-1 0-1 0 0,1 1 0 0 0,0-1 0 0 0,-1 1 1 0 0,1-1-1 0 0,0 1 0 0 0,-1-1 0 0 0,1 1 1 0 0,0 0-1 0 0,-1-1 0 0 0,1 1 1 0 0,0 0-1 0 0,0-1 0 0 0,0 1 0 0 0,3 0-221 0 0,-1 1 0 0 0,0 0 0 0 0,1 0 0 0 0,-1 0 0 0 0,0 0 0 0 0,0 0 0 0 0,5 3 0 0 0,-4-2 291 0 0,24 13 428 0 0,51 35-1 0 0,13 9 70 0 0,-46-38-548 0 0,79 25 0 0 0,-92-36-131 0 0,0 1 0 0 0,-1 2 1 0 0,0 1-1 0 0,-1 2 0 0 0,53 34 0 0 0,-70-35 49 0 0,-9-7 101 0 0,-5-8-152 0 0,0 0-1 0 0,0 0 1 0 0,0 1 0 0 0,0-1 0 0 0,0 0-1 0 0,0 0 1 0 0,1 0 0 0 0,-1 0 0 0 0,0 0-1 0 0,0 0 1 0 0,0 0 0 0 0,0 1 0 0 0,0-1-1 0 0,0 0 1 0 0,0 0 0 0 0,0 0 0 0 0,0 0-1 0 0,-1 0 1 0 0,1 0 0 0 0,0 0-1 0 0,0 1 1 0 0,0-1 0 0 0,0 0 0 0 0,0 0-1 0 0,0 0 1 0 0,0 0 0 0 0,0 0 0 0 0,0 0-1 0 0,0 0 1 0 0,0 0 0 0 0,0 1 0 0 0,0-1-1 0 0,0 0 1 0 0,-1 0 0 0 0,1 0 0 0 0,0 0-1 0 0,0 0 1 0 0,0 0 0 0 0,0 0 0 0 0,0 0-1 0 0,0 0 1 0 0,0 0 0 0 0,0 0-1 0 0,-1 0 1 0 0,1 0 0 0 0,0 0 0 0 0,0 0-1 0 0,0 0 1 0 0,0 0 0 0 0,0 0 0 0 0,0 0-1 0 0,-1 0 1 0 0,-28-6 906 0 0,27 5-918 0 0,0 0 1 0 0,1 0-1 0 0,-1 1 0 0 0,0-1 1 0 0,0 1-1 0 0,0-1 0 0 0,1 1 1 0 0,-1 0-1 0 0,0 0 0 0 0,0 0 1 0 0,0 0-1 0 0,0 0 0 0 0,0 0 1 0 0,0 0-1 0 0,1 1 0 0 0,-1-1 1 0 0,0 1-1 0 0,0-1 0 0 0,0 1 1 0 0,1 0-1 0 0,-1 0 0 0 0,0-1 1 0 0,1 1-1 0 0,-1 0 0 0 0,1 1 1 0 0,-2 0-1 0 0,-24 21 109 0 0,1 1 1 0 0,-41 48-1 0 0,2 0 436 0 0,-12-1 206 0 0,-157 114-1 0 0,202-160-520 0 0,-49 49 0 0 0,80-73-163 0 0,1-1-9 0 0,11-25-1860 0 0,-6 18-100 0 0,-4 6 1128 0 0,0 0 0 0 0,0 0 1 0 0,-1 1-1 0 0,1-1 1 0 0,0 0-1 0 0,-1 0 0 0 0,1 0 1 0 0,-1 0-1 0 0,1 0 0 0 0,-1 0 1 0 0,1 0-1 0 0,-1-1 1 0 0,0 1-1 0 0,1-2 0 0 0,-1-1-5800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5T04:40:02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8250 0 0,'-7'1'621'0'0,"11"3"1989"0"0,5 9 2962 0 0,-9-11-5313 0 0,11 80 4763 0 0,-7-45-4261 0 0,-2 49 1 0 0,-4-28-560 0 0,-1-14 136 0 0,2 0 1 0 0,2 0 0 0 0,10 65-1 0 0,-1-48 84 0 0,-8-40-170 0 0,1 0-1 0 0,1 0 1 0 0,11 31 0 0 0,-6-63 47 0 0,0 0 0 0 0,14-25 1 0 0,14-18-429 0 0,7 3 72 0 0,2 2 0 0 0,2 1-1 0 0,60-43 1 0 0,-85 71 46 0 0,5-2-9 0 0,1 1 1 0 0,1 1-1 0 0,1 1 0 0 0,1 2 1 0 0,56-21-1 0 0,-22 14-227 0 0,-32 10-1042 0 0,8-2-5085 0 0,-17 12-5371 0 0,-20 2 6139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5T07:29:05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53 285 5401 0 0,'-6'0'1831'0'0,"1"1"-580"0"0,0-1 0 0 0,0 0 0 0 0,1 0 0 0 0,-1 0 0 0 0,0-1 0 0 0,1 0 0 0 0,-9-2 0 0 0,12 2-1042 0 0,1 0 1 0 0,0 1 0 0 0,0-1-1 0 0,0 0 1 0 0,0 0 0 0 0,0 0 0 0 0,0 0-1 0 0,0 1 1 0 0,1-1 0 0 0,-1 0-1 0 0,0 0 1 0 0,0 0 0 0 0,1 1 0 0 0,-1-1-1 0 0,0 0 1 0 0,1 0 0 0 0,-1 1-1 0 0,1-1 1 0 0,-1 0 0 0 0,1 1-1 0 0,-1-1 1 0 0,2 0 0 0 0,14-19 590 0 0,-14 18-589 0 0,6-6-134 0 0,0 1-1 0 0,0 0 0 0 0,0 0 1 0 0,1 1-1 0 0,0 1 1 0 0,1-1-1 0 0,17-6 0 0 0,76-25-93 0 0,-84 31 58 0 0,386-100-43 0 0,-327 93-17 0 0,0 2 1 0 0,0 4-1 0 0,106 5 1 0 0,-133 4-6 0 0,-1 3-1 0 0,1 2 1 0 0,-1 3-1 0 0,-1 1 1 0 0,64 24-1 0 0,-83-22 22 0 0,0 1 0 0 0,-1 2 1 0 0,41 29-1 0 0,-34-17-29 0 0,-1 1 1 0 0,-1 2-1 0 0,57 68 1 0 0,-8 3-18 0 0,91 107 17 0 0,-119-152 64 0 0,-38-42 314 0 0,-2 1-1 0 0,1 1 0 0 0,-2 0 0 0 0,0 1 1 0 0,16 29-1 0 0,-13-14 989 0 0,-26-34-12227 0 0,0-5 8300 0 0,4 2 367 0 0,-4-2-4503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5T07:29:06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37 16780 0 0,'1'-31'5410'0'0,"1"26"-3988"0"0,-1 21-62 0 0,-15 165 26 0 0,0 1-1216 0 0,15-115-163 0 0,4 0-1 0 0,24 117 0 0 0,-20-119 97 0 0,-9-61-73 0 0,1 1 1 0 0,-1-1 0 0 0,-1 1-1 0 0,1 0 1 0 0,-1-1 0 0 0,0 1-1 0 0,0-1 1 0 0,0 1 0 0 0,0-1-1 0 0,-1 1 1 0 0,-3 6 0 0 0,4-10 3 0 0,0-1 1 0 0,0 1 0 0 0,0 0-1 0 0,0-1 1 0 0,0 1-1 0 0,-1 0 1 0 0,1-1 0 0 0,0 1-1 0 0,0-1 1 0 0,0 0 0 0 0,-1 1-1 0 0,1-1 1 0 0,0 0-1 0 0,0 0 1 0 0,-1 0 0 0 0,1 0-1 0 0,0 0 1 0 0,-1 0-1 0 0,1 0 1 0 0,0 0 0 0 0,-2-1-1 0 0,-38-8 585 0 0,22 4-207 0 0,-40-1 212 0 0,0 2-1 0 0,-1 2 1 0 0,-109 13-1 0 0,-29 0-1203 0 0,192-18-8916 0 0,-5-21 2520 0 0,11 27 6427 0 0,0 0-1 0 0,-1 0 0 0 0,1 0 1 0 0,0 0-1 0 0,0 0 0 0 0,0 0 0 0 0,0 0 1 0 0,0 0-1 0 0,1-1 0 0 0,-1 1 1 0 0,0 0-1 0 0,0 1 0 0 0,1-1 1 0 0,-1 0-1 0 0,1-2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5T07:29:08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1133 6177 0 0,'-33'-4'13505'0'0,"31"4"-13134"0"0,-1-1 0 0 0,1 0 1 0 0,0 0-1 0 0,0 0 0 0 0,0 0 1 0 0,0 0-1 0 0,0 0 0 0 0,0-1 1 0 0,-2-1-1 0 0,2 1-339 0 0,0-1 0 0 0,0 1 0 0 0,0-1 0 0 0,0 0 0 0 0,1 0 0 0 0,-1 0 0 0 0,1 0 0 0 0,0 0 0 0 0,0 0 0 0 0,0 0 0 0 0,0 0 0 0 0,1 0 0 0 0,-1 0 0 0 0,1 0 0 0 0,0-1 0 0 0,0 1 0 0 0,0-5-1 0 0,1-23 192 0 0,1-1-1 0 0,2 0 0 0 0,1 1 0 0 0,1 0 1 0 0,2 0-1 0 0,1 1 0 0 0,20-47 0 0 0,-10 38-82 0 0,2 0-1 0 0,1 1 1 0 0,2 1-1 0 0,55-64 0 0 0,-25 44-134 0 0,3 3 0 0 0,2 2-1 0 0,1 3 1 0 0,3 2 0 0 0,126-69 0 0 0,-145 92-31 0 0,2 2 1 0 0,0 2-1 0 0,1 3 1 0 0,50-13 0 0 0,-69 23 7 0 0,1 2 0 0 0,0 1 0 0 0,0 1 0 0 0,0 1 0 0 0,0 1 0 0 0,1 2 0 0 0,-1 1 1 0 0,37 8-1 0 0,-23 0 10 0 0,-1 3 1 0 0,-1 2 0 0 0,0 1-1 0 0,-1 2 1 0 0,-1 2 0 0 0,-1 1-1 0 0,59 44 1 0 0,-76-54 153 0 0,-21-11-167 0 0,0 0 0 0 0,1 1 0 0 0,-1-1 0 0 0,0 0 1 0 0,1 0-1 0 0,-1 0 0 0 0,0 0 0 0 0,1 1 0 0 0,-1-1 0 0 0,1 0 0 0 0,-1 0 1 0 0,0 0-1 0 0,1 0 0 0 0,-1 0 0 0 0,0 0 0 0 0,1 0 0 0 0,-1 0 1 0 0,1 0-1 0 0,-1 0 0 0 0,0 0 0 0 0,1 0 0 0 0,-1-1 0 0 0,0 1 1 0 0,1 0-1 0 0,-1 0 0 0 0,0 0 0 0 0,1 0 0 0 0,-1-1 0 0 0,0 1 1 0 0,1 0-1 0 0,-1 0 0 0 0,0 0 0 0 0,0-1 0 0 0,1 1 0 0 0,-1 0 0 0 0,0-1 1 0 0,0 1-1 0 0,1 0 0 0 0,-1-1 0 0 0,0 1 0 0 0,0 0 0 0 0,0-1 1 0 0,0 1-1 0 0,0 0 0 0 0,1-1 0 0 0,-1 1 0 0 0,0 0 0 0 0,0-1 1 0 0,0 0-1 0 0,0 0-885 0 0,0-1 0 0 0,0 0 1 0 0,-1 1-1 0 0,1-1 0 0 0,0 1 1 0 0,-1-1-1 0 0,1 0 0 0 0,-1 1 1 0 0,1-1-1 0 0,-1 1 0 0 0,0-1 1 0 0,0 1-1 0 0,0 0 0 0 0,0-1 1 0 0,-2-1-1 0 0,-4-5-1740 0 0,6 8 2656 0 0,-7-6-5505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5T07:29:08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1 12835 0 0,'-3'0'494'0'0,"0"1"1"0"0,1-1 0 0 0,-1 1 0 0 0,1 0 0 0 0,-1 0-1 0 0,1 0 1 0 0,-1 0 0 0 0,1 1 0 0 0,0-1-1 0 0,-1 1 1 0 0,1-1 0 0 0,0 1 0 0 0,0 0-1 0 0,0 0 1 0 0,0 0 0 0 0,1 0 0 0 0,-1 0-1 0 0,-1 3 1 0 0,1-1-317 0 0,0-1 0 0 0,1 1 0 0 0,0-1-1 0 0,0 1 1 0 0,0 0 0 0 0,0 0 0 0 0,0-1 0 0 0,1 1 0 0 0,0 0 0 0 0,0 0-1 0 0,0 6 1 0 0,2-1-171 0 0,-1 0 0 0 0,1-1 0 0 0,0 1 0 0 0,1-1 0 0 0,0 0 0 0 0,0 1 0 0 0,1-1 0 0 0,0-1 0 0 0,0 1 1 0 0,10 13-1 0 0,-2-9-12 0 0,-1 0 0 0 0,2-1 0 0 0,-1 0 0 0 0,2 0 0 0 0,-1-2 0 0 0,1 0 0 0 0,22 11 0 0 0,9 0-62 0 0,56 17 1 0 0,-61-23 73 0 0,0 1 0 0 0,49 27 0 0 0,-67-25 56 0 0,-13-5 72 0 0,-9-12-127 0 0,0 0 0 0 0,0 0 0 0 0,0 1 0 0 0,0-1 0 0 0,0 0 0 0 0,0 1 1 0 0,0-1-1 0 0,0 0 0 0 0,0 0 0 0 0,0 1 0 0 0,0-1 0 0 0,0 0 0 0 0,0 1 0 0 0,0-1 0 0 0,0 0 0 0 0,0 0 0 0 0,0 1 0 0 0,0-1 1 0 0,0 0-1 0 0,0 0 0 0 0,-1 1 0 0 0,1-1 0 0 0,0 0 0 0 0,0 0 0 0 0,0 1 0 0 0,0-1 0 0 0,-1 0 0 0 0,1 0 0 0 0,0 1 0 0 0,0-1 1 0 0,0 0-1 0 0,-1 0 0 0 0,1 0 0 0 0,0 0 0 0 0,-1 1 0 0 0,-44 18 501 0 0,-18 25 625 0 0,-80 75 1 0 0,52-40-238 0 0,-182 165 1067 0 0,284-258-5143 0 0,-9 12 2393 0 0,-1 0-1 0 0,1 0 1 0 0,0 0-1 0 0,0 1 1 0 0,0-1-1 0 0,1 1 1 0 0,-1-1-1 0 0,0 1 1 0 0,1 0-1 0 0,-1-1 1 0 0,3 0-1 0 0,17 0-7284 0 0,-21 2 7849 0 0,-1 0 0 0 0,0 0 0 0 0,1 0 0 0 0,-1 0-1 0 0,0-1 1 0 0,1 1 0 0 0,-1 0 0 0 0,0 0-1 0 0,0-1 1 0 0,1 1 0 0 0,-1 0 0 0 0,0 0 0 0 0,0-1-1 0 0,0 1 1 0 0,1 0 0 0 0,-1-1 0 0 0,0 1 0 0 0,0 0-1 0 0,0-1 1 0 0,0 1 0 0 0,0 0 0 0 0,0-1-1 0 0,1 1 1 0 0,-1 0 0 0 0,0-1 0 0 0,0 1 0 0 0,0-1-1 0 0,0 1 1 0 0,0 0 0 0 0,0-1 0 0 0,-1 1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5T07:29:09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2139 10586 0 0,'-20'1'2894'0'0,"16"0"-2197"0"0,0-1-1 0 0,0 0 1 0 0,0 0 0 0 0,0 0-1 0 0,0 0 1 0 0,0 0 0 0 0,0-1 0 0 0,-6-1-1 0 0,9 1-584 0 0,0 0 0 0 0,0 0 0 0 0,0 0 0 0 0,0 0 0 0 0,0 1 0 0 0,0-1-1 0 0,0-1 1 0 0,0 1 0 0 0,1 0 0 0 0,-1 0 0 0 0,0 0 0 0 0,1 0 0 0 0,-1 0 0 0 0,1-1-1 0 0,-1 1 1 0 0,1 0 0 0 0,0 0 0 0 0,-1-1 0 0 0,1 1 0 0 0,0 0 0 0 0,0-1 0 0 0,0 1 0 0 0,0 0-1 0 0,0-1 1 0 0,0 1 0 0 0,0 0 0 0 0,1 0 0 0 0,-1-1 0 0 0,0 1 0 0 0,1 0 0 0 0,-1-1-1 0 0,1 0 1 0 0,4-16 187 0 0,1 0 0 0 0,0 0-1 0 0,1 0 1 0 0,16-26 0 0 0,46-64-130 0 0,-14 23 37 0 0,152-289 385 0 0,-8 12-371 0 0,-131 250-120 0 0,97-119 0 0 0,-71 117-53 0 0,5 4 1 0 0,5 5 0 0 0,217-169-1 0 0,-298 256-40 0 0,-6 4 8 0 0,1 0 1 0 0,0 2 0 0 0,1 0-1 0 0,1 1 1 0 0,28-12-1 0 0,-48 23-11 0 0,0 0-1 0 0,1 0 0 0 0,-1-1 1 0 0,0 1-1 0 0,1 0 1 0 0,-1 0-1 0 0,0-1 0 0 0,1 1 1 0 0,-1 0-1 0 0,1 0 0 0 0,-1 0 1 0 0,0 0-1 0 0,1 0 0 0 0,-1 0 1 0 0,1 0-1 0 0,-1 0 1 0 0,1 0-1 0 0,-1 0 0 0 0,0 0 1 0 0,1 0-1 0 0,-1 0 0 0 0,1 0 1 0 0,-1 0-1 0 0,1 0 0 0 0,-1 0 1 0 0,0 0-1 0 0,1 0 1 0 0,-1 1-1 0 0,1-1 0 0 0,-1 0 1 0 0,-9 11-593 0 0,-23 12-6219 0 0,30-22 6198 0 0,-1 0 1 0 0,1 0-1 0 0,-1 0 0 0 0,0-1 0 0 0,1 1 0 0 0,-1-1 1 0 0,0 1-1 0 0,1-1 0 0 0,-1 0 0 0 0,0 0 0 0 0,1 0 0 0 0,-1 0 1 0 0,0-1-1 0 0,-3 0 0 0 0,-6-1-1025 0 0,-9 6-3766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5T07:29:10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35 257 13315 0 0,'-3'0'622'0'0,"1"0"-1"0"0,-1 0 1 0 0,1-1 0 0 0,0 1 0 0 0,-1-1-1 0 0,1 0 1 0 0,0 0 0 0 0,-1 0-1 0 0,1 0 1 0 0,0 0 0 0 0,0 0 0 0 0,-3-2-1 0 0,5 3-552 0 0,0-1-1 0 0,0 1 1 0 0,0 0-1 0 0,0-1 0 0 0,-1 1 1 0 0,1-1-1 0 0,0 1 0 0 0,0 0 1 0 0,0-1-1 0 0,0 1 0 0 0,0 0 1 0 0,0-1-1 0 0,0 1 1 0 0,0-1-1 0 0,0 1 0 0 0,0 0 1 0 0,0-1-1 0 0,0 1 0 0 0,0 0 1 0 0,0-1-1 0 0,1 1 1 0 0,-1 0-1 0 0,0-1 0 0 0,0 1 1 0 0,0 0-1 0 0,0-1 0 0 0,1 0 1 0 0,15-14 1022 0 0,31-17-953 0 0,1 2 1 0 0,2 2 0 0 0,105-43 0 0 0,-120 58-155 0 0,1 2 0 0 0,0 1 1 0 0,1 2-1 0 0,0 2 0 0 0,0 1 0 0 0,0 2 1 0 0,43 1-1 0 0,-66 2 10 0 0,1 2 0 0 0,0 0 0 0 0,0 0 0 0 0,0 1 0 0 0,-1 1 0 0 0,0 0 0 0 0,17 8-1 0 0,-27-10 37 0 0,0 0-1 0 0,0 0 1 0 0,0 0-1 0 0,-1 1 1 0 0,1-1-1 0 0,-1 1 1 0 0,1 0-1 0 0,-1 0 1 0 0,0 0-1 0 0,0 1 1 0 0,0-1-1 0 0,-1 1 1 0 0,1-1-1 0 0,-1 1 1 0 0,0 0-1 0 0,0 0 1 0 0,0 0-1 0 0,0 0 1 0 0,-1 0-1 0 0,0 1 1 0 0,0-1-1 0 0,0 0 1 0 0,0 1-1 0 0,-1-1 1 0 0,1 0-1 0 0,-1 1 1 0 0,0-1-1 0 0,-1 7 1 0 0,-3 16 397 0 0,-2 0 0 0 0,0-1 1 0 0,-1 1-1 0 0,-15 31 0 0 0,-51 98 731 0 0,8-23-462 0 0,23-41-684 0 0,43-92-79 0 0,-1 0 1 0 0,0 1-1 0 0,0-1 1 0 0,0 0-1 0 0,0 0 1 0 0,0 0-1 0 0,0 0 1 0 0,0 0-1 0 0,0 0 1 0 0,0 1-1 0 0,0-1 1 0 0,1 0-1 0 0,-1 0 1 0 0,0 0-1 0 0,0 0 1 0 0,0 0-1 0 0,0 0 1 0 0,0 0-1 0 0,0 0 1 0 0,1 0-1 0 0,-1 0 1 0 0,0 0-1 0 0,0 1 0 0 0,0-1 1 0 0,0 0-1 0 0,0 0 1 0 0,1 0-1 0 0,-1 0 1 0 0,0 0-1 0 0,0 0 1 0 0,0 0-1 0 0,0 0 1 0 0,1-1-1 0 0,-1 1 1 0 0,0 0-1 0 0,0 0 1 0 0,0 0-1 0 0,0 0 1 0 0,0 0-1 0 0,0 0 1 0 0,1 0-1 0 0,-1 0 1 0 0,0 0-1 0 0,0 0 1 0 0,0 0-1 0 0,0 0 0 0 0,0-1 1 0 0,0 1-1 0 0,0 0 1 0 0,1 0-1 0 0,-1 0 1 0 0,0 0-1 0 0,0 0 1 0 0,0 0-1 0 0,0-1 1 0 0,0 1-1 0 0,10-12-4547 0 0,-7-11-1498 0 0,5-5-2754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5T07:29:11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58 6449 0 0,'-16'-4'10675'0'0,"17"9"-4789"0"0,9-6-3160 0 0,27-16-2726 0 0,3-1-127 0 0,-4 11 39 0 0,1 1 0 0 0,0 1 0 0 0,42 1 0 0 0,115 9-210 0 0,-61 0 242 0 0,614 40-127 0 0,-222 29 184 0 0,-177-12 6 0 0,-277-49 47 0 0,114 26 231 0 0,-206-43-1334 0 0,-39-8-11263 0 0,38 6 5447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5T07:29:12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4 19308 0 0,'-1'-1'48'0'0,"0"1"0"0"0,0-1-1 0 0,0 1 1 0 0,0 0 0 0 0,0-1 0 0 0,0 1 0 0 0,0 0-1 0 0,0 0 1 0 0,0 0 0 0 0,0 0 0 0 0,0 0-1 0 0,0 0 1 0 0,0 0 0 0 0,0 0 0 0 0,0 0 0 0 0,0 0-1 0 0,0 0 1 0 0,0 1 0 0 0,0-1 0 0 0,1 0-1 0 0,-1 1 1 0 0,0-1 0 0 0,0 1 0 0 0,0-1 0 0 0,0 1-1 0 0,0-1 1 0 0,1 1 0 0 0,-1 0 0 0 0,0-1-1 0 0,0 1 1 0 0,1 0 0 0 0,-1 0 0 0 0,1 0 0 0 0,-1-1-1 0 0,0 1 1 0 0,1 0 0 0 0,-1 1 0 0 0,1 0-42 0 0,0 0 0 0 0,0 0-1 0 0,0 0 1 0 0,0-1 0 0 0,0 1 0 0 0,1 0 0 0 0,-1 0 0 0 0,1 0 0 0 0,-1-1 0 0 0,1 1 0 0 0,0 0 0 0 0,-1-1 0 0 0,1 1 0 0 0,0 0 0 0 0,0-1 0 0 0,0 1 0 0 0,1-1 0 0 0,-1 1 0 0 0,0-1 0 0 0,3 2 0 0 0,15 12-25 0 0,2-1-1 0 0,-1-1 1 0 0,1-1 0 0 0,1-1 0 0 0,0-1 0 0 0,25 7 0 0 0,-20-6-1 0 0,85 31-18 0 0,-61-25 10 0 0,-2 2 0 0 0,0 3 1 0 0,74 44-1 0 0,-119-63 28 0 0,16 10 41 0 0,-2 0 0 0 0,1 1 0 0 0,18 20 0 0 0,-33-30-30 0 0,0-1 0 0 0,-1 1 1 0 0,0 0-1 0 0,1 0 0 0 0,-2 1 0 0 0,1-1 1 0 0,0 1-1 0 0,-1-1 0 0 0,0 1 1 0 0,0 0-1 0 0,0 0 0 0 0,-1 0 1 0 0,1 0-1 0 0,-1 0 0 0 0,-1 0 1 0 0,1 0-1 0 0,-1 0 0 0 0,1 0 1 0 0,-1 0-1 0 0,-2 8 0 0 0,2-11 61 0 0,-1 0-1 0 0,1 1 1 0 0,-1-1-1 0 0,0 0 1 0 0,0 0 0 0 0,0 0-1 0 0,0 0 1 0 0,0 0-1 0 0,-1 0 1 0 0,1 0-1 0 0,-1 0 1 0 0,1 0-1 0 0,-1-1 1 0 0,1 1-1 0 0,-1 0 1 0 0,0-1 0 0 0,0 0-1 0 0,0 1 1 0 0,0-1-1 0 0,0 0 1 0 0,0 0-1 0 0,0 0 1 0 0,0 0-1 0 0,-1 0 1 0 0,1-1-1 0 0,0 1 1 0 0,0-1 0 0 0,-1 1-1 0 0,1-1 1 0 0,-3 0-1 0 0,-9 0 212 0 0,1 0-1 0 0,0-1 1 0 0,0-1-1 0 0,-17-3 1 0 0,4 0-188 0 0,7 3 80 0 0,0 2 0 0 0,-1 0 0 0 0,1 1 0 0 0,0 0 1 0 0,0 2-1 0 0,-35 9 0 0 0,-113 46 979 0 0,108-36-656 0 0,-52 14 101 0 0,71-25-419 0 0,1 2 0 0 0,1 1 0 0 0,-63 33 0 0 0,101-47-239 0 0,0 0 0 0 0,1 0 0 0 0,-1 0-1 0 0,0 0 1 0 0,0 0 0 0 0,0 0 0 0 0,0 0-1 0 0,1 1 1 0 0,-1-1 0 0 0,0 0 0 0 0,0 0-1 0 0,0 0 1 0 0,0 0 0 0 0,1 0 0 0 0,-1 0-1 0 0,0 0 1 0 0,0 0 0 0 0,0 1 0 0 0,0-1-1 0 0,0 0 1 0 0,0 0 0 0 0,0 0 0 0 0,1 0-1 0 0,-1 0 1 0 0,0 1 0 0 0,0-1 0 0 0,0 0-1 0 0,0 0 1 0 0,0 0 0 0 0,0 0 0 0 0,0 1-1 0 0,0-1 1 0 0,0 0 0 0 0,0 0 0 0 0,0 0-1 0 0,0 1 1 0 0,0-1 0 0 0,0 0 0 0 0,0 0-1 0 0,0 0 1 0 0,0 0 0 0 0,0 1 0 0 0,0-1-1 0 0,0 0 1 0 0,0 0 0 0 0,0 0 0 0 0,0 0-1 0 0,-1 1 1 0 0,1-1 0 0 0,0 0 0 0 0,0 0-1 0 0,0 0 1 0 0,0 0 0 0 0,0 0 0 0 0,-1 1 0 0 0,11-1-5767 0 0,-4-1-4356 0 0,-4-3 3142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5T07:26:40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1338 29 6225 0 0,'3'-20'5716'0'0,"-3"20"-5550"0"0,0 0 0 0 0,0 0 1 0 0,0-1-1 0 0,0 1 0 0 0,0 0 1 0 0,0-1-1 0 0,0 1 0 0 0,0 0 1 0 0,0 0-1 0 0,0-1 0 0 0,0 1 1 0 0,0 0-1 0 0,0-1 0 0 0,0 1 1 0 0,0 0-1 0 0,0-1 0 0 0,0 1 1 0 0,1 0-1 0 0,-1 0 0 0 0,0-1 1 0 0,0 1-1 0 0,0 0 0 0 0,0 0 1 0 0,1-1-1 0 0,-1 1 0 0 0,0 0 1 0 0,0 0-1 0 0,0 0 0 0 0,1 0 1 0 0,-1-1-1 0 0,0 1 0 0 0,1 0 1 0 0,-1 0-1 0 0,0 0 1 0 0,0 0-1 0 0,1 0 0 0 0,-1 0 1 0 0,0-1-1 0 0,0 1 0 0 0,1 0 1 0 0,-1 0-1 0 0,0 0 0 0 0,1 0 1 0 0,-1 0-1 0 0,0 0 0 0 0,1 0 1 0 0,-1 0-1 0 0,0 1 0 0 0,1-1 1 0 0,-6 10 3368 0 0,-6 13-2871 0 0,4-7-518 0 0,0 0-1 0 0,-1 0 1 0 0,-1 0-1 0 0,0-1 1 0 0,-1-1-1 0 0,-1 0 1 0 0,0 0-1 0 0,-1-1 1 0 0,-1 0-1 0 0,1-1 1 0 0,-20 14-1 0 0,-22 12 211 0 0,-98 54 1 0 0,80-52 7 0 0,-40 26 120 0 0,-3-6-1 0 0,-123 45 0 0 0,201-93-395 0 0,1-1 0 0 0,-2-2 0 0 0,1-2 0 0 0,-73 6 0 0 0,98-12-83 0 0,-1 2 0 0 0,1 0 0 0 0,0 0 0 0 0,0 1 1 0 0,0 1-1 0 0,0 0 0 0 0,-11 7 0 0 0,6-4-119 0 0,0 0 1 0 0,-19 5-1 0 0,36-12 57 0 0,0-1 1 0 0,0 0-1 0 0,-1 0 0 0 0,1 0 0 0 0,0 1 1 0 0,-1-1-1 0 0,1 0 0 0 0,0 0 0 0 0,-1 0 1 0 0,1 0-1 0 0,0 0 0 0 0,-1 0 0 0 0,1 1 1 0 0,0-1-1 0 0,-1 0 0 0 0,1 0 0 0 0,0 0 1 0 0,-1 0-1 0 0,1 0 0 0 0,0 0 0 0 0,-1 0 0 0 0,1-1 1 0 0,0 1-1 0 0,-1 0 0 0 0,1 0 0 0 0,0 0 1 0 0,-1 0-1 0 0,1 0 0 0 0,0 0 0 0 0,-1-1 1 0 0,1 1-1 0 0,0 0 0 0 0,-1 0 0 0 0,1-1 1 0 0,0 1-1 0 0,0 0 0 0 0,-1 0 0 0 0,1-1 1 0 0,0 1-1 0 0,0 0 0 0 0,0 0 0 0 0,-1-1 1 0 0,1 1-1 0 0,0 0 0 0 0,0-1 0 0 0,0 1 1 0 0,0 0-1 0 0,0-1 0 0 0,0 1 0 0 0,0 0 1 0 0,0-1-1 0 0,0 1 0 0 0,0-1 0 0 0,0 1 0 0 0,0 0 1 0 0,0-1-1 0 0,0 1 0 0 0,0-1 0 0 0,11-26-5479 0 0,-3 4-574 0 0,-8-1 1710 0 0,6 6-1586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5T07:26:40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475 0 14315 0 0,'-16'8'1585'0'0,"1"0"-1"0"0,-1 1 0 0 0,1 1 1 0 0,1 1-1 0 0,-19 16 1 0 0,-62 69 1778 0 0,40-38-2394 0 0,-48 33-349 0 0,57-53-513 0 0,38-31-93 0 0,1 1 0 0 0,0 0 0 0 0,0 0 0 0 0,-11 17 0 0 0,15-21-14 0 0,1 0-1 0 0,0 1 1 0 0,-1-1 0 0 0,1 1 0 0 0,1-1-1 0 0,-1 1 1 0 0,1 0 0 0 0,0 0 0 0 0,0 0-1 0 0,0 0 1 0 0,0 0 0 0 0,1 6 0 0 0,0-9 2 0 0,1 0 0 0 0,-1 0 0 0 0,1 0 1 0 0,0 0-1 0 0,-1-1 0 0 0,1 1 1 0 0,0 0-1 0 0,0 0 0 0 0,0-1 1 0 0,1 1-1 0 0,-1 0 0 0 0,0-1 1 0 0,0 1-1 0 0,1-1 0 0 0,-1 0 1 0 0,1 1-1 0 0,-1-1 0 0 0,1 0 1 0 0,0 0-1 0 0,0 0 0 0 0,-1 0 1 0 0,1 0-1 0 0,0-1 0 0 0,4 2 0 0 0,4 1-6 0 0,1 0 0 0 0,-1-1 0 0 0,16 1 0 0 0,-14-2 21 0 0,50 8-189 0 0,0-3-1 0 0,0-3 1 0 0,0-3-1 0 0,0-2 1 0 0,82-14-1 0 0,-82-2-3860 0 0,-58 16 2842 0 0,1 0 0 0 0,-1 0 0 0 0,1-1 0 0 0,-1 1 0 0 0,0-1 0 0 0,0 0 0 0 0,0 0 0 0 0,0-1 0 0 0,0 1 0 0 0,4-6 0 0 0,2-5-5541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5T04:41:09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44 2056 0 0,'-11'-13'6943'0'0,"-9"-11"-586"0"0,19 24-6130 0 0,0-1-1 0 0,0 0 1 0 0,0 0 0 0 0,0 1-1 0 0,0-1 1 0 0,0 1-1 0 0,0-1 1 0 0,0 1 0 0 0,-1-1-1 0 0,1 1 1 0 0,0 0 0 0 0,0 0-1 0 0,0-1 1 0 0,0 1-1 0 0,-1 0 1 0 0,1 0 0 0 0,0 0-1 0 0,0 0 1 0 0,0 0 0 0 0,0 1-1 0 0,-1-1 1 0 0,0 0-1 0 0,-1 3-176 0 0,-1-1 0 0 0,1 0 0 0 0,0 1 0 0 0,1 0 0 0 0,-1-1 0 0 0,0 1 0 0 0,1 0 0 0 0,-5 7 0 0 0,-3 3 134 0 0,-10 10 98 0 0,2 1 1 0 0,0 1-1 0 0,2 1 0 0 0,1 0 1 0 0,-13 32-1 0 0,4-2 12 0 0,-25 91 1 0 0,35-91-172 0 0,2 1 0 0 0,3 0 0 0 0,2 1 0 0 0,2 77 0 0 0,4-113 51 0 0,0-18-116 0 0,0 1 1 0 0,1 0 0 0 0,0 0 0 0 0,0 0-1 0 0,0 0 1 0 0,1-1 0 0 0,0 1 0 0 0,0 0 0 0 0,2 7-1 0 0,-2-11-179 0 0,-1-1-1 0 0,0 0 0 0 0,1 0 1 0 0,-1 1-1 0 0,0-1 0 0 0,1 0 1 0 0,-1 0-1 0 0,1 0 0 0 0,-1 0 1 0 0,0 0-1 0 0,1 1 0 0 0,-1-1 1 0 0,0 0-1 0 0,1 0 0 0 0,-1 0 1 0 0,1 0-1 0 0,-1 0 0 0 0,0 0 1 0 0,1 0-1 0 0,-1-1 0 0 0,1 1 1 0 0,-1 0-1 0 0,0 0 0 0 0,1 0 1 0 0,-1 0-1 0 0,0 0 0 0 0,1 0 1 0 0,-1-1-1 0 0,1 1 0 0 0,-1 0 1 0 0,0 0-1 0 0,0-1 0 0 0,1 1 1 0 0,-1 0-1 0 0,0 0 0 0 0,1-1 1 0 0,-1 1-1 0 0,0 0 0 0 0,0-1 1 0 0,0 1-1 0 0,1 0 0 0 0,-1-1 1 0 0,0 1-1 0 0,0-1 0 0 0,0 1 1 0 0,0 0-1 0 0,0-1 0 0 0,11-17-8358 0 0,-7 9 2148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5T07:26:42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3410 26 3321 0 0,'-2'-18'6214'0'0,"4"10"-2650"0"0,1 10 1684 0 0,-2 1-4935 0 0,-1 0 0 0 0,0 0 1 0 0,0 0-1 0 0,0 0 1 0 0,0 0-1 0 0,0 0 0 0 0,-1 1 1 0 0,1-1-1 0 0,-1 0 1 0 0,0 0-1 0 0,-2 5 0 0 0,-15 37-347 0 0,7-25 88 0 0,0-1-1 0 0,-1 0 1 0 0,0 0 0 0 0,-2-1 0 0 0,-30 31-1 0 0,2-10 146 0 0,-52 39 0 0 0,-231 138 745 0 0,233-159-595 0 0,-21 7 754 0 0,-232 92-1 0 0,40-21-129 0 0,-6 52-848 0 0,90-49-35 0 0,180-119-55 0 0,0 0-1 0 0,-2-3 0 0 0,0-2 1 0 0,-62 13-1 0 0,-64 21 46 0 0,-123 81 323 0 0,76-29 91 0 0,162-78-403 0 0,-1-3 0 0 0,-60 14 0 0 0,-12 6 160 0 0,73-20-194 0 0,49-18-66 0 0,-1 1 0 0 0,1-1 0 0 0,-1 0 0 0 0,0-1 0 0 0,1 0 0 0 0,-1 1 0 0 0,-6-2 0 0 0,-5 0-98 0 0,16 2-95 0 0,1-1 0 0 0,0 0-1 0 0,-1 0 1 0 0,1 0 0 0 0,0 1 0 0 0,0-1-1 0 0,-1 0 1 0 0,1 1 0 0 0,0-1 0 0 0,0 0-1 0 0,-1 1 1 0 0,1-1 0 0 0,0 0-1 0 0,0 1 1 0 0,0-1 0 0 0,0 0 0 0 0,0 1-1 0 0,-1-1 1 0 0,1 0 0 0 0,0 1 0 0 0,0-1-1 0 0,0 0 1 0 0,0 1 0 0 0,0-1 0 0 0,0 1-1 0 0,0-1 1 0 0,0 0 0 0 0,1 1-1 0 0,-1-1 1 0 0,0 0 0 0 0,0 1 0 0 0,0-1-1 0 0,0 1 1 0 0,0 3-7313 0 0,-11-10 1321 0 0,11 6 183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5T07:26:43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565 1 17028 0 0,'-15'6'1270'0'0,"1"1"0"0"0,-1 0 1 0 0,1 2-1 0 0,1-1 1 0 0,-17 15-1 0 0,-60 60 495 0 0,10-8-517 0 0,-48 13-659 0 0,74-52-454 0 0,44-29-129 0 0,0 1-1 0 0,1 0 1 0 0,1 1-1 0 0,-1 0 1 0 0,1 1-1 0 0,1-1 1 0 0,0 1-1 0 0,0 1 1 0 0,1 0-1 0 0,0-1 1 0 0,1 2-1 0 0,0-1 1 0 0,1 1-1 0 0,0-1 1 0 0,-3 19-1 0 0,7-29-9 0 0,0 0 0 0 0,0 0 1 0 0,0 0-1 0 0,0 0 0 0 0,0 1 0 0 0,0-1 0 0 0,1 0 0 0 0,-1 0 0 0 0,0 0 0 0 0,1 0 0 0 0,-1 0 0 0 0,0 0 0 0 0,1 0 0 0 0,-1 0 0 0 0,1 0 0 0 0,0 0 0 0 0,-1 0 0 0 0,1 0 0 0 0,0 0 0 0 0,0 0 0 0 0,-1 0 0 0 0,3 1 0 0 0,-1-1-2 0 0,0 1 0 0 0,1-1 0 0 0,-1 0-1 0 0,1 0 1 0 0,-1 0 0 0 0,1 0 0 0 0,0 0 0 0 0,-1-1 0 0 0,5 1-1 0 0,7 0-12 0 0,0-1 0 0 0,0 0 0 0 0,16-3 0 0 0,-19 2 4 0 0,82-8-318 0 0,2 4 0 0 0,-1 4-1 0 0,0 5 1 0 0,97 15-1 0 0,-165-14-532 0 0,43 6-4693 0 0,-24-8-3720 0 0,-27-3 2660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5T07:26:44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1509 50 2793 0 0,'-7'-28'5588'0'0,"8"11"-1065"0"0,5 12 1612 0 0,-8 9-1592 0 0,-9 16-3493 0 0,-2 10-876 0 0,-1-1 0 0 0,-2-1 0 0 0,-1 0-1 0 0,-1-1 1 0 0,-2-1 0 0 0,0-1 0 0 0,-1-1 0 0 0,-2-1 0 0 0,-1 0-1 0 0,-39 28 1 0 0,-22 8 210 0 0,-180 91 0 0 0,193-112-130 0 0,-363 174-9 0 0,401-199-307 0 0,0-2 0 0 0,-1-2 0 0 0,0-1 0 0 0,-1-1 0 0 0,0-3 0 0 0,0 0 0 0 0,-60-3 0 0 0,83-2-644 0 0,11 0-749 0 0,0 1-1 0 0,0-1 1 0 0,0 1-1 0 0,0-1 1 0 0,0 0 0 0 0,0 0-1 0 0,0 0 1 0 0,1 0-1 0 0,-1 0 1 0 0,0 0 0 0 0,-1-2-1 0 0,-5-5-864 0 0,6 0-2624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5T07:26:45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1079 0 14867 0 0,'-196'122'5942'0'0,"-76"40"-2118"0"0,137-96-2140 0 0,-236 82 0 0 0,357-143-1609 0 0,-1-1 0 0 0,0-1 1 0 0,0 0-1 0 0,0-1 0 0 0,-15 0 1 0 0,29-2-72 0 0,27 6-128 0 0,34 8 56 0 0,137 29-24 0 0,-151-36 67 0 0,1-1 0 0 0,61-2 0 0 0,8-11-164 0 0,207-42 1 0 0,-105 12-4416 0 0,-206 36 2543 0 0,0-1 0 0 0,1-1 0 0 0,-1 0 0 0 0,15-6 0 0 0,-7 2-1600 0 0,13 12-1601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5T07:26:46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3268 23 8330 0 0,'-10'-12'3442'0'0,"-1"2"2625"0"0,11 10-5950 0 0,-1 1 1 0 0,1-1 0 0 0,-1 1-1 0 0,1 0 1 0 0,-1-1 0 0 0,1 1-1 0 0,-1 0 1 0 0,1 0-1 0 0,0-1 1 0 0,0 1 0 0 0,-1 0-1 0 0,1 0 1 0 0,0-1 0 0 0,0 1-1 0 0,0 0 1 0 0,0 0-1 0 0,0 0 1 0 0,0-1 0 0 0,0 1-1 0 0,0 0 1 0 0,0 0 0 0 0,0 0-1 0 0,1 1 1 0 0,-2 26 67 0 0,-2 0 1 0 0,0 0 0 0 0,-2 0 0 0 0,-1 0-1 0 0,-2 0 1 0 0,0-1 0 0 0,-2-1-1 0 0,-1 1 1 0 0,-1-2 0 0 0,-1 1 0 0 0,-20 28-1 0 0,3-12-64 0 0,-1-1 0 0 0,-2-2 0 0 0,-1-1 0 0 0,-3-2 0 0 0,-55 43 0 0 0,-398 277 447 0 0,300-224-516 0 0,-26 8 111 0 0,-440 212 1 0 0,591-322-8 0 0,-1-3 0 0 0,-2-2 0 0 0,0-4 0 0 0,-1-2 0 0 0,-1-4 1 0 0,0-2-1 0 0,-1-4 0 0 0,-84 0 0 0 0,119-9-84 0 0,0 1 0 0 0,0 1 0 0 0,0 2 0 0 0,0 2 0 0 0,1 1 0 0 0,-1 2 0 0 0,2 1 0 0 0,0 2 0 0 0,0 1 0 0 0,-40 23 0 0 0,-10 17-42 0 0,-23 13-70 0 0,108-67-416 0 0,-1 1 1 0 0,1 0-1 0 0,0-1 0 0 0,-1 1 1 0 0,1 0-1 0 0,0-1 1 0 0,-1 1-1 0 0,1-1 1 0 0,-1 1-1 0 0,1-1 1 0 0,-1 1-1 0 0,1-1 0 0 0,-1 0 1 0 0,1 1-1 0 0,-1-1 1 0 0,1 0-1 0 0,-1 1 1 0 0,0-1-1 0 0,1 0 0 0 0,-1 1 1 0 0,0-1-1 0 0,0 0 1 0 0,0 1-1 0 0,1-1 1 0 0,-1 0-1 0 0,0 0 1 0 0,0 0-1 0 0,-7-19-5725 0 0,3 11 5490 0 0,3 8 426 0 0,1 0 0 0 0,0 1 0 0 0,0-1 0 0 0,0 0 0 0 0,-1 0 0 0 0,1 0 0 0 0,0 0 0 0 0,0 0 0 0 0,0 0 0 0 0,1 1 0 0 0,-1-1 0 0 0,0 0 0 0 0,0 0 0 0 0,0 0 0 0 0,1 0 0 0 0,-1 0 0 0 0,1-1 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5T07:26:47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833 0 17420 0 0,'-13'10'1164'0'0,"-1"0"0"0"0,1 1 1 0 0,-16 18-1 0 0,-17 13 165 0 0,-3-6 118 0 0,-100 56 0 0 0,-62 14 27 0 0,88-47-914 0 0,99-45-458 0 0,1 0 0 0 0,-27 22 0 0 0,-13 9-60 0 0,61-44-33 0 0,1 0 0 0 0,0-1 1 0 0,-1 1-1 0 0,1-1 0 0 0,-1 1 0 0 0,1-1 0 0 0,-1 0 0 0 0,1 1 0 0 0,0-1 0 0 0,-1 0 1 0 0,1 0-1 0 0,-1 0 0 0 0,1 0 0 0 0,-3 0 0 0 0,2 0 57 0 0,7 3-58 0 0,1 2-49 0 0,29 19-9 0 0,0-1 0 0 0,56 25 0 0 0,82 26 36 0 0,-144-62-4 0 0,37 13-30 0 0,1-3 0 0 0,129 25 0 0 0,-169-42 178 0 0,0 2 0 0 0,50 18-1 0 0,-27 0-2662 0 0,-14-4-3345 0 0,-1 3-4932 0 0,-27-18 4677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5T07:25:45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95 5873 0 0,'-2'-4'566'0'0,"1"1"0"0"0,0-1 0 0 0,0 0 0 0 0,1 0 0 0 0,-1 1-1 0 0,1-1 1 0 0,0 0 0 0 0,-1 0 0 0 0,2 0 0 0 0,-1 1 0 0 0,0-1 0 0 0,1 0 0 0 0,2-6-1 0 0,1-22 2422 0 0,-4 32-2871 0 0,0-1 0 0 0,0 1 1 0 0,-1 0-1 0 0,1 0 0 0 0,0 0 0 0 0,0 0 0 0 0,0-1 0 0 0,0 1 0 0 0,0 0 0 0 0,0 0 1 0 0,0 0-1 0 0,-1 0 0 0 0,1-1 0 0 0,0 1 0 0 0,0 0 0 0 0,0 0 0 0 0,0 0 0 0 0,0 0 0 0 0,-1 0 1 0 0,1 0-1 0 0,0 0 0 0 0,0 0 0 0 0,0 0 0 0 0,-1-1 0 0 0,1 1 0 0 0,0 0 0 0 0,0 0 0 0 0,0 0 1 0 0,-1 0-1 0 0,1 0 0 0 0,0 0 0 0 0,0 0 0 0 0,0 0 0 0 0,-1 0 0 0 0,1 0 0 0 0,0 0 1 0 0,0 1-1 0 0,0-1 0 0 0,0 0 0 0 0,-1 0 0 0 0,1 0 0 0 0,0 0 0 0 0,0 0 0 0 0,-17 7 1819 0 0,14-5-1832 0 0,-1 0 0 0 0,1 0-1 0 0,-1 1 1 0 0,1-1 0 0 0,0 1-1 0 0,0 0 1 0 0,0 0 0 0 0,-2 4 0 0 0,-11 23 308 0 0,1 1 0 0 0,-11 37 0 0 0,1-3 220 0 0,6-15-415 0 0,2 1 1 0 0,2 1-1 0 0,3 1 1 0 0,-7 60-1 0 0,-5 219 178 0 0,14-153-54 0 0,2-18-266 0 0,7 0-1 0 0,7 0 0 0 0,7 0 1 0 0,39 184-1 0 0,5-100-14 0 0,101 271 0 0 0,-140-465-67 0 0,296 759 56 0 0,-155-459-48 0 0,-8-15-3 0 0,79 164 22 0 0,-148-302 36 0 0,11 25 7 0 0,-25-85-85 0 0,6-4 1 0 0,117 162-1 0 0,-169-272 184 0 0,-21-22-92 0 0,-2-4-60 0 0,-12-12-319 0 0,5 12-2086 0 0,-3-2-8363 0 0,-4-10 5477 0 0,6 6-1358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5T07:25:46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21 553 15899 0 0,'-1'1'306'0'0,"0"-1"0"0"0,-1 1 0 0 0,1 0 0 0 0,0-1 0 0 0,0 1 0 0 0,0 0 0 0 0,0 0 0 0 0,0-1-1 0 0,0 1 1 0 0,0 0 0 0 0,0 0 0 0 0,0 0 0 0 0,0 1 0 0 0,1-1 0 0 0,-1 0 0 0 0,0 0 0 0 0,1 0-1 0 0,-1 0 1 0 0,1 1 0 0 0,-1-1 0 0 0,1 0 0 0 0,-1 1 0 0 0,1-1 0 0 0,0 2 0 0 0,0 0-96 0 0,0-1 0 0 0,1 1 1 0 0,-1 0-1 0 0,1-1 0 0 0,0 0 1 0 0,0 1-1 0 0,0-1 0 0 0,0 1 1 0 0,0-1-1 0 0,0 0 0 0 0,1 0 1 0 0,1 3-1 0 0,6 5-22 0 0,0 1 1 0 0,1-2 0 0 0,21 18-1 0 0,242 222 1248 0 0,-50-41-590 0 0,-186-175-671 0 0,-28-22-108 0 0,2-2 0 0 0,-1 1 1 0 0,1-1-1 0 0,0-1 0 0 0,1 0 0 0 0,19 9 0 0 0,-31-17-60 0 0,1 0-1 0 0,-1 0 0 0 0,0 0 0 0 0,1 0 1 0 0,-1 0-1 0 0,0 0 0 0 0,0 0 0 0 0,1-1 1 0 0,-1 1-1 0 0,0 0 0 0 0,0 0 0 0 0,1 0 1 0 0,-1-1-1 0 0,0 1 0 0 0,0 0 0 0 0,1 0 1 0 0,-1-1-1 0 0,0 1 0 0 0,0 0 0 0 0,0-1 0 0 0,0 1 1 0 0,0 0-1 0 0,1 0 0 0 0,-1-1 0 0 0,0 1 1 0 0,0 0-1 0 0,0-1 0 0 0,0 1 0 0 0,0 0 1 0 0,0-1-1 0 0,0 1 0 0 0,0 0 0 0 0,0-1 1 0 0,0 1-1 0 0,0 0 0 0 0,0-1 0 0 0,0 1 1 0 0,0 0-1 0 0,-1 0 0 0 0,1-1 0 0 0,0 1 1 0 0,0 0-1 0 0,0-1 0 0 0,0 1 0 0 0,0 0 1 0 0,-1 0-1 0 0,1-1 0 0 0,-7-27 4 0 0,4 16 4 0 0,-2-24 2 0 0,1-1-1 0 0,2 0 1 0 0,2 0-1 0 0,6-52 0 0 0,32-148 180 0 0,-18 131-202 0 0,49-351 81 0 0,-69 454-74 0 0,6-35 385 0 0,16-57 1 0 0,-20 89-725 0 0,-4 8 699 0 0,-8 10-3491 0 0,1-12-6343 0 0,-14-14 2935 0 0,14 12-1285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5T08:10:47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7 128 5881 0 0,'0'0'43'0'0,"-1"0"0"0"0,1 1 0 0 0,-1-1 0 0 0,1 1 0 0 0,-1-1 1 0 0,1 1-1 0 0,0-1 0 0 0,-1 1 0 0 0,1-1 0 0 0,0 1 0 0 0,-1-1 0 0 0,1 1 0 0 0,0-1 0 0 0,-1 1 0 0 0,1 0 0 0 0,0-1 0 0 0,0 1 0 0 0,0-1 0 0 0,0 1 0 0 0,0 0 0 0 0,0-1 0 0 0,0 1 0 0 0,0 0 0 0 0,0-1 0 0 0,0 1 1 0 0,0-1-1 0 0,0 1 0 0 0,1 1 0 0 0,-1-2 46 0 0,0 0 0 0 0,1 0 1 0 0,-1 0-1 0 0,1 0 0 0 0,-1 0 1 0 0,1 0-1 0 0,-1 0 0 0 0,1 0 1 0 0,-1 0-1 0 0,1 0 1 0 0,-1 0-1 0 0,0 0 0 0 0,1 0 1 0 0,-1 0-1 0 0,1-1 0 0 0,-1 1 1 0 0,1 0-1 0 0,-1 0 0 0 0,0 0 1 0 0,1-1-1 0 0,-1 1 0 0 0,1 0 1 0 0,-1-1-1 0 0,0 1 0 0 0,1 0 1 0 0,-1-1-1 0 0,0 1 0 0 0,1 0 1 0 0,-1-1-1 0 0,0 1 0 0 0,0 0 1 0 0,1-1-1 0 0,-1 1 1 0 0,0-1-1 0 0,0 1 0 0 0,0-1 1 0 0,0 1-1 0 0,0-1 0 0 0,1 0 1 0 0,0-1 272 0 0,1-1 0 0 0,0 0 0 0 0,-1 0 0 0 0,1-1 1 0 0,-1 1-1 0 0,0 0 0 0 0,0 0 0 0 0,0-1 0 0 0,-1 1 1 0 0,1 0-1 0 0,-1-7 0 0 0,6-15-264 0 0,-5 24-91 0 0,0-1 0 0 0,0 1 0 0 0,-1-1 0 0 0,1 1 0 0 0,-1-1 1 0 0,1 0-1 0 0,-1 1 0 0 0,0-1 0 0 0,0 0 0 0 0,1 1 0 0 0,-1-1 0 0 0,0 0 0 0 0,-1 1 1 0 0,1-1-1 0 0,0 0 0 0 0,0 1 0 0 0,-1-1 0 0 0,1 1 0 0 0,-1-1 0 0 0,1 0 0 0 0,-1 1 1 0 0,0-1-1 0 0,1 1 0 0 0,-3-2 0 0 0,3 2-62 0 0,0-1-1 0 0,0 1 1 0 0,-1 0 0 0 0,1 0-1 0 0,0 0 1 0 0,0 0 0 0 0,0-1-1 0 0,0 1 1 0 0,0 0 0 0 0,1 0-1 0 0,-1 0 1 0 0,0-1 0 0 0,0 1-1 0 0,1 0 1 0 0,-1 0 0 0 0,1 0-1 0 0,-1 0 1 0 0,2-2 0 0 0,-2 3 201 0 0,-10 13 327 0 0,-1 5 232 0 0,11-17-695 0 0,-1-1 1 0 0,1 1-1 0 0,0-1 1 0 0,-1 1-1 0 0,1-1 1 0 0,0 1-1 0 0,0 0 1 0 0,-1-1-1 0 0,1 1 1 0 0,0-1-1 0 0,0 1 1 0 0,0 0-1 0 0,0-1 1 0 0,0 1-1 0 0,0-1 1 0 0,0 1-1 0 0,0 0 1 0 0,0-1-1 0 0,0 1 1 0 0,0 0-1 0 0,0-1 1 0 0,0 1-1 0 0,0-1 1 0 0,0 1-1 0 0,1 0 1 0 0,-1-1 0 0 0,0 1-1 0 0,0-1 1 0 0,1 1-1 0 0,4 0 623 0 0,-5 0 710 0 0,-8 10-320 0 0,6-7-969 0 0,0 0-1 0 0,1 0 0 0 0,0 0 0 0 0,0 0 0 0 0,0 0 0 0 0,1 0 0 0 0,-1 0 1 0 0,1 0-1 0 0,0 1 0 0 0,0-1 0 0 0,1 0 0 0 0,-1 0 0 0 0,1 0 1 0 0,2 7-1 0 0,21 60 491 0 0,-20-60-416 0 0,23 74 845 0 0,-3 1-1 0 0,23 162 1 0 0,12 53 947 0 0,-54-274-1728 0 0,-5-22-141 0 0,1 0 0 0 0,0 1 0 0 0,0-1 0 0 0,1 0 0 0 0,2 7 0 0 0,-2 1-163 0 0,1 12-348 0 0,0-21-3114 0 0,2-14-4140 0 0,-6-8 3061 0 0,-1 9 2849 0 0,5-8-2989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5T08:10:49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35 256 4249 0 0,'-10'4'3742'0'0,"-10"2"-2053"0"0,17-5 2137 0 0,2-2 3853 0 0,4 4-7422 0 0,0 0 1 0 0,1 0 0 0 0,-1 0 0 0 0,1 0 0 0 0,0 0 0 0 0,0-1 0 0 0,0 0 0 0 0,0 0 0 0 0,8 3 0 0 0,6 4-145 0 0,43 29-76 0 0,-2 3 1 0 0,102 91-1 0 0,-160-130-37 0 0,26 24 287 0 0,1 0 0 0 0,1-2 1 0 0,1 0-1 0 0,49 28 0 0 0,-78-52-269 0 0,-1 0 0 0 0,0 0 0 0 0,1 0-1 0 0,-1 1 1 0 0,1-1 0 0 0,-1 0-1 0 0,1 0 1 0 0,-1 0 0 0 0,1 0 0 0 0,-1 0-1 0 0,0 0 1 0 0,1 1 0 0 0,-1-1-1 0 0,1 0 1 0 0,-1-1 0 0 0,1 1-1 0 0,-1 0 1 0 0,1 0 0 0 0,-1 0 0 0 0,1 0-1 0 0,-1 0 1 0 0,1 0 0 0 0,-1 0-1 0 0,0-1 1 0 0,1 1 0 0 0,-1 0 0 0 0,1 0-1 0 0,-1-1 1 0 0,0 1 0 0 0,1 0-1 0 0,-1-1 1 0 0,0 1 0 0 0,1 0 0 0 0,-1-1-1 0 0,0 1 1 0 0,1 0 0 0 0,-1-1-1 0 0,0 1 1 0 0,0-1 0 0 0,0 1-1 0 0,1-1 1 0 0,-1 1 0 0 0,0-1 0 0 0,0 1-1 0 0,0 0 1 0 0,0-1 0 0 0,0 1-1 0 0,0-1 1 0 0,0 1 0 0 0,0-2 0 0 0,1-35 57 0 0,0 7-41 0 0,4 11-45 0 0,1 0-1 0 0,1 1 1 0 0,1 0 0 0 0,0 0 0 0 0,15-23 0 0 0,63-80-24 0 0,-31 46 37 0 0,-23 33 49 0 0,2 1 1 0 0,2 1 0 0 0,2 3 0 0 0,42-34-1 0 0,-51 43 1310 0 0,-29 27-1328 0 0,0 1-4 0 0,0 0-15 0 0,0-1-30 0 0,0 0-28 0 0,0 1-39 0 0,0 0-153 0 0,0 0-242 0 0,-4 28-17200 0 0,6-15 11661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5T04:41:10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31 9226 0 0,'0'-1'248'0'0,"-1"0"0"0"0,1-1 0 0 0,0 1 0 0 0,-1 0 0 0 0,1-1 0 0 0,0 1 0 0 0,0-1 0 0 0,0 1 0 0 0,0 0 0 0 0,0-1 0 0 0,0 1 0 0 0,0-1 0 0 0,1 1 0 0 0,-1-1 0 0 0,0 1 0 0 0,1 0 0 0 0,0-2 0 0 0,5-2 1858 0 0,-1 20-973 0 0,0 37 374 0 0,-3 1 1 0 0,-1-1-1 0 0,-13 88 1 0 0,6-83-859 0 0,3-1 1 0 0,6 109 0 0 0,3-124-465 0 0,19 63-1 0 0,-25-104-178 0 0,0 1-1 0 0,0-1 1 0 0,0 1-1 0 0,0-1 0 0 0,0 0 1 0 0,0 1-1 0 0,0-1 0 0 0,0 1 1 0 0,0-1-1 0 0,0 0 0 0 0,0 1 1 0 0,0-1-1 0 0,1 1 1 0 0,-1-1-1 0 0,0 0 0 0 0,0 1 1 0 0,0-1-1 0 0,1 0 0 0 0,-1 1 1 0 0,0-1-1 0 0,0 0 0 0 0,1 1 1 0 0,-1-1-1 0 0,0 0 1 0 0,1 0-1 0 0,-1 1 0 0 0,0-1 1 0 0,1 0-1 0 0,-1 0 0 0 0,0 0 1 0 0,1 1-1 0 0,-1-1 1 0 0,0 0-1 0 0,1 0 0 0 0,-1 0 1 0 0,1 0-1 0 0,-1 0 0 0 0,0 0 1 0 0,1 0-1 0 0,-1 0 0 0 0,1 0 1 0 0,-1 0-1 0 0,1 0 1 0 0,-1 0-1 0 0,0 0 0 0 0,1 0 1 0 0,-1 0-1 0 0,0 0 0 0 0,1 0 1 0 0,-1-1-1 0 0,1 1 0 0 0,-1 0 1 0 0,0 0-1 0 0,1 0 1 0 0,-1-1-1 0 0,0 1 0 0 0,1 0 1 0 0,-1 0-1 0 0,0-1 0 0 0,0 1 1 0 0,1 0-1 0 0,-1-1 1 0 0,0 1-1 0 0,0 0 0 0 0,1-1 1 0 0,-1 0-1 0 0,20-33 184 0 0,-12 20-204 0 0,47-53-96 0 0,3 3 0 0 0,80-70 0 0 0,-96 95 109 0 0,18-16-36 0 0,3 4 1 0 0,117-75-1 0 0,-159 115 53 0 0,0 1 0 0 0,1 1 0 0 0,28-9 0 0 0,-49 18-13 0 0,-4 4 265 0 0,5 9-8117 0 0,4 1-1490 0 0,-2-8 6958 0 0,-2-4-2402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8:52:04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0 720,'0'0'1041,"0"0"-673,0 0 272,0 0-31,0 0-609,0 0 0,12 0 0,-5 0 448,-3 4-400,0 0 96,0 3-144,-4 3-240,4 1-753,-4-8-399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8:52:14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2045 1386 4130,'13'0'7185,"-2"-1"-3608,20-7-922,-25 6-2519,6 0 2861,-11 1-732,-6 1 276,-10 0-2309,-1 0 1,1-1-1,0-1 0,0 0 0,0-1 0,-19-6 0,-598-164 905,588 164-1098,-60-20 1,89 23-35,0 0 0,0-1 0,1-1 0,0 0 0,1-1 0,0 0 1,-20-18-1,-5-10 127,-20-19-7,-116-88-1,64 74-107,-35-25-36,126 80 19,1 0-1,0-2 1,1 0-1,1 0 0,-18-27 1,-14-33 0,-54-119 1,91 174 1,-15-50-73,23 59 36,-1 0 0,-1 0 0,0 1 0,0-1 1,-1 1-1,-1 0 0,-11-14 0,5 17-219,13 9 241,-1 0 0,1 0 0,-1 0-1,1 0 1,-1-1 0,1 1 0,-1 0-1,1 0 1,-1-1 0,1 1 0,-1 0-1,1-1 1,0 1 0,-1 0 0,1-1-1,-1 1 1,1-1 0,0 1 0,0-1-1,-1 1 1,1-1 0,0 1 0,0-1-1,-1 1 1,1-1 0,0 1 0,0-1-1,0 1 1,0-1 0,0 1 0,0-1-1,0 0 25,0 1-32,0 0-11,0 0-3,0 0-21,0 0-29,0 0 23,0 0-77,0 0 83,0 0 86,0 0 7,0 0-7,0 0-52,0 0 17,0-1 2,0 0 1,0 0 0,0 1-1,0-1 1,0 0-1,0 0 1,0 0 0,0 0-1,0 0 1,0 0 0,-1 0-1,1 1 1,0-1-1,0 0 1,-1 0 0,1 0-1,-1 0 1,1 1-1,-1-1 1,1 0 0,-1 1-1,0-1 1,0 0-1,-1-3-9,0 3 2,1 1-28,1 0 38,0 0-29,0 0 40,0 0-49,0 0 23,0 0-1,0 0 0,0 0 0,0-1 1,1 1-1,-1 0 0,0 0 0,0 0 0,0-1 1,0 1-1,0 0 0,0 0 0,0-1 1,0 1-1,-1 0 0,1 0 0,0 0 0,0-1 1,0 1-1,0 0 0,0 0 0,0 0 1,0-1-1,0 1 0,0 0 0,-1 0 0,1 0 1,0 0-1,0-1 0,0 1 0,0 0 1,-1 0-1,1 0 0,0 0 0,0 0 0,0 0 1,-1 0-1,1-1 0,0 1 0,0 0 0,0 0 1,-1 0-1,1 0 0,0 0 0,0 0 1,0 0-1,-1 0 0,1 0 0,0 0 0,0 0 1,-1 0-1,0 0 47,0 0-18,1 0-2,0 0-11,0 0 18,0 0-42,0 0 54,0 0-28,0 0 0,0 0-1,0 0 1,0 0 0,0 0 0,-1-1 0,1 1 0,0 0 0,0 0 0,0 0-1,0 0 1,-1 0 0,1 0 0,0 0 0,0 0 0,0 0 0,0 0 0,-1 0-1,1 0 1,0 0 0,0 0 0,0 0 0,0 0 0,-1 0 0,1 0 0,0 0-1,0 0 1,0 0 0,0 0 0,-1 0 0,1 0 0,0 0 0,0 0 0,0 0-1,0 0 1,-1 0 0,1 1 0,0-1 0,0 0 0,0 0 0,0 0 0,0 0-1,0 0 1,0 0 0,-1 1 0,1-1 0,0 0 0,0 0 0,0 0 0,0 0-1,0 1 1,0-1 0,0 0 0,0 0 0,0 0 0,0 0 0,0 1 0,0-1-1,0 0 1,0 0 0,0 0 0,0 0 0,0 1 0,-68 309 550,-1 5-2,67-303-1700,1-15 807,3-29-2205,-2 7-7079,0 22 2237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8:52:15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 7539,'0'0'2148,"0"0"-176,0 0 151,0 0-349,0 0-688,0 0-48,-12-1 648,4 2-791,8 1 3095,10 3-3981,0-1 0,0 1 0,1-2 0,0 0 1,-1 0-1,1-1 0,0 0 0,23 1 0,-9-1 10,112 8 183,-79-8-117,84 15-1,-141-17-98,0 0 1,0 0-1,0 0 0,0 0 0,0 1 0,0-1 0,0 0 1,0 0-1,-1 1 0,1-1 0,0 1 0,0-1 0,0 1 0,0-1 1,0 1-1,-1-1 0,1 1 0,0 0 0,-1 0 0,1-1 0,0 1 1,0 1-1,0 13-5464,-1-9 2473,0 1-5986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8:52:17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435 1630 8756,'0'0'2020,"0"0"-30,0 0-205,0 0-393,0 0-645,0 0 48,0 0 147,0 0-198,0 0-255,0 0-36,0 0 1,0 0-107,0 0 31,0 0-55,0 2 1321,-2-7-1268,-9-41-374,3 0-1,-6-67 1,6-101-40,4 57 106,-16-612 369,20 747-423,-3-86 16,2 96-5,0 0 1,-1 0-1,-1 0 0,0 0 1,0 1-1,-9-18 0,11 26-6,-1 0 0,0 1 0,1-1 0,-1 0-1,0 1 1,-1 0 0,1-1 0,0 1-1,-1 0 1,1 0 0,-1 0 0,1 0 0,-1 1-1,0-1 1,0 1 0,0 0 0,0 0 0,0 0-1,0 0 1,0 0 0,0 0 0,-1 1-1,1 0 1,-5-1 0,7 1-48,1 0 66,0 0-2,0 0-17,0 0-2,0 0-5,0 0-24,0 0-17,0 0 9,0 0 40,-5-8-1060,5 8 1040,-1 0-1,1 0 1,0 0 0,0 0-1,-1-1 1,1 1 0,0 0 0,0 0-1,-1 0 1,1 0 0,0 0 0,0 0-1,-1 0 1,1 0 0,0 0-1,0-1 1,-1 1 0,1 0 0,0 0-1,0 1 1,-1-1 0,1 0-1,0 0 1,0 0 0,-1 0 0,1 0-1,0 0 1,0 0 0,-1 0-1,1 0 1,0 1 0,0-1 0,-1 0-1,1 0 1,0 0 0,0 0-1,0 1 1,-1-1 0,1 0 0,0 0-1,0 0 1,0 1 0,0-1 0,0 0-1,-1 0 1,1 1 0,0-1-1,0 0 1,0 0 0,0 1 0,0-1-1,0 0 1,0 1 0,0-1-1,0 1 1,-93 285 1212,89-275-1149,-60 148 612,49-127-578,-2 0 1,-36 51-1,53-82-210,0-1-1,0 0 1,0 0 0,0 1-1,0-1 1,0 0 0,0 0-1,0 0 1,0 1 0,0-1-1,-1 0 1,1 0 0,0 0-1,0 1 1,0-1 0,0 0-1,-1 0 1,1 0 0,0 0-1,0 0 1,0 1 0,0-1-1,-1 0 1,1 0 0,0 0 0,0 0-1,-1 0 1,1 0 0,0 0-1,0 0 1,0 0 0,-1 0-1,1 0 1,0 0 0,0 0-1,-1 0 1,1 0 0,0 0-1,0 0 1,-1 0 0,1 0-1,2-12-7636,11-11 1623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8:52:18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7924,'0'0'2518,"0"0"-341,0 0-563,0 0-501,0 0-366,0-3 205,0-11 331,0 10-53,0 4-51,0 0-34,0 0-8,0 0-28,0 0-135,0 0-195,4 0-243,283-7 1305,176 4-1659,-459 4-180,0-1 0,0 1 0,-1 0 0,1 0 0,0 0 0,-1 1 0,1-1 0,6 4 0,13 6 89,-19-10-919,-4-1 596,0 0 0,1 0 0,-1 0 1,1 0-1,-1 0 0,0 0 0,1 0 0,-1 0 0,0 0 0,1 0 0,-1 0 0,1 1 0,-1-1 0,0 0 0,1 0 0,-1 0 0,0 1 0,0-1 0,1 0 0,-1 0 0,0 1 0,1-1 0,-1 0 0,0 1 0,0-1 0,0 0 0,1 1 0,-1-1 0,0 0 0,0 1 0,0-1 0,0 1 0,0-1 0,0 0 0,0 1 0,0-1 0,0 0 0,0 1 0,0-1 0,0 1 1,0-1-1,0 0 0,0 1 0,0-1 0,0 1 0,0 4-2807,0 2-6715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8:52:21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68 1105,'0'0'429,"0"0"25,0 0 162,0 0 144,0 0 73,0 0 143,5-7-5,13-22-221,-14 18-2065,-2-5 7889,-3 11 439,1 17-4713,0 54-1727,-12 287 1031,1-118-1285,3-44 181,-2-65 7,-16 313 608,26-287-774,0-151-327,4 31-57,-4 217 801,0-248-734,0-1-6,0 0-12,0 15-110,0 166 45,0-180 11,0 21 45,0 78 134,0-99-118,0-1 3,0 0-13,0 0-593,2 3-11827,-1-2 10721,0-1-6638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8:52:22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 7347,'0'0'4472,"0"0"-1730,0 0-541,0 0-298,0 0-756,0 0-430,0-1-599,0 1 0,-1-1 0,1 1-1,0-1 1,-1 1 0,1-1 0,-1 1-1,1-1 1,-1 1 0,1 0-1,-1-1 1,1 1 0,-1 0 0,1-1-1,-1 1 1,1 0 0,-1 0 0,1 0-1,-1-1 1,0 1 0,1 0 0,-2 0-1,4 8 87,0 0 0,0 0 0,0 0 0,1 0-1,0 0 1,1 0 0,0-1 0,0 0 0,1 0-1,8 10 1,11 21 252,155 285 901,-159-282-1143,28 81 0,-30-72 28,-17-47-232,-1-1 0,1 0 0,0 0 0,0-1 0,0 1 0,0 0 0,0 0-1,1 0 1,-1-1 0,0 1 0,1 0 0,-1-1 0,1 1 0,0-1 0,-1 0 0,1 0 0,0 0 0,4 2 0,-1-1-17,0-1 1,0-1 0,0 1 0,0-1-1,0 1 1,7-2 0,4 1-45,-13-2 53,1 0 0,-1 0 0,1 0 1,-1-1-1,0 1 0,0-1 0,0 0 1,0 1-1,-1-2 0,1 1 1,-1 0-1,3-5 0,10-10-7,72-71-18,135-130-53,-185 181 78,-31 30 0,1 0-1,0 1 1,0-1 0,1 2 0,0-1-1,0 1 1,10-5 0,-17 10 19,-1 1 17,0 0-22,0 0-32,0 0-57,1 0-88,0 0 0,0 0 0,-1-1 0,1 1 0,0 0-1,-1 0 1,1-1 0,0 1 0,-1 0 0,1-1 0,0 1-1,-1-1 1,1 1 0,-1-1 0,1 1 0,0-1-1,-1 1 1,0-1 0,1 1 0,-1-1 0,1 0 0,-1 1-1,0-1 1,1 0 0,0-9-10451,-1 6-377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3:42:19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2300 813 4130,'0'0'2014,"0"0"-482,0 0 98,0 0 296,0 0-56,0 0-189,11 0-80,20 0-651,-8 0 6330,-23-27-7069,-1 17-197,0 1-1,0-1 1,-1 1 0,0-1 0,-1 1 0,0 0 0,0 0-1,-1 0 1,-8-12 0,-6-9 168,-28-34-1,28 40-95,-8-9 25,-2 0 1,-59-52 0,-76-44 249,85 64-231,-31-21 185,90 75-310,1 1-1,-2 1 0,1 0 0,-1 1 0,-30-7 0,-106-14 172,48 11-80,-14 2 82,78 12-122,-81 2 43,68 3-99,23 1 12,1 2 0,0 2 0,1 1-1,0 1 1,0 1 0,-54 25 0,24-12 22,-75 48-42,58-17 37,26-17 82,-60 32 0,98-60-115,0 2-1,0-1 1,1 2-1,0 0 1,1 1 0,1 0-1,-1 1 1,-13 20-1,22-27 12,1 0 1,0 1-1,0 0 0,1-1 0,-2 8 0,-6 14 1,1 7 80,-2-15-64,8-14-9,-1 0 1,1 1-1,0-1 0,1 1 1,-1 0-1,1 0 1,1-1-1,-2 14 1,3-20-16,0 0 1,0 0-1,0 0 0,0 0 1,0 0-1,0 0 1,0 0-1,0 1 1,0-1-1,0 0 1,0 0-1,0 0 0,0 0 1,0 0-1,0 1 1,0-1-1,0 0 1,0 0-1,0 0 0,0 0 1,0 0-1,0 0 1,0 0-1,0 1 1,0-1-1,0 0 0,0 0 1,-1 0-1,1 0 1,0 0-1,0 0 1,0 0-1,0 0 1,0 1-1,0-1 0,0 0 1,0 0-1,-1 0 1,1 0-1,0 0 1,0 0-1,0 0 0,0 0 1,0 0-1,0 0 1,-1 0-1,1 0 1,0 0-1,0 0 1,0 0-1,0 0 0,0 0 1,0 0-1,-1 0 1,1 0-1,0 0 1,0 0-1,0 0 0,0 0 1,-1 0-1,1 0 1,0 0-1,0 0 1,0 0-1,0 0 1,0 0-1,-1 0 0,1 0 1,0 0-1,0 0 1,0 0-1,0 0 1,0 0-1,0 0 0,-1 0 1,1 0-1,0 0 1,0 0-1,0 1 1,0-1-1,0 0 1,0 0-1,0 0 0,0 0 1,-1 0-1,1 0 1,0 0-1,0 1 1,0-1-1,0 0 0,0 0 1,0 0-1,0 0 1,0 0-1,0 0 1,0 1-1,0-1 1,0 0-1,0 0 0,0 0 1,0 0-1,0 0 1,0 1-1,0-1 1,0 0-1,0 0 0,0 0 1,0 0-1,1 1 1,-1-1-20,0 0-13,0 0-11,0 0 17,-1 3 419,-14 5-5303,-18-8-3665,24 0-223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3:42:21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8884,'0'0'1990,"0"0"153,0 0 183,0 0-445,0 0-528,0 0-233,6-10 3010,-5 10-4125,-1 0 0,1 0 0,-1 0 0,0 0 0,1 0 0,-1 1 0,1-1 0,-1 0 1,0 0-1,1 1 0,-1-1 0,0 0 0,1 1 0,-1-1 0,0 0 0,1 1 0,-1-1 0,0 0 0,0 1 0,1-1 0,-1 1 0,0-1 0,0 0 0,0 1 1,0 0-1,1 0 4,1 7 34,1 1-1,-1 0 0,-1 0 0,0 0 1,1 10-1,1 18 102,6 43 887,-3 139 0,-6-164-673,7 33 466,24-88-635,-20-1-181,-1-1 1,1 0-1,-1 0 0,1-1 0,-1 0 0,0-1 0,0 0 0,0-1 0,-1 0 0,16-11 0,26-12-1,28-10-59,177-81-37,-240 113 82,0 0 0,0 1-1,1 0 1,0 1 0,0 1 0,29-1-1,-43 1 1068,-3 1-3413,0 1-6211,0-4-5424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3:42:19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2300 813 4130,'0'0'2014,"0"0"-482,0 0 98,0 0 296,0 0-56,0 0-189,11 0-80,20 0-651,-8 0 6330,-23-27-7069,-1 17-197,0 1-1,0-1 1,-1 1 0,0-1 0,-1 1 0,0 0 0,0 0-1,-1 0 1,-8-12 0,-6-9 168,-28-34-1,28 40-95,-8-9 25,-2 0 1,-59-52 0,-76-44 249,85 64-231,-31-21 185,90 75-310,1 1-1,-2 1 0,1 0 0,-1 1 0,-30-7 0,-106-14 172,48 11-80,-14 2 82,78 12-122,-81 2 43,68 3-99,23 1 12,1 2 0,0 2 0,1 1-1,0 1 1,0 1 0,-54 25 0,24-12 22,-75 48-42,58-17 37,26-17 82,-60 32 0,98-60-115,0 2-1,0-1 1,1 2-1,0 0 1,1 1 0,1 0-1,-1 1 1,-13 20-1,22-27 12,1 0 1,0 1-1,0 0 0,1-1 0,-2 8 0,-6 14 1,1 7 80,-2-15-64,8-14-9,-1 0 1,1 1-1,0-1 0,1 1 1,-1 0-1,1 0 1,1-1-1,-2 14 1,3-20-16,0 0 1,0 0-1,0 0 0,0 0 1,0 0-1,0 0 1,0 0-1,0 1 1,0-1-1,0 0 1,0 0-1,0 0 0,0 0 1,0 0-1,0 1 1,0-1-1,0 0 1,0 0-1,0 0 0,0 0 1,0 0-1,0 0 1,0 0-1,0 1 1,0-1-1,0 0 0,0 0 1,-1 0-1,1 0 1,0 0-1,0 0 1,0 0-1,0 0 1,0 1-1,0-1 0,0 0 1,0 0-1,-1 0 1,1 0-1,0 0 1,0 0-1,0 0 0,0 0 1,0 0-1,0 0 1,-1 0-1,1 0 1,0 0-1,0 0 1,0 0-1,0 0 0,0 0 1,0 0-1,-1 0 1,1 0-1,0 0 1,0 0-1,0 0 0,0 0 1,-1 0-1,1 0 1,0 0-1,0 0 1,0 0-1,0 0 1,0 0-1,-1 0 0,1 0 1,0 0-1,0 0 1,0 0-1,0 0 1,0 0-1,0 0 0,-1 0 1,1 0-1,0 0 1,0 0-1,0 1 1,0-1-1,0 0 1,0 0-1,0 0 0,0 0 1,-1 0-1,1 0 1,0 0-1,0 1 1,0-1-1,0 0 0,0 0 1,0 0-1,0 0 1,0 0-1,0 0 1,0 1-1,0-1 1,0 0-1,0 0 0,0 0 1,0 0-1,0 0 1,0 1-1,0-1 1,0 0-1,0 0 0,0 0 1,0 0-1,1 1 1,-1-1-20,0 0-13,0 0-11,0 0 17,-1 3 419,-14 5-5303,-18-8-3665,24 0-223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5T04:43:05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44 3033 0 0,'-1'0'189'0'0,"1"0"1"0"0,-1 0 0 0 0,1 1 0 0 0,-1-1 0 0 0,1 0 0 0 0,-1 0 0 0 0,1 0-1 0 0,-1 0 1 0 0,1 0 0 0 0,-1 0 0 0 0,1 0 0 0 0,-1 0 0 0 0,1 0 0 0 0,-1 0-1 0 0,1-1 1 0 0,-1 1 0 0 0,1 0 0 0 0,-1 0 0 0 0,1 0 0 0 0,-1-1-1 0 0,1 1 1 0 0,-1 0 0 0 0,1-1 0 0 0,-1 1 0 0 0,1 0 0 0 0,0-1 0 0 0,-1 1-1 0 0,1 0 1 0 0,0-1 0 0 0,-1 1 0 0 0,1-1 0 0 0,0 1 0 0 0,-1 0 0 0 0,1-1-1 0 0,0 1 1 0 0,0-1 0 0 0,0 1 0 0 0,-1-1 0 0 0,1 0 0 0 0,9-18 2700 0 0,-1 4-1932 0 0,-16 22 4769 0 0,6-6-5679 0 0,0 1 1 0 0,0-1 0 0 0,0 0 0 0 0,0 1-1 0 0,0-1 1 0 0,1 1 0 0 0,-1 0 0 0 0,1 0-1 0 0,-1-1 1 0 0,1 1 0 0 0,0 0-1 0 0,-2 4 1 0 0,1 16 62 0 0,0 1 1 0 0,2-1-1 0 0,0 0 1 0 0,2 0-1 0 0,0 0 0 0 0,8 30 1 0 0,2 23-36 0 0,11 77 256 0 0,7-1 0 0 0,57 168 1 0 0,-59-223 481 0 0,77 176 1 0 0,-104-271-804 0 0,2 6 52 0 0,0-1 0 0 0,0 0 0 0 0,1 0 1 0 0,0 0-1 0 0,6 6 0 0 0,-5-59-8487 0 0,-5 44 7828 0 0,0 0 0 0 0,0 0-1 0 0,-1 0 1 0 0,1-1-1 0 0,-1 1 1 0 0,1 0-1 0 0,-1 0 1 0 0,0 0 0 0 0,-3-4-1 0 0,-1-7-1784 0 0,4-11-3092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3:42:21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8884,'0'0'1990,"0"0"153,0 0 183,0 0-445,0 0-528,0 0-233,6-10 3010,-5 10-4125,-1 0 0,1 0 0,-1 0 0,0 0 0,1 0 0,-1 1 0,1-1 0,-1 0 1,0 0-1,1 1 0,-1-1 0,0 0 0,1 1 0,-1-1 0,0 0 0,1 1 0,-1-1 0,0 0 0,0 1 0,1-1 0,-1 1 0,0-1 0,0 0 0,0 1 1,0 0-1,1 0 4,1 7 34,1 1-1,-1 0 0,-1 0 0,0 0 1,1 10-1,1 18 102,6 43 887,-3 139 0,-6-164-673,7 33 466,24-88-635,-20-1-181,-1-1 1,1 0-1,-1 0 0,1-1 0,-1 0 0,0-1 0,0 0 0,0-1 0,-1 0 0,16-11 0,26-12-1,28-10-59,177-81-37,-240 113 82,0 0 0,0 1-1,1 0 1,0 1 0,0 1 0,29-1-1,-43 1 1068,-3 1-3413,0 1-6211,0-4-5424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3:42:19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2300 813 4130,'0'0'2014,"0"0"-482,0 0 98,0 0 296,0 0-56,0 0-189,11 0-80,20 0-651,-8 0 6330,-23-27-7069,-1 17-197,0 1-1,0-1 1,-1 1 0,0-1 0,-1 1 0,0 0 0,0 0-1,-1 0 1,-8-12 0,-6-9 168,-28-34-1,28 40-95,-8-9 25,-2 0 1,-59-52 0,-76-44 249,85 64-231,-31-21 185,90 75-310,1 1-1,-2 1 0,1 0 0,-1 1 0,-30-7 0,-106-14 172,48 11-80,-14 2 82,78 12-122,-81 2 43,68 3-99,23 1 12,1 2 0,0 2 0,1 1-1,0 1 1,0 1 0,-54 25 0,24-12 22,-75 48-42,58-17 37,26-17 82,-60 32 0,98-60-115,0 2-1,0-1 1,1 2-1,0 0 1,1 1 0,1 0-1,-1 1 1,-13 20-1,22-27 12,1 0 1,0 1-1,0 0 0,1-1 0,-2 8 0,-6 14 1,1 7 80,-2-15-64,8-14-9,-1 0 1,1 1-1,0-1 0,1 1 1,-1 0-1,1 0 1,1-1-1,-2 14 1,3-20-16,0 0 1,0 0-1,0 0 0,0 0 1,0 0-1,0 0 1,0 0-1,0 1 1,0-1-1,0 0 1,0 0-1,0 0 0,0 0 1,0 0-1,0 1 1,0-1-1,0 0 1,0 0-1,0 0 0,0 0 1,0 0-1,0 0 1,0 0-1,0 1 1,0-1-1,0 0 0,0 0 1,-1 0-1,1 0 1,0 0-1,0 0 1,0 0-1,0 0 1,0 1-1,0-1 0,0 0 1,0 0-1,-1 0 1,1 0-1,0 0 1,0 0-1,0 0 0,0 0 1,0 0-1,0 0 1,-1 0-1,1 0 1,0 0-1,0 0 1,0 0-1,0 0 0,0 0 1,0 0-1,-1 0 1,1 0-1,0 0 1,0 0-1,0 0 0,0 0 1,-1 0-1,1 0 1,0 0-1,0 0 1,0 0-1,0 0 1,0 0-1,-1 0 0,1 0 1,0 0-1,0 0 1,0 0-1,0 0 1,0 0-1,0 0 0,-1 0 1,1 0-1,0 0 1,0 0-1,0 1 1,0-1-1,0 0 1,0 0-1,0 0 0,0 0 1,-1 0-1,1 0 1,0 0-1,0 1 1,0-1-1,0 0 0,0 0 1,0 0-1,0 0 1,0 0-1,0 0 1,0 1-1,0-1 1,0 0-1,0 0 0,0 0 1,0 0-1,0 0 1,0 1-1,0-1 1,0 0-1,0 0 0,0 0 1,0 0-1,1 1 1,-1-1-20,0 0-13,0 0-11,0 0 17,-1 3 419,-14 5-5303,-18-8-3665,24 0-223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3:42:21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8884,'0'0'1990,"0"0"153,0 0 183,0 0-445,0 0-528,0 0-233,6-10 3010,-5 10-4125,-1 0 0,1 0 0,-1 0 0,0 0 0,1 0 0,-1 1 0,1-1 0,-1 0 1,0 0-1,1 1 0,-1-1 0,0 0 0,1 1 0,-1-1 0,0 0 0,1 1 0,-1-1 0,0 0 0,0 1 0,1-1 0,-1 1 0,0-1 0,0 0 0,0 1 1,0 0-1,1 0 4,1 7 34,1 1-1,-1 0 0,-1 0 0,0 0 1,1 10-1,1 18 102,6 43 887,-3 139 0,-6-164-673,7 33 466,24-88-635,-20-1-181,-1-1 1,1 0-1,-1 0 0,1-1 0,-1 0 0,0-1 0,0 0 0,0-1 0,-1 0 0,16-11 0,26-12-1,28-10-59,177-81-37,-240 113 82,0 0 0,0 1-1,1 0 1,0 1 0,0 1 0,29-1-1,-43 1 1068,-3 1-3413,0 1-6211,0-4-5424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5T04:43:06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4 334 13715 0 0,'0'0'54'0'0,"0"0"0"0"0,0 0 1 0 0,0 0-1 0 0,0 0 0 0 0,-1 0 0 0 0,1 0 1 0 0,0 0-1 0 0,0 0 0 0 0,0 0 0 0 0,0 0 1 0 0,0 0-1 0 0,-1 0 0 0 0,1 0 0 0 0,0 1 1 0 0,0-1-1 0 0,0 0 0 0 0,0 0 0 0 0,0 0 1 0 0,0 0-1 0 0,-1 0 0 0 0,1 0 0 0 0,0 0 0 0 0,0 0 1 0 0,0 0-1 0 0,0 0 0 0 0,0 1 0 0 0,0-1 1 0 0,0 0-1 0 0,0 0 0 0 0,0 0 0 0 0,0 0 1 0 0,-1 0-1 0 0,1 0 0 0 0,0 1 0 0 0,0-1 1 0 0,0 0-1 0 0,0 0 0 0 0,0 0 0 0 0,0 0 1 0 0,0 0-1 0 0,0 1 0 0 0,0-1 0 0 0,0 0 1 0 0,0 0-1 0 0,0 0 0 0 0,0 0 0 0 0,0 0 0 0 0,0 1 1 0 0,0-1-1 0 0,1 0 0 0 0,-1 0 0 0 0,0 0 1 0 0,7 13 1629 0 0,23 19-398 0 0,-17-17-866 0 0,28 39 676 0 0,-3 1 0 0 0,48 93-1 0 0,-9-13-582 0 0,-44-79-250 0 0,-22-35-66 0 0,1 0 0 0 0,1 0 1 0 0,1-1-1 0 0,1-1 0 0 0,31 32 1 0 0,-46-51-184 0 0,0 1 0 0 0,0-1 1 0 0,1 0-1 0 0,-1 1 0 0 0,0-1 1 0 0,1 0-1 0 0,-1 0 0 0 0,0 1 1 0 0,0-1-1 0 0,1 0 0 0 0,-1 0 1 0 0,0 0-1 0 0,1 1 0 0 0,-1-1 1 0 0,0 0-1 0 0,1 0 0 0 0,-1 0 1 0 0,1 0-1 0 0,-1 0 0 0 0,0 0 1 0 0,1 0-1 0 0,-1 0 0 0 0,0 0 1 0 0,1 0-1 0 0,-1 0 0 0 0,1 0 1 0 0,-1 0-1 0 0,0 0 0 0 0,1 0 1 0 0,-1 0-1 0 0,0 0 0 0 0,1 0 1 0 0,-1 0-1 0 0,1-1 0 0 0,-1 1 1 0 0,1 0-1 0 0,3-17 261 0 0,-9-35-130 0 0,3 38-108 0 0,0-32-39 0 0,1 0 1 0 0,3 0-1 0 0,2 1 1 0 0,18-88-1 0 0,69-172-113 0 0,-76 269 122 0 0,1 0-1 0 0,1 2 1 0 0,2 0 0 0 0,31-41-1 0 0,-45 68-259 0 0,-1 0 0 0 0,0 0-1 0 0,0 0 1 0 0,-1 0 0 0 0,4-10 0 0 0,-5 5-4056 0 0,-3 1-3627 0 0,-1 3 553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5T04:43:54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22 968 0 0,'0'-1'371'0'0,"0"0"-1"0"0,0 0 1 0 0,0 1-1 0 0,0-1 1 0 0,0 0-1 0 0,0 0 1 0 0,0 0-1 0 0,0 1 1 0 0,0-1-1 0 0,-1 0 1 0 0,1 0-1 0 0,0 1 1 0 0,-1-1-1 0 0,1 0 1 0 0,0 1-1 0 0,-1-1 0 0 0,1 0 1 0 0,-1 1-1 0 0,1-1 1 0 0,-1 0-1 0 0,1 1 1 0 0,-1-1-1 0 0,1 1 1 0 0,-2-1-1 0 0,-18-2 5554 0 0,20 3-5881 0 0,-3 0 676 0 0,0 0 0 0 0,0 0 0 0 0,0 1 0 0 0,0-1 0 0 0,0 1 0 0 0,0 0 0 0 0,0 0 0 0 0,-4 1 0 0 0,6-1-577 0 0,-1 0 1 0 0,0 0 0 0 0,1 0-1 0 0,-1 0 1 0 0,1 0-1 0 0,-1 0 1 0 0,1 1-1 0 0,0-1 1 0 0,-1 0-1 0 0,1 1 1 0 0,-1 2-1 0 0,0-1-144 0 0,0 1-1 0 0,1 0 1 0 0,0 0-1 0 0,0-1 1 0 0,0 1-1 0 0,0 0 0 0 0,1 0 1 0 0,-1 0-1 0 0,1 0 1 0 0,0 0-1 0 0,0 0 1 0 0,1 0-1 0 0,0 5 1 0 0,10 66 65 0 0,3-1 1 0 0,24 75 0 0 0,-23-105-63 0 0,1-2 0 0 0,3 0 0 0 0,1-1 0 0 0,42 65 0 0 0,-38-73 86 0 0,-3 2 0 0 0,0 0 0 0 0,29 73 0 0 0,-30-68-183 0 0,-20-40-767 0 0,1-2 167 0 0,0 1 1 0 0,0-1-1 0 0,0 1 0 0 0,0-1 0 0 0,-1 0 0 0 0,1 1 0 0 0,0-1 0 0 0,-1 0 0 0 0,0 0 1 0 0,1 1-1 0 0,-1-1 0 0 0,0 0 0 0 0,0 0 0 0 0,0 1 0 0 0,0-1 0 0 0,0 0 0 0 0,0-3 0 0 0,-10-14-3955 0 0,6 6-212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5T04:43:54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22 135 10186 0 0,'-19'-3'5411'0'0,"19"3"-5344"0"0,0 0 1 0 0,0 0-1 0 0,0 0 0 0 0,0 0 0 0 0,0 0 0 0 0,-1 0 1 0 0,1 0-1 0 0,0 0 0 0 0,0 0 0 0 0,0 0 0 0 0,0 0 1 0 0,0 0-1 0 0,0 0 0 0 0,0 0 0 0 0,-1 0 0 0 0,1 1 1 0 0,0-1-1 0 0,0 0 0 0 0,0 0 0 0 0,0 0 0 0 0,0 0 1 0 0,0 0-1 0 0,0 0 0 0 0,0 0 0 0 0,0 1 1 0 0,0-1-1 0 0,0 0 0 0 0,0 0 0 0 0,0 0 0 0 0,0 0 1 0 0,0 0-1 0 0,0 0 0 0 0,0 1 0 0 0,0-1 0 0 0,0 0 1 0 0,0 0-1 0 0,0 0 0 0 0,0 0 0 0 0,0 0 0 0 0,0 0 1 0 0,0 1-1 0 0,0-1 0 0 0,0 0 0 0 0,0 0 0 0 0,0 0 1 0 0,0 0-1 0 0,0 0 0 0 0,0 0 0 0 0,0 0 0 0 0,0 0 1 0 0,1 1-1 0 0,-1-1 0 0 0,0 0 0 0 0,0 0 0 0 0,24 24 2889 0 0,-12-13-3318 0 0,263 288 2481 0 0,-164-175-1833 0 0,-98-110-234 0 0,25 28 11 0 0,-36-40-42 0 0,0 0-1 0 0,0-1 0 0 0,0 1 1 0 0,0-1-1 0 0,0 1 0 0 0,0-1 1 0 0,1 0-1 0 0,-1 0 0 0 0,0 0 1 0 0,1 0-1 0 0,-1 0 0 0 0,0 0 1 0 0,1-1-1 0 0,-1 1 0 0 0,1-1 1 0 0,-1 0-1 0 0,5 0 0 0 0,-5 0-7 0 0,-1-1-1 0 0,1 0 1 0 0,-1 0-1 0 0,1 0 1 0 0,-1 0-1 0 0,1 0 1 0 0,-1 0-1 0 0,1 0 1 0 0,-1 0-1 0 0,0-1 1 0 0,0 1-1 0 0,1-1 0 0 0,-1 1 1 0 0,0-1-1 0 0,0 1 1 0 0,-1-1-1 0 0,1 1 1 0 0,0-1-1 0 0,0 0 1 0 0,-1 0-1 0 0,1 1 1 0 0,-1-1-1 0 0,0 0 1 0 0,1-3-1 0 0,4-51 14 0 0,-5 48 4 0 0,2-30-26 0 0,28-344 92 0 0,-28 366-213 0 0,1 0 0 0 0,8-24-1 0 0,11-4-7309 0 0,-22 43 7225 0 0,1 0-1 0 0,-1 1 0 0 0,0-1 1 0 0,0 1-1 0 0,1-1 1 0 0,-1 0-1 0 0,0 1 0 0 0,0-1 1 0 0,0 0-1 0 0,0 1 0 0 0,0-1 1 0 0,0 0-1 0 0,0 1 0 0 0,0-1 1 0 0,-1 0-1 0 0,1 1 0 0 0,0-1 1 0 0,0 1-1 0 0,0-1 1 0 0,-1 0-1 0 0,1 1 0 0 0,0-1 1 0 0,-1 1-1 0 0,1-1 0 0 0,0 0 1 0 0,-1 1-1 0 0,1-1 0 0 0,-1 1 1 0 0,0-1-1 0 0,-1-3-1482 0 0,-1-4-4556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5T05:37:30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19 6225 0 0,'-15'-15'7405'0'0,"10"12"-1129"0"0,9 18-4276 0 0,0 2-1631 0 0,-1 0 1 0 0,-1 0-1 0 0,0 0 0 0 0,-1 0 1 0 0,-3 30-1 0 0,1-6-138 0 0,-11 137 400 0 0,5-114-160 0 0,2 82 0 0 0,6-108-415 0 0,13 163 377 0 0,-13-200-402 0 0,-1 0-1 0 0,0 0 1 0 0,0 0 0 0 0,0 0-1 0 0,0 0 1 0 0,0 0 0 0 0,0 0 0 0 0,0 0-1 0 0,0 0 1 0 0,0 0 0 0 0,0 0-1 0 0,-1 0 1 0 0,1 0 0 0 0,0 0-1 0 0,-1 0 1 0 0,1 0 0 0 0,-1 0 0 0 0,1-1-1 0 0,-1 1 1 0 0,1 0 0 0 0,-1 0-1 0 0,0 0 1 0 0,1-1 0 0 0,-1 1-1 0 0,0 0 1 0 0,0 0 0 0 0,0 0-1 0 0,0-1-36 0 0,0 0 0 0 0,1 0 0 0 0,-1 0-1 0 0,0 0 1 0 0,1 0 0 0 0,-1-1 0 0 0,0 1-1 0 0,1 0 1 0 0,-1 0 0 0 0,0 0-1 0 0,1-1 1 0 0,-1 1 0 0 0,0 0 0 0 0,1-1-1 0 0,-1 1 1 0 0,1-1 0 0 0,-1 1 0 0 0,1 0-1 0 0,-1-1 1 0 0,1 1 0 0 0,-1-1-1 0 0,1 1 1 0 0,0-1 0 0 0,-1 0 0 0 0,1 1-1 0 0,0-1 1 0 0,-1 1 0 0 0,1-1 0 0 0,0 0-1 0 0,0 1 1 0 0,-1-1 0 0 0,1 0 0 0 0,0 1-1 0 0,0-1 1 0 0,0 0 0 0 0,0 1-1 0 0,0-1 1 0 0,0 0 0 0 0,0 1 0 0 0,0-1-1 0 0,0 0 1 0 0,0-2-58 0 0,-4-19-4544 0 0,4 20 3309 0 0,0 0 0 0 0,-1-1 0 0 0,0 1 0 0 0,0 0 0 0 0,1 0 0 0 0,-1 0 0 0 0,0-1 0 0 0,-1 1 0 0 0,1 0 0 0 0,0 0 0 0 0,-3-2 0 0 0,-3 0-3748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47FFE-2962-4ADF-86D5-DB7247B585DD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4B763-9482-47B9-898A-06537D670D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216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insert</a:t>
            </a:r>
            <a:r>
              <a:rPr lang="ko-KR" altLang="en-US" dirty="0"/>
              <a:t> 메서드의 경우</a:t>
            </a:r>
            <a:r>
              <a:rPr lang="en-US" altLang="ko-KR" dirty="0"/>
              <a:t>, append</a:t>
            </a:r>
            <a:r>
              <a:rPr lang="ko-KR" altLang="en-US" dirty="0"/>
              <a:t>에 비해 연산 비용이 많이 든다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4B763-9482-47B9-898A-06537D670DC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933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4B763-9482-47B9-898A-06537D670DC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440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4B763-9482-47B9-898A-06537D670DC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552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4B763-9482-47B9-898A-06537D670DC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043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4B763-9482-47B9-898A-06537D670DC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22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insert</a:t>
            </a:r>
            <a:r>
              <a:rPr lang="ko-KR" altLang="en-US" dirty="0"/>
              <a:t> 메서드의 경우</a:t>
            </a:r>
            <a:r>
              <a:rPr lang="en-US" altLang="ko-KR" dirty="0"/>
              <a:t>, append</a:t>
            </a:r>
            <a:r>
              <a:rPr lang="ko-KR" altLang="en-US" dirty="0"/>
              <a:t>에 비해 연산 비용이 많이 든다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4B763-9482-47B9-898A-06537D670DC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453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연결의 경우</a:t>
            </a:r>
            <a:r>
              <a:rPr lang="en-US" altLang="ko-KR" dirty="0"/>
              <a:t>, </a:t>
            </a:r>
            <a:r>
              <a:rPr lang="ko-KR" altLang="en-US" dirty="0"/>
              <a:t>새 리스트를 생성하고 값을 복사해야 하므로 상대적으로 연산 비용이 높다</a:t>
            </a:r>
            <a:endParaRPr lang="en-US" altLang="ko-KR" dirty="0"/>
          </a:p>
          <a:p>
            <a:r>
              <a:rPr lang="ko-KR" altLang="en-US" dirty="0"/>
              <a:t>큰 리스트일수록 </a:t>
            </a:r>
            <a:r>
              <a:rPr lang="en-US" altLang="ko-KR" dirty="0"/>
              <a:t>extend </a:t>
            </a:r>
            <a:r>
              <a:rPr lang="ko-KR" altLang="en-US" dirty="0"/>
              <a:t>메서드를 이용하여 기존의 리스트에 값을 추가하는 것이 더 나은 선택이다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4B763-9482-47B9-898A-06537D670DC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609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4B763-9482-47B9-898A-06537D670DC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164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4B763-9482-47B9-898A-06537D670DC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000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4B763-9482-47B9-898A-06537D670DC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902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4B763-9482-47B9-898A-06537D670DC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726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4B763-9482-47B9-898A-06537D670DC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96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4B763-9482-47B9-898A-06537D670DC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285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20800"/>
            <a:ext cx="4184035" cy="472056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320801"/>
            <a:ext cx="4184034" cy="472056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327668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1910799"/>
            <a:ext cx="4185623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1327668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1910799"/>
            <a:ext cx="4185617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111210"/>
            <a:ext cx="8596668" cy="12095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320801"/>
            <a:ext cx="8596668" cy="472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 baseline="0">
          <a:solidFill>
            <a:schemeClr val="tx1">
              <a:lumMod val="75000"/>
              <a:lumOff val="25000"/>
            </a:schemeClr>
          </a:solidFill>
          <a:latin typeface="Consolas" panose="020B0609020204030204" pitchFamily="49" charset="0"/>
          <a:ea typeface="맑은 고딕" panose="020B0503020000020004" pitchFamily="50" charset="-127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 baseline="0">
          <a:solidFill>
            <a:schemeClr val="tx1">
              <a:lumMod val="75000"/>
              <a:lumOff val="25000"/>
            </a:schemeClr>
          </a:solidFill>
          <a:latin typeface="Consolas" panose="020B0609020204030204" pitchFamily="49" charset="0"/>
          <a:ea typeface="맑은 고딕" panose="020B0503020000020004" pitchFamily="50" charset="-127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 baseline="0">
          <a:solidFill>
            <a:schemeClr val="tx1">
              <a:lumMod val="75000"/>
              <a:lumOff val="25000"/>
            </a:schemeClr>
          </a:solidFill>
          <a:latin typeface="Consolas" panose="020B0609020204030204" pitchFamily="49" charset="0"/>
          <a:ea typeface="맑은 고딕" panose="020B0503020000020004" pitchFamily="50" charset="-127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 baseline="0">
          <a:solidFill>
            <a:schemeClr val="tx1">
              <a:lumMod val="75000"/>
              <a:lumOff val="25000"/>
            </a:schemeClr>
          </a:solidFill>
          <a:latin typeface="Consolas" panose="020B0609020204030204" pitchFamily="49" charset="0"/>
          <a:ea typeface="맑은 고딕" panose="020B0503020000020004" pitchFamily="50" charset="-127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 baseline="0">
          <a:solidFill>
            <a:schemeClr val="tx1">
              <a:lumMod val="75000"/>
              <a:lumOff val="25000"/>
            </a:schemeClr>
          </a:solidFill>
          <a:latin typeface="Consolas" panose="020B0609020204030204" pitchFamily="49" charset="0"/>
          <a:ea typeface="맑은 고딕" panose="020B0503020000020004" pitchFamily="50" charset="-127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customXml" Target="../ink/ink25.xml"/><Relationship Id="rId18" Type="http://schemas.openxmlformats.org/officeDocument/2006/relationships/image" Target="../media/image28.png"/><Relationship Id="rId3" Type="http://schemas.openxmlformats.org/officeDocument/2006/relationships/customXml" Target="../ink/ink20.xml"/><Relationship Id="rId7" Type="http://schemas.openxmlformats.org/officeDocument/2006/relationships/customXml" Target="../ink/ink22.xml"/><Relationship Id="rId12" Type="http://schemas.openxmlformats.org/officeDocument/2006/relationships/image" Target="../media/image25.png"/><Relationship Id="rId17" Type="http://schemas.openxmlformats.org/officeDocument/2006/relationships/customXml" Target="../ink/ink27.xm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customXml" Target="../ink/ink24.xml"/><Relationship Id="rId5" Type="http://schemas.openxmlformats.org/officeDocument/2006/relationships/customXml" Target="../ink/ink21.xml"/><Relationship Id="rId15" Type="http://schemas.openxmlformats.org/officeDocument/2006/relationships/customXml" Target="../ink/ink26.xm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customXml" Target="../ink/ink23.xml"/><Relationship Id="rId1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customXml" Target="../ink/ink33.xml"/><Relationship Id="rId18" Type="http://schemas.openxmlformats.org/officeDocument/2006/relationships/image" Target="../media/image37.png"/><Relationship Id="rId3" Type="http://schemas.openxmlformats.org/officeDocument/2006/relationships/customXml" Target="../ink/ink28.xml"/><Relationship Id="rId7" Type="http://schemas.openxmlformats.org/officeDocument/2006/relationships/customXml" Target="../ink/ink30.xml"/><Relationship Id="rId12" Type="http://schemas.openxmlformats.org/officeDocument/2006/relationships/image" Target="../media/image34.png"/><Relationship Id="rId17" Type="http://schemas.openxmlformats.org/officeDocument/2006/relationships/customXml" Target="../ink/ink35.xm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customXml" Target="../ink/ink32.xml"/><Relationship Id="rId5" Type="http://schemas.openxmlformats.org/officeDocument/2006/relationships/customXml" Target="../ink/ink29.xml"/><Relationship Id="rId15" Type="http://schemas.openxmlformats.org/officeDocument/2006/relationships/customXml" Target="../ink/ink34.xml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customXml" Target="../ink/ink31.xml"/><Relationship Id="rId1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customXml" Target="../ink/ink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customXml" Target="../ink/ink3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13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12" Type="http://schemas.openxmlformats.org/officeDocument/2006/relationships/customXml" Target="../ink/ink45.xml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.xml"/><Relationship Id="rId11" Type="http://schemas.openxmlformats.org/officeDocument/2006/relationships/image" Target="../media/image46.png"/><Relationship Id="rId5" Type="http://schemas.openxmlformats.org/officeDocument/2006/relationships/image" Target="../media/image43.png"/><Relationship Id="rId15" Type="http://schemas.openxmlformats.org/officeDocument/2006/relationships/image" Target="../media/image48.png"/><Relationship Id="rId10" Type="http://schemas.openxmlformats.org/officeDocument/2006/relationships/customXml" Target="../ink/ink44.xml"/><Relationship Id="rId4" Type="http://schemas.openxmlformats.org/officeDocument/2006/relationships/customXml" Target="../ink/ink41.xml"/><Relationship Id="rId9" Type="http://schemas.openxmlformats.org/officeDocument/2006/relationships/image" Target="../media/image45.png"/><Relationship Id="rId14" Type="http://schemas.openxmlformats.org/officeDocument/2006/relationships/customXml" Target="../ink/ink4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customXml" Target="../ink/ink4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customXml" Target="../ink/ink5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customXml" Target="../ink/ink5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10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18.xml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customXml" Target="../ink/ink16.xml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BDEE6-C021-4133-8731-2E8095CB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자료구조와 순차자료형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C0412E-C90C-4E9D-B3B2-9B9CF8367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885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37BA6-B747-4B10-B0E7-017A9225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자료구조와 순차자료형</a:t>
            </a:r>
            <a:br>
              <a:rPr lang="en-US" altLang="ko-KR" dirty="0"/>
            </a:br>
            <a:r>
              <a:rPr lang="en-US" altLang="ko-KR" sz="2800" dirty="0"/>
              <a:t>: </a:t>
            </a:r>
            <a:r>
              <a:rPr lang="ko-KR" altLang="en-US" sz="2800" dirty="0" err="1"/>
              <a:t>튜플</a:t>
            </a:r>
            <a:r>
              <a:rPr lang="en-US" altLang="ko-KR" sz="2800" dirty="0"/>
              <a:t>(tuple)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B1E711-46D8-44BC-BF72-C6EB048B4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0574246" cy="4720562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 err="1"/>
              <a:t>튜플의</a:t>
            </a:r>
            <a:r>
              <a:rPr lang="ko-KR" altLang="en-US" dirty="0"/>
              <a:t> 패킹과 </a:t>
            </a:r>
            <a:r>
              <a:rPr lang="ko-KR" altLang="en-US" dirty="0" err="1"/>
              <a:t>언패킹</a:t>
            </a:r>
            <a:endParaRPr lang="en-US" altLang="ko-KR" dirty="0"/>
          </a:p>
          <a:p>
            <a:pPr lvl="1"/>
            <a:r>
              <a:rPr lang="en-US" altLang="ko-KR" dirty="0"/>
              <a:t>Packing : </a:t>
            </a:r>
            <a:r>
              <a:rPr lang="ko-KR" altLang="en-US" dirty="0"/>
              <a:t>나열된 객체를 </a:t>
            </a:r>
            <a:r>
              <a:rPr lang="en-US" altLang="ko-KR" dirty="0"/>
              <a:t>Tuple</a:t>
            </a:r>
            <a:r>
              <a:rPr lang="ko-KR" altLang="en-US" dirty="0"/>
              <a:t>로 변환하는 것</a:t>
            </a:r>
            <a:endParaRPr lang="en-US" altLang="ko-KR" dirty="0"/>
          </a:p>
          <a:p>
            <a:pPr lvl="1"/>
            <a:r>
              <a:rPr lang="en-US" altLang="ko-KR" dirty="0"/>
              <a:t>Unpacking :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리스트 내의 객체를 변수로 할당하는 것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2694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37BA6-B747-4B10-B0E7-017A9225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자료구조와 순차자료형</a:t>
            </a:r>
            <a:br>
              <a:rPr lang="en-US" altLang="ko-KR" dirty="0"/>
            </a:br>
            <a:r>
              <a:rPr lang="en-US" altLang="ko-KR" sz="2800" dirty="0"/>
              <a:t>: </a:t>
            </a:r>
            <a:r>
              <a:rPr lang="ko-KR" altLang="en-US" sz="2800" dirty="0" err="1"/>
              <a:t>튜플</a:t>
            </a:r>
            <a:r>
              <a:rPr lang="en-US" altLang="ko-KR" sz="2800" dirty="0"/>
              <a:t>(tuple)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B1E711-46D8-44BC-BF72-C6EB048B4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0574246" cy="4720562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확장 </a:t>
            </a:r>
            <a:r>
              <a:rPr lang="en-US" altLang="ko-KR" dirty="0"/>
              <a:t>Unpacking</a:t>
            </a:r>
          </a:p>
          <a:p>
            <a:pPr lvl="1"/>
            <a:r>
              <a:rPr lang="en-US" altLang="ko-KR" dirty="0"/>
              <a:t>Unpacking</a:t>
            </a:r>
            <a:r>
              <a:rPr lang="ko-KR" altLang="en-US" dirty="0"/>
              <a:t>시 좌측의 변수 개수가 부족한 경우</a:t>
            </a:r>
            <a:r>
              <a:rPr lang="en-US" altLang="ko-KR" dirty="0"/>
              <a:t>, </a:t>
            </a:r>
            <a:r>
              <a:rPr lang="ko-KR" altLang="en-US" dirty="0"/>
              <a:t>에러가 발생</a:t>
            </a:r>
            <a:r>
              <a:rPr lang="en-US" altLang="ko-KR" dirty="0"/>
              <a:t>(</a:t>
            </a:r>
            <a:r>
              <a:rPr lang="en-US" altLang="ko-KR" dirty="0" err="1"/>
              <a:t>ValueError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확장 </a:t>
            </a:r>
            <a:r>
              <a:rPr lang="en-US" altLang="ko-KR" dirty="0"/>
              <a:t>Unpacking</a:t>
            </a:r>
            <a:r>
              <a:rPr lang="ko-KR" altLang="en-US" dirty="0"/>
              <a:t>에서는 왼쪽 변수가 적은 경우에도 적용할 수 있다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64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37BA6-B747-4B10-B0E7-017A9225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자료구조와 순차자료형</a:t>
            </a:r>
            <a:br>
              <a:rPr lang="en-US" altLang="ko-KR" dirty="0"/>
            </a:br>
            <a:r>
              <a:rPr lang="en-US" altLang="ko-KR" sz="2800" dirty="0"/>
              <a:t>: </a:t>
            </a:r>
            <a:r>
              <a:rPr lang="ko-KR" altLang="en-US" sz="2800" dirty="0"/>
              <a:t>집합</a:t>
            </a:r>
            <a:r>
              <a:rPr lang="en-US" altLang="ko-KR" sz="2800" dirty="0"/>
              <a:t>(set)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B1E711-46D8-44BC-BF72-C6EB048B4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0574246" cy="4720562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set</a:t>
            </a:r>
            <a:r>
              <a:rPr lang="ko-KR" altLang="en-US" dirty="0"/>
              <a:t>의 특징</a:t>
            </a:r>
            <a:endParaRPr lang="en-US" altLang="ko-KR" dirty="0"/>
          </a:p>
          <a:p>
            <a:pPr lvl="1"/>
            <a:r>
              <a:rPr lang="ko-KR" altLang="en-US" dirty="0"/>
              <a:t>순서가 없고 중복이 없는 객체들의 집합</a:t>
            </a:r>
            <a:r>
              <a:rPr lang="en-US" altLang="ko-KR" dirty="0"/>
              <a:t>(non sequence)</a:t>
            </a:r>
          </a:p>
          <a:p>
            <a:pPr lvl="2"/>
            <a:r>
              <a:rPr lang="en-US" altLang="ko-KR" dirty="0" err="1"/>
              <a:t>len</a:t>
            </a:r>
            <a:r>
              <a:rPr lang="en-US" altLang="ko-KR" dirty="0"/>
              <a:t>(), in, not in </a:t>
            </a:r>
            <a:r>
              <a:rPr lang="ko-KR" altLang="en-US" dirty="0"/>
              <a:t>정도만 가능</a:t>
            </a:r>
            <a:endParaRPr lang="en-US" altLang="ko-KR" dirty="0"/>
          </a:p>
          <a:p>
            <a:pPr lvl="1"/>
            <a:r>
              <a:rPr lang="en-US" altLang="ko-KR" dirty="0"/>
              <a:t>set</a:t>
            </a:r>
            <a:r>
              <a:rPr lang="ko-KR" altLang="en-US" dirty="0"/>
              <a:t> 함수 혹은 </a:t>
            </a:r>
            <a:r>
              <a:rPr lang="en-US" altLang="ko-KR" dirty="0"/>
              <a:t>{} </a:t>
            </a:r>
            <a:r>
              <a:rPr lang="ko-KR" altLang="en-US" dirty="0"/>
              <a:t>기호로 정의</a:t>
            </a:r>
            <a:r>
              <a:rPr lang="en-US" altLang="ko-KR" dirty="0"/>
              <a:t>, </a:t>
            </a:r>
            <a:r>
              <a:rPr lang="ko-KR" altLang="en-US" dirty="0"/>
              <a:t>단 빈 </a:t>
            </a:r>
            <a:r>
              <a:rPr lang="en-US" altLang="ko-KR" dirty="0"/>
              <a:t>Set</a:t>
            </a:r>
            <a:r>
              <a:rPr lang="ko-KR" altLang="en-US" dirty="0"/>
              <a:t>의 경우</a:t>
            </a:r>
            <a:r>
              <a:rPr lang="en-US" altLang="ko-KR" dirty="0"/>
              <a:t>, {}</a:t>
            </a:r>
            <a:r>
              <a:rPr lang="ko-KR" altLang="en-US" dirty="0"/>
              <a:t>로 정의 불가함</a:t>
            </a:r>
            <a:endParaRPr lang="en-US" altLang="ko-KR" dirty="0"/>
          </a:p>
          <a:p>
            <a:pPr lvl="1"/>
            <a:r>
              <a:rPr lang="ko-KR" altLang="en-US" dirty="0"/>
              <a:t>수학의 집합을 표현할 때 사용</a:t>
            </a:r>
            <a:endParaRPr lang="en-US" altLang="ko-KR" dirty="0"/>
          </a:p>
          <a:p>
            <a:pPr lvl="1"/>
            <a:r>
              <a:rPr lang="ko-KR" altLang="en-US" dirty="0"/>
              <a:t>세트의 내용은 불변이어야 한다</a:t>
            </a:r>
            <a:r>
              <a:rPr lang="en-US" altLang="ko-KR" dirty="0"/>
              <a:t>(immutable)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2754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37BA6-B747-4B10-B0E7-017A9225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자료구조와 순차자료형</a:t>
            </a:r>
            <a:br>
              <a:rPr lang="en-US" altLang="ko-KR" dirty="0"/>
            </a:br>
            <a:r>
              <a:rPr lang="en-US" altLang="ko-KR" sz="2800" dirty="0"/>
              <a:t>: </a:t>
            </a:r>
            <a:r>
              <a:rPr lang="ko-KR" altLang="en-US" sz="2800" dirty="0"/>
              <a:t>집합</a:t>
            </a:r>
            <a:r>
              <a:rPr lang="en-US" altLang="ko-KR" sz="2800" dirty="0"/>
              <a:t>(set)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B1E711-46D8-44BC-BF72-C6EB048B4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0574246" cy="4720562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set</a:t>
            </a:r>
            <a:r>
              <a:rPr lang="ko-KR" altLang="en-US" dirty="0"/>
              <a:t>의 메서드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00D0FC4-C425-44D3-9D92-077568675FB3}"/>
              </a:ext>
            </a:extLst>
          </p:cNvPr>
          <p:cNvSpPr/>
          <p:nvPr/>
        </p:nvSpPr>
        <p:spPr>
          <a:xfrm>
            <a:off x="3801215" y="2394915"/>
            <a:ext cx="3683622" cy="36464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E7838-EEA3-4A9C-8E15-876FB5B746FA}"/>
              </a:ext>
            </a:extLst>
          </p:cNvPr>
          <p:cNvSpPr txBox="1"/>
          <p:nvPr/>
        </p:nvSpPr>
        <p:spPr>
          <a:xfrm>
            <a:off x="2151576" y="3059668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.add(x)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084413-80C4-46FA-95EB-A1B1E4903C65}"/>
              </a:ext>
            </a:extLst>
          </p:cNvPr>
          <p:cNvSpPr txBox="1"/>
          <p:nvPr/>
        </p:nvSpPr>
        <p:spPr>
          <a:xfrm>
            <a:off x="7177012" y="2521745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.remove(x)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363F7E-7355-417C-A9F9-1E718EA0DBBD}"/>
              </a:ext>
            </a:extLst>
          </p:cNvPr>
          <p:cNvSpPr txBox="1"/>
          <p:nvPr/>
        </p:nvSpPr>
        <p:spPr>
          <a:xfrm>
            <a:off x="7760383" y="3290500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.discard(x)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ECEFF4-16E5-45B0-A38C-463175C693D8}"/>
              </a:ext>
            </a:extLst>
          </p:cNvPr>
          <p:cNvSpPr txBox="1"/>
          <p:nvPr/>
        </p:nvSpPr>
        <p:spPr>
          <a:xfrm>
            <a:off x="1297028" y="5352533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.update({x, y})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52CE64E-D402-48DF-A4A9-F0017FE61A81}"/>
              </a:ext>
            </a:extLst>
          </p:cNvPr>
          <p:cNvGrpSpPr/>
          <p:nvPr/>
        </p:nvGrpSpPr>
        <p:grpSpPr>
          <a:xfrm>
            <a:off x="3547282" y="3257710"/>
            <a:ext cx="829080" cy="393120"/>
            <a:chOff x="3547282" y="3257710"/>
            <a:chExt cx="829080" cy="39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312DF4D0-3EF4-4C27-A46B-30183D96E9C3}"/>
                    </a:ext>
                  </a:extLst>
                </p14:cNvPr>
                <p14:cNvContentPartPr/>
                <p14:nvPr/>
              </p14:nvContentPartPr>
              <p14:xfrm>
                <a:off x="3547282" y="3257710"/>
                <a:ext cx="796320" cy="3160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312DF4D0-3EF4-4C27-A46B-30183D96E9C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538282" y="3249070"/>
                  <a:ext cx="8139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AD4E3B2C-70B6-4A4F-817F-32CBD9098FB7}"/>
                    </a:ext>
                  </a:extLst>
                </p14:cNvPr>
                <p14:cNvContentPartPr/>
                <p14:nvPr/>
              </p14:nvContentPartPr>
              <p14:xfrm>
                <a:off x="4137322" y="3351670"/>
                <a:ext cx="239040" cy="2991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AD4E3B2C-70B6-4A4F-817F-32CBD9098F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28322" y="3343030"/>
                  <a:ext cx="256680" cy="31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098BF60-07F3-41A5-B3C5-9B1F7FC6FEB2}"/>
              </a:ext>
            </a:extLst>
          </p:cNvPr>
          <p:cNvGrpSpPr/>
          <p:nvPr/>
        </p:nvGrpSpPr>
        <p:grpSpPr>
          <a:xfrm>
            <a:off x="3812242" y="4889950"/>
            <a:ext cx="682560" cy="504000"/>
            <a:chOff x="3812242" y="4889950"/>
            <a:chExt cx="682560" cy="50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6CF356A9-141F-429B-A60D-D2E7E42895B1}"/>
                    </a:ext>
                  </a:extLst>
                </p14:cNvPr>
                <p14:cNvContentPartPr/>
                <p14:nvPr/>
              </p14:nvContentPartPr>
              <p14:xfrm>
                <a:off x="3812242" y="4986070"/>
                <a:ext cx="614160" cy="4078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6CF356A9-141F-429B-A60D-D2E7E42895B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803602" y="4977070"/>
                  <a:ext cx="63180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80C308DB-3D1D-4DB4-AF74-826047A432C6}"/>
                    </a:ext>
                  </a:extLst>
                </p14:cNvPr>
                <p14:cNvContentPartPr/>
                <p14:nvPr/>
              </p14:nvContentPartPr>
              <p14:xfrm>
                <a:off x="4271602" y="4889950"/>
                <a:ext cx="223200" cy="3423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80C308DB-3D1D-4DB4-AF74-826047A432C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262962" y="4881310"/>
                  <a:ext cx="240840" cy="36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F333B1B-887B-49A4-BE81-5D9433A13651}"/>
              </a:ext>
            </a:extLst>
          </p:cNvPr>
          <p:cNvGrpSpPr/>
          <p:nvPr/>
        </p:nvGrpSpPr>
        <p:grpSpPr>
          <a:xfrm>
            <a:off x="6943522" y="2372830"/>
            <a:ext cx="662400" cy="824040"/>
            <a:chOff x="6943522" y="2372830"/>
            <a:chExt cx="662400" cy="82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27C44D35-4CFC-4808-B016-CBA777264AB8}"/>
                    </a:ext>
                  </a:extLst>
                </p14:cNvPr>
                <p14:cNvContentPartPr/>
                <p14:nvPr/>
              </p14:nvContentPartPr>
              <p14:xfrm>
                <a:off x="6943522" y="2425750"/>
                <a:ext cx="578520" cy="7711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27C44D35-4CFC-4808-B016-CBA777264AB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34882" y="2417110"/>
                  <a:ext cx="596160" cy="78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1A9CCB6F-B255-43A3-AD10-5F4C1B6E3C5E}"/>
                    </a:ext>
                  </a:extLst>
                </p14:cNvPr>
                <p14:cNvContentPartPr/>
                <p14:nvPr/>
              </p14:nvContentPartPr>
              <p14:xfrm>
                <a:off x="7299922" y="2372830"/>
                <a:ext cx="306000" cy="24768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1A9CCB6F-B255-43A3-AD10-5F4C1B6E3C5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291282" y="2364190"/>
                  <a:ext cx="323640" cy="26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AFF6E5F-78C9-4386-8C10-CE4265619138}"/>
              </a:ext>
            </a:extLst>
          </p:cNvPr>
          <p:cNvGrpSpPr/>
          <p:nvPr/>
        </p:nvGrpSpPr>
        <p:grpSpPr>
          <a:xfrm>
            <a:off x="7240522" y="3870790"/>
            <a:ext cx="1017360" cy="272880"/>
            <a:chOff x="7240522" y="3870790"/>
            <a:chExt cx="101736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C5B27D59-33B3-41EF-A1E8-69F40D010DCF}"/>
                    </a:ext>
                  </a:extLst>
                </p14:cNvPr>
                <p14:cNvContentPartPr/>
                <p14:nvPr/>
              </p14:nvContentPartPr>
              <p14:xfrm>
                <a:off x="7240522" y="3921190"/>
                <a:ext cx="893160" cy="8784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C5B27D59-33B3-41EF-A1E8-69F40D010DC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231882" y="3912550"/>
                  <a:ext cx="9108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11CD23E0-4996-46E5-B157-23D89DE27998}"/>
                    </a:ext>
                  </a:extLst>
                </p14:cNvPr>
                <p14:cNvContentPartPr/>
                <p14:nvPr/>
              </p14:nvContentPartPr>
              <p14:xfrm>
                <a:off x="7937842" y="3870790"/>
                <a:ext cx="320040" cy="2728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11CD23E0-4996-46E5-B157-23D89DE2799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28842" y="3862150"/>
                  <a:ext cx="337680" cy="290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32175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37BA6-B747-4B10-B0E7-017A9225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자료구조와 순차자료형</a:t>
            </a:r>
            <a:br>
              <a:rPr lang="en-US" altLang="ko-KR" dirty="0"/>
            </a:br>
            <a:r>
              <a:rPr lang="en-US" altLang="ko-KR" sz="2800" dirty="0"/>
              <a:t>: </a:t>
            </a:r>
            <a:r>
              <a:rPr lang="ko-KR" altLang="en-US" sz="2800" dirty="0"/>
              <a:t>집합</a:t>
            </a:r>
            <a:r>
              <a:rPr lang="en-US" altLang="ko-KR" sz="2800" dirty="0"/>
              <a:t>(set)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B1E711-46D8-44BC-BF72-C6EB048B4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0574246" cy="4720562"/>
          </a:xfrm>
        </p:spPr>
        <p:txBody>
          <a:bodyPr/>
          <a:lstStyle/>
          <a:p>
            <a:r>
              <a:rPr lang="ko-KR" altLang="en-US" dirty="0"/>
              <a:t>집합의 연산</a:t>
            </a:r>
            <a:endParaRPr lang="en-US" altLang="ko-KR" dirty="0"/>
          </a:p>
          <a:p>
            <a:pPr lvl="1"/>
            <a:r>
              <a:rPr lang="ko-KR" altLang="en-US" dirty="0"/>
              <a:t>교집합</a:t>
            </a:r>
            <a:r>
              <a:rPr lang="en-US" altLang="ko-KR" dirty="0"/>
              <a:t>, </a:t>
            </a:r>
            <a:r>
              <a:rPr lang="ko-KR" altLang="en-US" dirty="0"/>
              <a:t>합집합</a:t>
            </a:r>
            <a:r>
              <a:rPr lang="en-US" altLang="ko-KR" dirty="0"/>
              <a:t>, </a:t>
            </a:r>
            <a:r>
              <a:rPr lang="ko-KR" altLang="en-US" dirty="0" err="1"/>
              <a:t>차집합</a:t>
            </a:r>
            <a:endParaRPr lang="en-US" altLang="ko-KR" dirty="0"/>
          </a:p>
          <a:p>
            <a:pPr lvl="1"/>
            <a:r>
              <a:rPr lang="ko-KR" altLang="en-US" dirty="0" err="1"/>
              <a:t>모집합</a:t>
            </a:r>
            <a:r>
              <a:rPr lang="en-US" altLang="ko-KR" dirty="0"/>
              <a:t>, </a:t>
            </a:r>
            <a:r>
              <a:rPr lang="ko-KR" altLang="en-US" dirty="0"/>
              <a:t>부분집합 여부 확인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3095D01-DB67-4DC9-AAD8-84B316B29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988108"/>
              </p:ext>
            </p:extLst>
          </p:nvPr>
        </p:nvGraphicFramePr>
        <p:xfrm>
          <a:off x="911669" y="2946031"/>
          <a:ext cx="5656399" cy="2225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7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메서드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교집합</a:t>
                      </a:r>
                      <a:r>
                        <a:rPr lang="en-US" altLang="ko-KR" dirty="0"/>
                        <a:t> (set)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/>
                        <a:t>a &amp;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a.intersection</a:t>
                      </a:r>
                      <a:r>
                        <a:rPr lang="en-US" altLang="ko-KR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(b)</a:t>
                      </a:r>
                      <a:endParaRPr lang="ko-KR" alt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합집합</a:t>
                      </a:r>
                      <a:r>
                        <a:rPr lang="en-US" altLang="ko-KR" dirty="0"/>
                        <a:t> (set)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|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a.union</a:t>
                      </a:r>
                      <a:r>
                        <a:rPr lang="en-US" altLang="ko-KR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(b)</a:t>
                      </a:r>
                      <a:endParaRPr lang="ko-KR" alt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차집합</a:t>
                      </a:r>
                      <a:r>
                        <a:rPr lang="en-US" altLang="ko-KR" dirty="0"/>
                        <a:t> (set)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dirty="0"/>
                        <a:t>-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a.difference</a:t>
                      </a:r>
                      <a:r>
                        <a:rPr lang="en-US" altLang="ko-KR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(b)</a:t>
                      </a:r>
                      <a:endParaRPr lang="ko-KR" alt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모집합</a:t>
                      </a:r>
                      <a:r>
                        <a:rPr lang="en-US" altLang="ko-KR" dirty="0"/>
                        <a:t> (bool)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a.issuperset</a:t>
                      </a:r>
                      <a:r>
                        <a:rPr lang="en-US" altLang="ko-KR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(b)</a:t>
                      </a:r>
                      <a:endParaRPr lang="ko-KR" alt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부분집합</a:t>
                      </a:r>
                      <a:r>
                        <a:rPr lang="en-US" altLang="ko-KR" dirty="0"/>
                        <a:t> (bool)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a.issubset</a:t>
                      </a:r>
                      <a:r>
                        <a:rPr lang="en-US" altLang="ko-KR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(b)</a:t>
                      </a:r>
                      <a:endParaRPr lang="ko-KR" alt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C3DE9C78-FF79-444F-873E-1ED46FFA9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385" y="1536390"/>
            <a:ext cx="4508142" cy="461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6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DB5CC-F25A-4587-855E-41056A6EC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자료구조와 순차자료형</a:t>
            </a:r>
            <a:br>
              <a:rPr lang="en-US" altLang="ko-KR" dirty="0"/>
            </a:br>
            <a:r>
              <a:rPr lang="en-US" altLang="ko-KR" sz="2800" dirty="0"/>
              <a:t>: </a:t>
            </a:r>
            <a:r>
              <a:rPr lang="ko-KR" altLang="en-US" sz="2800" dirty="0"/>
              <a:t>간단한 통계 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A5D1F0-F994-4BA7-849F-47DE04632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708061" cy="4720562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순차자료형의 경우</a:t>
            </a:r>
            <a:r>
              <a:rPr lang="en-US" altLang="ko-KR" dirty="0"/>
              <a:t>, min,</a:t>
            </a:r>
            <a:r>
              <a:rPr lang="ko-KR" altLang="en-US" dirty="0"/>
              <a:t> </a:t>
            </a:r>
            <a:r>
              <a:rPr lang="en-US" altLang="ko-KR" dirty="0"/>
              <a:t>max,</a:t>
            </a:r>
            <a:r>
              <a:rPr lang="ko-KR" altLang="en-US" dirty="0"/>
              <a:t> </a:t>
            </a:r>
            <a:r>
              <a:rPr lang="en-US" altLang="ko-KR" dirty="0"/>
              <a:t>sum</a:t>
            </a:r>
            <a:r>
              <a:rPr lang="ko-KR" altLang="en-US" dirty="0"/>
              <a:t> 등 간단한 통계 함수를 적용할 수 있다</a:t>
            </a:r>
          </a:p>
        </p:txBody>
      </p:sp>
    </p:spTree>
    <p:extLst>
      <p:ext uri="{BB962C8B-B14F-4D97-AF65-F5344CB8AC3E}">
        <p14:creationId xmlns:p14="http://schemas.microsoft.com/office/powerpoint/2010/main" val="410961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F9944-A066-4D0C-81D8-C7112611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자료구조와 순차자료형</a:t>
            </a:r>
            <a:br>
              <a:rPr lang="en-US" altLang="ko-KR" dirty="0"/>
            </a:br>
            <a:r>
              <a:rPr lang="en-US" altLang="ko-KR" sz="2800" dirty="0"/>
              <a:t>: </a:t>
            </a:r>
            <a:r>
              <a:rPr lang="ko-KR" altLang="en-US" sz="2800" dirty="0"/>
              <a:t>내장 순차 자료형 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7CFF4-94AD-4580-9161-05EC27413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range</a:t>
            </a:r>
          </a:p>
          <a:p>
            <a:pPr lvl="1"/>
            <a:r>
              <a:rPr lang="ko-KR" altLang="en-US" dirty="0"/>
              <a:t>연속된 정수를 넘겨주는 </a:t>
            </a:r>
            <a:r>
              <a:rPr lang="ko-KR" altLang="en-US" dirty="0" err="1"/>
              <a:t>이터레이터를</a:t>
            </a:r>
            <a:r>
              <a:rPr lang="ko-KR" altLang="en-US" dirty="0"/>
              <a:t> 반환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start</a:t>
            </a:r>
            <a:r>
              <a:rPr lang="ko-KR" altLang="en-US" dirty="0"/>
              <a:t>부터 </a:t>
            </a:r>
            <a:r>
              <a:rPr lang="en-US" altLang="ko-KR" dirty="0"/>
              <a:t>stop</a:t>
            </a:r>
            <a:r>
              <a:rPr lang="ko-KR" altLang="en-US" dirty="0"/>
              <a:t>까지 </a:t>
            </a:r>
            <a:r>
              <a:rPr lang="en-US" altLang="ko-KR" dirty="0"/>
              <a:t>step </a:t>
            </a:r>
            <a:r>
              <a:rPr lang="ko-KR" altLang="en-US" dirty="0"/>
              <a:t>간격으로 연속된 정수를 생성</a:t>
            </a:r>
          </a:p>
        </p:txBody>
      </p:sp>
      <p:sp>
        <p:nvSpPr>
          <p:cNvPr id="5" name="텍스트상자 4">
            <a:extLst>
              <a:ext uri="{FF2B5EF4-FFF2-40B4-BE49-F238E27FC236}">
                <a16:creationId xmlns:a16="http://schemas.microsoft.com/office/drawing/2014/main" id="{5F598AE8-B3C1-4FA8-8641-C9F8A40EBA09}"/>
              </a:ext>
            </a:extLst>
          </p:cNvPr>
          <p:cNvSpPr txBox="1"/>
          <p:nvPr/>
        </p:nvSpPr>
        <p:spPr>
          <a:xfrm>
            <a:off x="1481084" y="2186597"/>
            <a:ext cx="6701015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altLang="ko-KR" sz="2000" b="0" dirty="0">
              <a:solidFill>
                <a:srgbClr val="795E2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	range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({start = 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} stop {, step = 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altLang="ko-K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912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F9944-A066-4D0C-81D8-C7112611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자료구조와 순차자료형</a:t>
            </a:r>
            <a:br>
              <a:rPr lang="en-US" altLang="ko-KR" dirty="0"/>
            </a:br>
            <a:r>
              <a:rPr lang="en-US" altLang="ko-KR" sz="2800" dirty="0"/>
              <a:t>: </a:t>
            </a:r>
            <a:r>
              <a:rPr lang="ko-KR" altLang="en-US" sz="2800" dirty="0"/>
              <a:t>내장 순차 자료형 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7CFF4-94AD-4580-9161-05EC27413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enumerate</a:t>
            </a:r>
          </a:p>
          <a:p>
            <a:pPr lvl="1"/>
            <a:r>
              <a:rPr lang="ko-KR" altLang="en-US" dirty="0"/>
              <a:t>순차자료형에서 현재 아이템의 색인을 함께 처리하고자 할 때 흔히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AAAD14F-3250-49EE-8FB2-8B59C35977E3}"/>
              </a:ext>
            </a:extLst>
          </p:cNvPr>
          <p:cNvGrpSpPr/>
          <p:nvPr/>
        </p:nvGrpSpPr>
        <p:grpSpPr>
          <a:xfrm>
            <a:off x="5731727" y="2075273"/>
            <a:ext cx="4499332" cy="782481"/>
            <a:chOff x="2243999" y="2494147"/>
            <a:chExt cx="7541011" cy="131146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A39AC2E-9E4C-4AED-9F29-27734AE0A8B7}"/>
                </a:ext>
              </a:extLst>
            </p:cNvPr>
            <p:cNvSpPr/>
            <p:nvPr/>
          </p:nvSpPr>
          <p:spPr>
            <a:xfrm>
              <a:off x="2783001" y="2673068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DFA10C2-4D6A-4B9F-85EE-1BFE6332DDE6}"/>
                </a:ext>
              </a:extLst>
            </p:cNvPr>
            <p:cNvSpPr/>
            <p:nvPr/>
          </p:nvSpPr>
          <p:spPr>
            <a:xfrm>
              <a:off x="3894624" y="2673068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y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809A5CF-DF58-410B-8749-0C387AE73529}"/>
                </a:ext>
              </a:extLst>
            </p:cNvPr>
            <p:cNvSpPr/>
            <p:nvPr/>
          </p:nvSpPr>
          <p:spPr>
            <a:xfrm>
              <a:off x="5001764" y="2673068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0785C18-B214-4765-916D-3C1DB9C64934}"/>
                </a:ext>
              </a:extLst>
            </p:cNvPr>
            <p:cNvSpPr/>
            <p:nvPr/>
          </p:nvSpPr>
          <p:spPr>
            <a:xfrm>
              <a:off x="6096016" y="2673068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h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72E9877-2904-4832-A6DE-64A90CDEB905}"/>
                </a:ext>
              </a:extLst>
            </p:cNvPr>
            <p:cNvSpPr/>
            <p:nvPr/>
          </p:nvSpPr>
          <p:spPr>
            <a:xfrm>
              <a:off x="7207639" y="2673068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40E7AD1-C2DE-409E-A9F4-B17A24B12D57}"/>
                </a:ext>
              </a:extLst>
            </p:cNvPr>
            <p:cNvSpPr/>
            <p:nvPr/>
          </p:nvSpPr>
          <p:spPr>
            <a:xfrm>
              <a:off x="8314779" y="2673068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n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왼쪽 대괄호 12">
              <a:extLst>
                <a:ext uri="{FF2B5EF4-FFF2-40B4-BE49-F238E27FC236}">
                  <a16:creationId xmlns:a16="http://schemas.microsoft.com/office/drawing/2014/main" id="{FE428851-07BB-428F-B010-C9BB2BE416FD}"/>
                </a:ext>
              </a:extLst>
            </p:cNvPr>
            <p:cNvSpPr/>
            <p:nvPr/>
          </p:nvSpPr>
          <p:spPr>
            <a:xfrm>
              <a:off x="2243999" y="2494147"/>
              <a:ext cx="314325" cy="1308099"/>
            </a:xfrm>
            <a:prstGeom prst="leftBracket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>
              <a:extLst>
                <a:ext uri="{FF2B5EF4-FFF2-40B4-BE49-F238E27FC236}">
                  <a16:creationId xmlns:a16="http://schemas.microsoft.com/office/drawing/2014/main" id="{140F7B00-81B9-424A-9BC6-5728A79C4554}"/>
                </a:ext>
              </a:extLst>
            </p:cNvPr>
            <p:cNvSpPr/>
            <p:nvPr/>
          </p:nvSpPr>
          <p:spPr>
            <a:xfrm rot="10800000">
              <a:off x="9470685" y="2497509"/>
              <a:ext cx="314325" cy="1308099"/>
            </a:xfrm>
            <a:prstGeom prst="leftBracket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921C714-3360-4CC4-9AB0-910A0C08902B}"/>
              </a:ext>
            </a:extLst>
          </p:cNvPr>
          <p:cNvSpPr txBox="1"/>
          <p:nvPr/>
        </p:nvSpPr>
        <p:spPr>
          <a:xfrm>
            <a:off x="823517" y="2220421"/>
            <a:ext cx="4817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latin typeface="Consolas" panose="020B0609020204030204" pitchFamily="49" charset="0"/>
              </a:rPr>
              <a:t>for item in enumerate(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B5BD99-5B1D-44BE-A6F7-585C0D7EEC46}"/>
              </a:ext>
            </a:extLst>
          </p:cNvPr>
          <p:cNvSpPr txBox="1"/>
          <p:nvPr/>
        </p:nvSpPr>
        <p:spPr>
          <a:xfrm>
            <a:off x="10348409" y="2220421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):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631D61-60CB-493B-BD58-328EC3C99500}"/>
              </a:ext>
            </a:extLst>
          </p:cNvPr>
          <p:cNvSpPr txBox="1"/>
          <p:nvPr/>
        </p:nvSpPr>
        <p:spPr>
          <a:xfrm>
            <a:off x="1616927" y="2992584"/>
            <a:ext cx="3934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item == (0, 'P')</a:t>
            </a:r>
          </a:p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item == (1, 'y')</a:t>
            </a:r>
          </a:p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...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02093A3-D2DD-46AC-B1E5-9BE8994BD27D}"/>
              </a:ext>
            </a:extLst>
          </p:cNvPr>
          <p:cNvGrpSpPr/>
          <p:nvPr/>
        </p:nvGrpSpPr>
        <p:grpSpPr>
          <a:xfrm>
            <a:off x="5731727" y="4441856"/>
            <a:ext cx="4499332" cy="782481"/>
            <a:chOff x="2243999" y="2494147"/>
            <a:chExt cx="7541011" cy="1311461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E07ACA8-A1F9-4558-9EA5-64BF161278D8}"/>
                </a:ext>
              </a:extLst>
            </p:cNvPr>
            <p:cNvSpPr/>
            <p:nvPr/>
          </p:nvSpPr>
          <p:spPr>
            <a:xfrm>
              <a:off x="2783001" y="2673068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B2C15E0-6F25-4C64-9FF6-05C4A7E3B697}"/>
                </a:ext>
              </a:extLst>
            </p:cNvPr>
            <p:cNvSpPr/>
            <p:nvPr/>
          </p:nvSpPr>
          <p:spPr>
            <a:xfrm>
              <a:off x="3894624" y="2673068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y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DE159AC-878B-4D06-AD97-6B0C41CF05A3}"/>
                </a:ext>
              </a:extLst>
            </p:cNvPr>
            <p:cNvSpPr/>
            <p:nvPr/>
          </p:nvSpPr>
          <p:spPr>
            <a:xfrm>
              <a:off x="5001764" y="2673068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B9031E-2430-486F-91D8-37F40D22FB9C}"/>
                </a:ext>
              </a:extLst>
            </p:cNvPr>
            <p:cNvSpPr/>
            <p:nvPr/>
          </p:nvSpPr>
          <p:spPr>
            <a:xfrm>
              <a:off x="6096016" y="2673068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h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BE5D721-1962-4BA0-A1CB-73F00F924071}"/>
                </a:ext>
              </a:extLst>
            </p:cNvPr>
            <p:cNvSpPr/>
            <p:nvPr/>
          </p:nvSpPr>
          <p:spPr>
            <a:xfrm>
              <a:off x="7207639" y="2673068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68C03A0-A278-4FC1-8AC4-12461059DCDE}"/>
                </a:ext>
              </a:extLst>
            </p:cNvPr>
            <p:cNvSpPr/>
            <p:nvPr/>
          </p:nvSpPr>
          <p:spPr>
            <a:xfrm>
              <a:off x="8314779" y="2673068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n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왼쪽 대괄호 27">
              <a:extLst>
                <a:ext uri="{FF2B5EF4-FFF2-40B4-BE49-F238E27FC236}">
                  <a16:creationId xmlns:a16="http://schemas.microsoft.com/office/drawing/2014/main" id="{216E6A79-2017-4B83-837A-920900B90403}"/>
                </a:ext>
              </a:extLst>
            </p:cNvPr>
            <p:cNvSpPr/>
            <p:nvPr/>
          </p:nvSpPr>
          <p:spPr>
            <a:xfrm>
              <a:off x="2243999" y="2494147"/>
              <a:ext cx="314325" cy="1308099"/>
            </a:xfrm>
            <a:prstGeom prst="leftBracket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왼쪽 대괄호 28">
              <a:extLst>
                <a:ext uri="{FF2B5EF4-FFF2-40B4-BE49-F238E27FC236}">
                  <a16:creationId xmlns:a16="http://schemas.microsoft.com/office/drawing/2014/main" id="{07F05114-465E-453E-AFB6-386380A0211B}"/>
                </a:ext>
              </a:extLst>
            </p:cNvPr>
            <p:cNvSpPr/>
            <p:nvPr/>
          </p:nvSpPr>
          <p:spPr>
            <a:xfrm rot="10800000">
              <a:off x="9470685" y="2497509"/>
              <a:ext cx="314325" cy="1308099"/>
            </a:xfrm>
            <a:prstGeom prst="leftBracket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6ECF2EB-6B64-4CE6-8F0D-C4C954DDD30F}"/>
              </a:ext>
            </a:extLst>
          </p:cNvPr>
          <p:cNvSpPr txBox="1"/>
          <p:nvPr/>
        </p:nvSpPr>
        <p:spPr>
          <a:xfrm>
            <a:off x="823517" y="4587004"/>
            <a:ext cx="4817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latin typeface="Consolas" panose="020B0609020204030204" pitchFamily="49" charset="0"/>
              </a:rPr>
              <a:t>for </a:t>
            </a:r>
            <a:r>
              <a:rPr lang="en-US" altLang="ko-KR" sz="2800" dirty="0" err="1">
                <a:latin typeface="Consolas" panose="020B0609020204030204" pitchFamily="49" charset="0"/>
              </a:rPr>
              <a:t>i</a:t>
            </a:r>
            <a:r>
              <a:rPr lang="en-US" altLang="ko-KR" sz="2800" dirty="0">
                <a:latin typeface="Consolas" panose="020B0609020204030204" pitchFamily="49" charset="0"/>
              </a:rPr>
              <a:t>, v in enumerate(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3EAFFA-728E-4F2E-8EEA-91AC9B81462E}"/>
              </a:ext>
            </a:extLst>
          </p:cNvPr>
          <p:cNvSpPr txBox="1"/>
          <p:nvPr/>
        </p:nvSpPr>
        <p:spPr>
          <a:xfrm>
            <a:off x="10348409" y="4587004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):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ECEF40-50A9-480E-9B31-7C1E96BCF8ED}"/>
              </a:ext>
            </a:extLst>
          </p:cNvPr>
          <p:cNvSpPr txBox="1"/>
          <p:nvPr/>
        </p:nvSpPr>
        <p:spPr>
          <a:xfrm>
            <a:off x="1092820" y="5436111"/>
            <a:ext cx="4458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 == 0, v == 'P'</a:t>
            </a:r>
          </a:p>
          <a:p>
            <a:pPr algn="r"/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 == 1, v == 'y'</a:t>
            </a:r>
          </a:p>
          <a:p>
            <a:pPr algn="r"/>
            <a:r>
              <a:rPr lang="en-US" altLang="ko-KR" sz="2400" dirty="0">
                <a:latin typeface="Consolas" panose="020B0609020204030204" pitchFamily="49" charset="0"/>
              </a:rPr>
              <a:t>...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CE15D40-CC51-468E-819D-6B385B85BD32}"/>
              </a:ext>
            </a:extLst>
          </p:cNvPr>
          <p:cNvGrpSpPr/>
          <p:nvPr/>
        </p:nvGrpSpPr>
        <p:grpSpPr>
          <a:xfrm>
            <a:off x="5596042" y="2903830"/>
            <a:ext cx="1329120" cy="762120"/>
            <a:chOff x="5596042" y="2903830"/>
            <a:chExt cx="1329120" cy="76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126B4973-E394-4844-AA46-AAD63F0E2AAC}"/>
                    </a:ext>
                  </a:extLst>
                </p14:cNvPr>
                <p14:cNvContentPartPr/>
                <p14:nvPr/>
              </p14:nvContentPartPr>
              <p14:xfrm>
                <a:off x="5739682" y="2903830"/>
                <a:ext cx="486000" cy="26640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126B4973-E394-4844-AA46-AAD63F0E2AA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31042" y="2894830"/>
                  <a:ext cx="5036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916E968B-3F99-4276-9F4E-96B9605B52BA}"/>
                    </a:ext>
                  </a:extLst>
                </p14:cNvPr>
                <p14:cNvContentPartPr/>
                <p14:nvPr/>
              </p14:nvContentPartPr>
              <p14:xfrm>
                <a:off x="5645002" y="3050710"/>
                <a:ext cx="245160" cy="19692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916E968B-3F99-4276-9F4E-96B9605B52B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36002" y="3041710"/>
                  <a:ext cx="2628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4001DDCE-F584-44C8-A0C3-B3984F4749DF}"/>
                    </a:ext>
                  </a:extLst>
                </p14:cNvPr>
                <p14:cNvContentPartPr/>
                <p14:nvPr/>
              </p14:nvContentPartPr>
              <p14:xfrm>
                <a:off x="5695762" y="2945950"/>
                <a:ext cx="1229400" cy="65808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4001DDCE-F584-44C8-A0C3-B3984F4749D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86762" y="2936950"/>
                  <a:ext cx="1247040" cy="67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A0018DCD-13DB-4CEC-8B26-9D71C6566508}"/>
                    </a:ext>
                  </a:extLst>
                </p14:cNvPr>
                <p14:cNvContentPartPr/>
                <p14:nvPr/>
              </p14:nvContentPartPr>
              <p14:xfrm>
                <a:off x="5596042" y="3457150"/>
                <a:ext cx="305640" cy="20880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A0018DCD-13DB-4CEC-8B26-9D71C656650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87042" y="3448510"/>
                  <a:ext cx="32328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003E958-F212-451F-8FD9-BD110163A96F}"/>
              </a:ext>
            </a:extLst>
          </p:cNvPr>
          <p:cNvGrpSpPr/>
          <p:nvPr/>
        </p:nvGrpSpPr>
        <p:grpSpPr>
          <a:xfrm>
            <a:off x="5517922" y="5303590"/>
            <a:ext cx="1401120" cy="889920"/>
            <a:chOff x="5517922" y="5303590"/>
            <a:chExt cx="1401120" cy="88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CC385D47-9432-4D8E-90ED-31EA5DA6E41C}"/>
                    </a:ext>
                  </a:extLst>
                </p14:cNvPr>
                <p14:cNvContentPartPr/>
                <p14:nvPr/>
              </p14:nvContentPartPr>
              <p14:xfrm>
                <a:off x="5771362" y="5303590"/>
                <a:ext cx="543240" cy="30780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CC385D47-9432-4D8E-90ED-31EA5DA6E41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62722" y="5294590"/>
                  <a:ext cx="5608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3E5CA85D-3F71-4CF5-AF92-0BD4800604F0}"/>
                    </a:ext>
                  </a:extLst>
                </p14:cNvPr>
                <p14:cNvContentPartPr/>
                <p14:nvPr/>
              </p14:nvContentPartPr>
              <p14:xfrm>
                <a:off x="5517922" y="5510230"/>
                <a:ext cx="457200" cy="21528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3E5CA85D-3F71-4CF5-AF92-0BD4800604F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508922" y="5501230"/>
                  <a:ext cx="4748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5276404B-A8C0-468C-AA10-59741381D704}"/>
                    </a:ext>
                  </a:extLst>
                </p14:cNvPr>
                <p14:cNvContentPartPr/>
                <p14:nvPr/>
              </p14:nvContentPartPr>
              <p14:xfrm>
                <a:off x="5742202" y="5307550"/>
                <a:ext cx="1176840" cy="72540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5276404B-A8C0-468C-AA10-59741381D70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733202" y="5298910"/>
                  <a:ext cx="1194480" cy="74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C38B8BFF-6A79-4A77-9F46-09C53E19AC5F}"/>
                    </a:ext>
                  </a:extLst>
                </p14:cNvPr>
                <p14:cNvContentPartPr/>
                <p14:nvPr/>
              </p14:nvContentPartPr>
              <p14:xfrm>
                <a:off x="5602882" y="5867350"/>
                <a:ext cx="347040" cy="32616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C38B8BFF-6A79-4A77-9F46-09C53E19AC5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93882" y="5858350"/>
                  <a:ext cx="364680" cy="343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08204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F9944-A066-4D0C-81D8-C7112611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자료구조와 순차자료형</a:t>
            </a:r>
            <a:br>
              <a:rPr lang="en-US" altLang="ko-KR" dirty="0"/>
            </a:br>
            <a:r>
              <a:rPr lang="en-US" altLang="ko-KR" sz="2800" dirty="0"/>
              <a:t>: </a:t>
            </a:r>
            <a:r>
              <a:rPr lang="ko-KR" altLang="en-US" sz="2800" dirty="0"/>
              <a:t>내장 순차 자료형 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7CFF4-94AD-4580-9161-05EC27413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zip</a:t>
            </a:r>
          </a:p>
          <a:p>
            <a:pPr lvl="1"/>
            <a:r>
              <a:rPr lang="ko-KR" altLang="en-US" dirty="0"/>
              <a:t>여러 개의 리스트나 다른 순차자료형을 짝지어 </a:t>
            </a:r>
            <a:r>
              <a:rPr lang="ko-KR" altLang="en-US" dirty="0" err="1"/>
              <a:t>튜플의</a:t>
            </a:r>
            <a:r>
              <a:rPr lang="ko-KR" altLang="en-US" dirty="0"/>
              <a:t> 리스트를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14D30EA-45F2-41B9-B6D6-F4D21AFE70DA}"/>
              </a:ext>
            </a:extLst>
          </p:cNvPr>
          <p:cNvGrpSpPr/>
          <p:nvPr/>
        </p:nvGrpSpPr>
        <p:grpSpPr>
          <a:xfrm>
            <a:off x="2497872" y="2375430"/>
            <a:ext cx="4886745" cy="785941"/>
            <a:chOff x="2243999" y="2484986"/>
            <a:chExt cx="8190327" cy="1317260"/>
          </a:xfrm>
        </p:grpSpPr>
        <p:sp>
          <p:nvSpPr>
            <p:cNvPr id="40" name="왼쪽 대괄호 39">
              <a:extLst>
                <a:ext uri="{FF2B5EF4-FFF2-40B4-BE49-F238E27FC236}">
                  <a16:creationId xmlns:a16="http://schemas.microsoft.com/office/drawing/2014/main" id="{BD872810-4334-4596-91B7-B2E865E1C850}"/>
                </a:ext>
              </a:extLst>
            </p:cNvPr>
            <p:cNvSpPr/>
            <p:nvPr/>
          </p:nvSpPr>
          <p:spPr>
            <a:xfrm>
              <a:off x="2243999" y="2494147"/>
              <a:ext cx="314325" cy="1308099"/>
            </a:xfrm>
            <a:prstGeom prst="leftBracket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왼쪽 대괄호 40">
              <a:extLst>
                <a:ext uri="{FF2B5EF4-FFF2-40B4-BE49-F238E27FC236}">
                  <a16:creationId xmlns:a16="http://schemas.microsoft.com/office/drawing/2014/main" id="{641E91EF-617F-47F4-B499-2A141190B6DE}"/>
                </a:ext>
              </a:extLst>
            </p:cNvPr>
            <p:cNvSpPr/>
            <p:nvPr/>
          </p:nvSpPr>
          <p:spPr>
            <a:xfrm rot="10800000">
              <a:off x="10120000" y="2484986"/>
              <a:ext cx="314326" cy="1308099"/>
            </a:xfrm>
            <a:prstGeom prst="leftBracket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CB755E-C669-4843-B724-B7503E7F8713}"/>
              </a:ext>
            </a:extLst>
          </p:cNvPr>
          <p:cNvSpPr/>
          <p:nvPr/>
        </p:nvSpPr>
        <p:spPr>
          <a:xfrm>
            <a:off x="2798955" y="2497928"/>
            <a:ext cx="1304693" cy="5464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C9C096-FC20-4C8A-BE24-78CF0E1C7A64}"/>
              </a:ext>
            </a:extLst>
          </p:cNvPr>
          <p:cNvSpPr/>
          <p:nvPr/>
        </p:nvSpPr>
        <p:spPr>
          <a:xfrm>
            <a:off x="4271664" y="2497928"/>
            <a:ext cx="1304693" cy="5464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two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3882FE-073B-449F-B51C-664C1F6FC184}"/>
              </a:ext>
            </a:extLst>
          </p:cNvPr>
          <p:cNvSpPr/>
          <p:nvPr/>
        </p:nvSpPr>
        <p:spPr>
          <a:xfrm>
            <a:off x="5744373" y="2497928"/>
            <a:ext cx="1304693" cy="5464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three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AF78DF-4B15-4D73-965C-7DABC9D321F8}"/>
              </a:ext>
            </a:extLst>
          </p:cNvPr>
          <p:cNvGrpSpPr/>
          <p:nvPr/>
        </p:nvGrpSpPr>
        <p:grpSpPr>
          <a:xfrm>
            <a:off x="2497872" y="3521999"/>
            <a:ext cx="4886745" cy="785941"/>
            <a:chOff x="2243999" y="2484986"/>
            <a:chExt cx="8190327" cy="1317260"/>
          </a:xfrm>
        </p:grpSpPr>
        <p:sp>
          <p:nvSpPr>
            <p:cNvPr id="45" name="왼쪽 대괄호 44">
              <a:extLst>
                <a:ext uri="{FF2B5EF4-FFF2-40B4-BE49-F238E27FC236}">
                  <a16:creationId xmlns:a16="http://schemas.microsoft.com/office/drawing/2014/main" id="{0945AA90-6D26-45EB-891F-D285E9D7C4EF}"/>
                </a:ext>
              </a:extLst>
            </p:cNvPr>
            <p:cNvSpPr/>
            <p:nvPr/>
          </p:nvSpPr>
          <p:spPr>
            <a:xfrm>
              <a:off x="2243999" y="2494147"/>
              <a:ext cx="314325" cy="1308099"/>
            </a:xfrm>
            <a:prstGeom prst="leftBracket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왼쪽 대괄호 45">
              <a:extLst>
                <a:ext uri="{FF2B5EF4-FFF2-40B4-BE49-F238E27FC236}">
                  <a16:creationId xmlns:a16="http://schemas.microsoft.com/office/drawing/2014/main" id="{D5584929-AD1C-4410-B2A0-4D96728D28CA}"/>
                </a:ext>
              </a:extLst>
            </p:cNvPr>
            <p:cNvSpPr/>
            <p:nvPr/>
          </p:nvSpPr>
          <p:spPr>
            <a:xfrm rot="10800000">
              <a:off x="10120000" y="2484986"/>
              <a:ext cx="314326" cy="1308099"/>
            </a:xfrm>
            <a:prstGeom prst="leftBracket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F920F28-9198-4DCF-90F1-EA9326670F16}"/>
              </a:ext>
            </a:extLst>
          </p:cNvPr>
          <p:cNvSpPr/>
          <p:nvPr/>
        </p:nvSpPr>
        <p:spPr>
          <a:xfrm>
            <a:off x="2798955" y="3644497"/>
            <a:ext cx="1304693" cy="5464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47D9B46-DC40-49E2-A750-D44D596BBC6B}"/>
              </a:ext>
            </a:extLst>
          </p:cNvPr>
          <p:cNvSpPr/>
          <p:nvPr/>
        </p:nvSpPr>
        <p:spPr>
          <a:xfrm>
            <a:off x="4271664" y="3644497"/>
            <a:ext cx="1304693" cy="5464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F911EE6-6FFC-47B8-A0E1-9C8B54F34A73}"/>
              </a:ext>
            </a:extLst>
          </p:cNvPr>
          <p:cNvSpPr/>
          <p:nvPr/>
        </p:nvSpPr>
        <p:spPr>
          <a:xfrm>
            <a:off x="5744373" y="3644497"/>
            <a:ext cx="1304693" cy="5464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9D4D91-F912-410A-AD66-BBB7D6A379C4}"/>
              </a:ext>
            </a:extLst>
          </p:cNvPr>
          <p:cNvSpPr txBox="1"/>
          <p:nvPr/>
        </p:nvSpPr>
        <p:spPr>
          <a:xfrm>
            <a:off x="1262886" y="2504057"/>
            <a:ext cx="1086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latin typeface="Consolas" panose="020B0609020204030204" pitchFamily="49" charset="0"/>
              </a:rPr>
              <a:t>zip(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7CD101-639E-4EDC-B474-8B0D4D697E35}"/>
              </a:ext>
            </a:extLst>
          </p:cNvPr>
          <p:cNvSpPr txBox="1"/>
          <p:nvPr/>
        </p:nvSpPr>
        <p:spPr>
          <a:xfrm>
            <a:off x="7532626" y="3644497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E1DF24-71B2-4379-9B6A-08AA4B4DFD2C}"/>
              </a:ext>
            </a:extLst>
          </p:cNvPr>
          <p:cNvSpPr txBox="1"/>
          <p:nvPr/>
        </p:nvSpPr>
        <p:spPr>
          <a:xfrm>
            <a:off x="7532626" y="2504057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,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0A84DCF-5DF7-41FF-BCA8-B25C4A42B8E1}"/>
              </a:ext>
            </a:extLst>
          </p:cNvPr>
          <p:cNvGrpSpPr/>
          <p:nvPr/>
        </p:nvGrpSpPr>
        <p:grpSpPr>
          <a:xfrm>
            <a:off x="2497872" y="5188234"/>
            <a:ext cx="7276916" cy="785941"/>
            <a:chOff x="2243999" y="2484986"/>
            <a:chExt cx="12196324" cy="1317260"/>
          </a:xfrm>
        </p:grpSpPr>
        <p:sp>
          <p:nvSpPr>
            <p:cNvPr id="55" name="왼쪽 대괄호 54">
              <a:extLst>
                <a:ext uri="{FF2B5EF4-FFF2-40B4-BE49-F238E27FC236}">
                  <a16:creationId xmlns:a16="http://schemas.microsoft.com/office/drawing/2014/main" id="{3D97E2A4-DC09-481F-92EA-9598C203C631}"/>
                </a:ext>
              </a:extLst>
            </p:cNvPr>
            <p:cNvSpPr/>
            <p:nvPr/>
          </p:nvSpPr>
          <p:spPr>
            <a:xfrm>
              <a:off x="2243999" y="2494147"/>
              <a:ext cx="314325" cy="1308099"/>
            </a:xfrm>
            <a:prstGeom prst="leftBracket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왼쪽 대괄호 55">
              <a:extLst>
                <a:ext uri="{FF2B5EF4-FFF2-40B4-BE49-F238E27FC236}">
                  <a16:creationId xmlns:a16="http://schemas.microsoft.com/office/drawing/2014/main" id="{FA281E23-961C-44BB-9962-2D458F8E688B}"/>
                </a:ext>
              </a:extLst>
            </p:cNvPr>
            <p:cNvSpPr/>
            <p:nvPr/>
          </p:nvSpPr>
          <p:spPr>
            <a:xfrm rot="10800000">
              <a:off x="14125997" y="2484986"/>
              <a:ext cx="314326" cy="1308099"/>
            </a:xfrm>
            <a:prstGeom prst="leftBracket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9B09B07-E1C2-4117-AFDC-D0E70631EE8C}"/>
              </a:ext>
            </a:extLst>
          </p:cNvPr>
          <p:cNvGrpSpPr/>
          <p:nvPr/>
        </p:nvGrpSpPr>
        <p:grpSpPr>
          <a:xfrm>
            <a:off x="2591642" y="5188234"/>
            <a:ext cx="2493314" cy="707886"/>
            <a:chOff x="2591642" y="5188234"/>
            <a:chExt cx="2493314" cy="707886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227F1B3-28EC-4923-9251-1CCCC9158CD7}"/>
                </a:ext>
              </a:extLst>
            </p:cNvPr>
            <p:cNvSpPr txBox="1"/>
            <p:nvPr/>
          </p:nvSpPr>
          <p:spPr>
            <a:xfrm>
              <a:off x="2591642" y="5188234"/>
              <a:ext cx="24933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/>
                <a:t>(     ,     ),</a:t>
              </a:r>
              <a:endParaRPr lang="ko-KR" altLang="en-US" sz="4000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A5FC7BEA-B7C5-466A-B144-A6D1A30AE896}"/>
                </a:ext>
              </a:extLst>
            </p:cNvPr>
            <p:cNvSpPr/>
            <p:nvPr/>
          </p:nvSpPr>
          <p:spPr>
            <a:xfrm>
              <a:off x="2938883" y="5305267"/>
              <a:ext cx="600858" cy="5464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one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D32DD9D-208B-48F5-982F-54C474288506}"/>
                </a:ext>
              </a:extLst>
            </p:cNvPr>
            <p:cNvSpPr/>
            <p:nvPr/>
          </p:nvSpPr>
          <p:spPr>
            <a:xfrm>
              <a:off x="3905093" y="5305267"/>
              <a:ext cx="600858" cy="5464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669B0B9-89EC-4ECB-AD35-90A170E12F04}"/>
              </a:ext>
            </a:extLst>
          </p:cNvPr>
          <p:cNvGrpSpPr/>
          <p:nvPr/>
        </p:nvGrpSpPr>
        <p:grpSpPr>
          <a:xfrm>
            <a:off x="4871303" y="5224529"/>
            <a:ext cx="2493314" cy="707886"/>
            <a:chOff x="2591642" y="5188234"/>
            <a:chExt cx="2493314" cy="707886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684C747-AE57-4327-A47A-9E8BEFFF7BD1}"/>
                </a:ext>
              </a:extLst>
            </p:cNvPr>
            <p:cNvSpPr txBox="1"/>
            <p:nvPr/>
          </p:nvSpPr>
          <p:spPr>
            <a:xfrm>
              <a:off x="2591642" y="5188234"/>
              <a:ext cx="24933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/>
                <a:t>(     ,     ),</a:t>
              </a:r>
              <a:endParaRPr lang="ko-KR" altLang="en-US" sz="4000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0DD85C9-AC5C-4C9E-82B8-EFD756A99020}"/>
                </a:ext>
              </a:extLst>
            </p:cNvPr>
            <p:cNvSpPr/>
            <p:nvPr/>
          </p:nvSpPr>
          <p:spPr>
            <a:xfrm>
              <a:off x="2938883" y="5305267"/>
              <a:ext cx="600858" cy="5464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two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CF0C0A2-531B-4D0F-BA9C-77C421615A29}"/>
                </a:ext>
              </a:extLst>
            </p:cNvPr>
            <p:cNvSpPr/>
            <p:nvPr/>
          </p:nvSpPr>
          <p:spPr>
            <a:xfrm>
              <a:off x="3905093" y="5305267"/>
              <a:ext cx="600858" cy="5464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30DE4C65-5D7C-4EB6-B4C3-DB7F122EEEF3}"/>
              </a:ext>
            </a:extLst>
          </p:cNvPr>
          <p:cNvGrpSpPr/>
          <p:nvPr/>
        </p:nvGrpSpPr>
        <p:grpSpPr>
          <a:xfrm>
            <a:off x="7150964" y="5193867"/>
            <a:ext cx="2493314" cy="707886"/>
            <a:chOff x="2591642" y="5188234"/>
            <a:chExt cx="2493314" cy="707886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6F10EA2-1E81-40D5-992D-79EA37B280F7}"/>
                </a:ext>
              </a:extLst>
            </p:cNvPr>
            <p:cNvSpPr txBox="1"/>
            <p:nvPr/>
          </p:nvSpPr>
          <p:spPr>
            <a:xfrm>
              <a:off x="2591642" y="5188234"/>
              <a:ext cx="24933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/>
                <a:t>(      ,     )</a:t>
              </a:r>
              <a:endParaRPr lang="ko-KR" altLang="en-US" sz="4000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9B939CE-D4AD-46E5-850B-AB86279ADD64}"/>
                </a:ext>
              </a:extLst>
            </p:cNvPr>
            <p:cNvSpPr/>
            <p:nvPr/>
          </p:nvSpPr>
          <p:spPr>
            <a:xfrm>
              <a:off x="2938883" y="5305267"/>
              <a:ext cx="845998" cy="5464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three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AFD38B1F-0E73-406C-9F79-877EB37D42CD}"/>
                </a:ext>
              </a:extLst>
            </p:cNvPr>
            <p:cNvSpPr/>
            <p:nvPr/>
          </p:nvSpPr>
          <p:spPr>
            <a:xfrm>
              <a:off x="4071000" y="5305267"/>
              <a:ext cx="600858" cy="5464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2B0637E-A362-4CFF-8651-0D76FBB6F149}"/>
              </a:ext>
            </a:extLst>
          </p:cNvPr>
          <p:cNvGrpSpPr/>
          <p:nvPr/>
        </p:nvGrpSpPr>
        <p:grpSpPr>
          <a:xfrm>
            <a:off x="1740442" y="3103270"/>
            <a:ext cx="671400" cy="2139120"/>
            <a:chOff x="1740442" y="3103270"/>
            <a:chExt cx="671400" cy="21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74033247-94E7-4997-A831-7C6A9F5C8B32}"/>
                    </a:ext>
                  </a:extLst>
                </p14:cNvPr>
                <p14:cNvContentPartPr/>
                <p14:nvPr/>
              </p14:nvContentPartPr>
              <p14:xfrm>
                <a:off x="1740442" y="3103270"/>
                <a:ext cx="608400" cy="211392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74033247-94E7-4997-A831-7C6A9F5C8B3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31442" y="3094270"/>
                  <a:ext cx="626040" cy="21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C6E8782E-01F9-4083-8B50-E1E688B34265}"/>
                    </a:ext>
                  </a:extLst>
                </p14:cNvPr>
                <p14:cNvContentPartPr/>
                <p14:nvPr/>
              </p14:nvContentPartPr>
              <p14:xfrm>
                <a:off x="2106922" y="4798150"/>
                <a:ext cx="304920" cy="44424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C6E8782E-01F9-4083-8B50-E1E688B3426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98282" y="4789510"/>
                  <a:ext cx="322560" cy="461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69979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F9944-A066-4D0C-81D8-C7112611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자료구조와 순차자료형</a:t>
            </a:r>
            <a:br>
              <a:rPr lang="en-US" altLang="ko-KR" dirty="0"/>
            </a:br>
            <a:r>
              <a:rPr lang="en-US" altLang="ko-KR" sz="2800" dirty="0"/>
              <a:t>: </a:t>
            </a:r>
            <a:r>
              <a:rPr lang="ko-KR" altLang="en-US" sz="2800" dirty="0"/>
              <a:t>내장 순차 자료형 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7CFF4-94AD-4580-9161-05EC27413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10931086" cy="5258419"/>
          </a:xfrm>
        </p:spPr>
        <p:txBody>
          <a:bodyPr/>
          <a:lstStyle/>
          <a:p>
            <a:r>
              <a:rPr lang="en-US" altLang="ko-KR" dirty="0"/>
              <a:t>reversed</a:t>
            </a:r>
          </a:p>
          <a:p>
            <a:pPr lvl="1"/>
            <a:r>
              <a:rPr lang="ko-KR" altLang="en-US" dirty="0"/>
              <a:t>순차 자료형을 역순으로 순회</a:t>
            </a:r>
            <a:r>
              <a:rPr lang="en-US" altLang="ko-KR" dirty="0"/>
              <a:t>(Generator)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list</a:t>
            </a:r>
            <a:r>
              <a:rPr lang="ko-KR" altLang="en-US" dirty="0"/>
              <a:t>의 </a:t>
            </a:r>
            <a:r>
              <a:rPr lang="en-US" altLang="ko-KR" dirty="0"/>
              <a:t>reverse() </a:t>
            </a:r>
            <a:r>
              <a:rPr lang="ko-KR" altLang="en-US" dirty="0"/>
              <a:t>메서드와 차이점은 </a:t>
            </a:r>
            <a:r>
              <a:rPr lang="en-US" altLang="ko-KR" dirty="0"/>
              <a:t>sorted </a:t>
            </a:r>
            <a:r>
              <a:rPr lang="ko-KR" altLang="en-US" dirty="0"/>
              <a:t>함수는 원본 자료를 변경하지 않고 </a:t>
            </a:r>
            <a:br>
              <a:rPr lang="en-US" altLang="ko-KR" dirty="0"/>
            </a:br>
            <a:r>
              <a:rPr lang="ko-KR" altLang="en-US" dirty="0"/>
              <a:t>정렬된 새 순차자료형 객체를 반환한다는 점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549AAC0-4036-4765-80BE-073E777CA485}"/>
              </a:ext>
            </a:extLst>
          </p:cNvPr>
          <p:cNvGrpSpPr/>
          <p:nvPr/>
        </p:nvGrpSpPr>
        <p:grpSpPr>
          <a:xfrm>
            <a:off x="2818368" y="2389558"/>
            <a:ext cx="5335673" cy="927930"/>
            <a:chOff x="2243999" y="2494147"/>
            <a:chExt cx="7541011" cy="1311461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4CDAB5DD-2B37-4600-9B68-A006A3314131}"/>
                </a:ext>
              </a:extLst>
            </p:cNvPr>
            <p:cNvSpPr/>
            <p:nvPr/>
          </p:nvSpPr>
          <p:spPr>
            <a:xfrm>
              <a:off x="2783001" y="2673068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807F2417-AC15-415E-A35A-6D721A8BD654}"/>
                </a:ext>
              </a:extLst>
            </p:cNvPr>
            <p:cNvSpPr/>
            <p:nvPr/>
          </p:nvSpPr>
          <p:spPr>
            <a:xfrm>
              <a:off x="3894624" y="2673068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979A2B34-9089-42A5-BAE7-56FCED7FC9BF}"/>
                </a:ext>
              </a:extLst>
            </p:cNvPr>
            <p:cNvSpPr/>
            <p:nvPr/>
          </p:nvSpPr>
          <p:spPr>
            <a:xfrm>
              <a:off x="5001764" y="2673068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9C51A6D-19F0-436E-83AF-70DA4B890D4F}"/>
                </a:ext>
              </a:extLst>
            </p:cNvPr>
            <p:cNvSpPr/>
            <p:nvPr/>
          </p:nvSpPr>
          <p:spPr>
            <a:xfrm>
              <a:off x="6096016" y="2673068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A8720C78-D817-4187-9C70-55D7ABCBB48E}"/>
                </a:ext>
              </a:extLst>
            </p:cNvPr>
            <p:cNvSpPr/>
            <p:nvPr/>
          </p:nvSpPr>
          <p:spPr>
            <a:xfrm>
              <a:off x="7207639" y="2673068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5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6A66B32-63FB-45A4-B608-F4BDF1302E3F}"/>
                </a:ext>
              </a:extLst>
            </p:cNvPr>
            <p:cNvSpPr/>
            <p:nvPr/>
          </p:nvSpPr>
          <p:spPr>
            <a:xfrm>
              <a:off x="8314779" y="2673068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6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왼쪽 대괄호 88">
              <a:extLst>
                <a:ext uri="{FF2B5EF4-FFF2-40B4-BE49-F238E27FC236}">
                  <a16:creationId xmlns:a16="http://schemas.microsoft.com/office/drawing/2014/main" id="{9646C838-CE17-405A-8A8A-0055D7AC36B9}"/>
                </a:ext>
              </a:extLst>
            </p:cNvPr>
            <p:cNvSpPr/>
            <p:nvPr/>
          </p:nvSpPr>
          <p:spPr>
            <a:xfrm>
              <a:off x="2243999" y="2494147"/>
              <a:ext cx="314325" cy="1308099"/>
            </a:xfrm>
            <a:prstGeom prst="leftBracket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왼쪽 대괄호 89">
              <a:extLst>
                <a:ext uri="{FF2B5EF4-FFF2-40B4-BE49-F238E27FC236}">
                  <a16:creationId xmlns:a16="http://schemas.microsoft.com/office/drawing/2014/main" id="{20434124-137A-454C-9793-8BC6DE48BB92}"/>
                </a:ext>
              </a:extLst>
            </p:cNvPr>
            <p:cNvSpPr/>
            <p:nvPr/>
          </p:nvSpPr>
          <p:spPr>
            <a:xfrm rot="10800000">
              <a:off x="9470685" y="2497509"/>
              <a:ext cx="314325" cy="1308099"/>
            </a:xfrm>
            <a:prstGeom prst="leftBracket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DC7F6EF6-0131-4A03-AA1E-BAD92ACDCD54}"/>
              </a:ext>
            </a:extLst>
          </p:cNvPr>
          <p:cNvGrpSpPr/>
          <p:nvPr/>
        </p:nvGrpSpPr>
        <p:grpSpPr>
          <a:xfrm>
            <a:off x="2818368" y="4031413"/>
            <a:ext cx="5335673" cy="927930"/>
            <a:chOff x="2243999" y="2494147"/>
            <a:chExt cx="7541011" cy="1311461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147006A-4121-4A86-8146-4BBFD2798492}"/>
                </a:ext>
              </a:extLst>
            </p:cNvPr>
            <p:cNvSpPr/>
            <p:nvPr/>
          </p:nvSpPr>
          <p:spPr>
            <a:xfrm>
              <a:off x="2783001" y="2673068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5D61018D-0188-4D18-B1E3-4F2EB831F6B4}"/>
                </a:ext>
              </a:extLst>
            </p:cNvPr>
            <p:cNvSpPr/>
            <p:nvPr/>
          </p:nvSpPr>
          <p:spPr>
            <a:xfrm>
              <a:off x="3894624" y="2673068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9C1DE37-6196-4C01-B16C-40F1394D65B3}"/>
                </a:ext>
              </a:extLst>
            </p:cNvPr>
            <p:cNvSpPr/>
            <p:nvPr/>
          </p:nvSpPr>
          <p:spPr>
            <a:xfrm>
              <a:off x="5001764" y="2673068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0A09BE16-24E3-4168-9CA0-2390F6EFAFE1}"/>
                </a:ext>
              </a:extLst>
            </p:cNvPr>
            <p:cNvSpPr/>
            <p:nvPr/>
          </p:nvSpPr>
          <p:spPr>
            <a:xfrm>
              <a:off x="6096016" y="2673068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0B03EE1-A991-4B19-BAFD-CA47A2BC4E7C}"/>
                </a:ext>
              </a:extLst>
            </p:cNvPr>
            <p:cNvSpPr/>
            <p:nvPr/>
          </p:nvSpPr>
          <p:spPr>
            <a:xfrm>
              <a:off x="7207639" y="2673068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5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DED64EF1-14D2-41BE-A1DF-185BECA103D4}"/>
                </a:ext>
              </a:extLst>
            </p:cNvPr>
            <p:cNvSpPr/>
            <p:nvPr/>
          </p:nvSpPr>
          <p:spPr>
            <a:xfrm>
              <a:off x="8314779" y="2673068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6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왼쪽 대괄호 100">
              <a:extLst>
                <a:ext uri="{FF2B5EF4-FFF2-40B4-BE49-F238E27FC236}">
                  <a16:creationId xmlns:a16="http://schemas.microsoft.com/office/drawing/2014/main" id="{2D18E6F3-6371-433D-91E2-9710828EC95B}"/>
                </a:ext>
              </a:extLst>
            </p:cNvPr>
            <p:cNvSpPr/>
            <p:nvPr/>
          </p:nvSpPr>
          <p:spPr>
            <a:xfrm>
              <a:off x="2243999" y="2494147"/>
              <a:ext cx="314325" cy="1308099"/>
            </a:xfrm>
            <a:prstGeom prst="leftBracket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왼쪽 대괄호 101">
              <a:extLst>
                <a:ext uri="{FF2B5EF4-FFF2-40B4-BE49-F238E27FC236}">
                  <a16:creationId xmlns:a16="http://schemas.microsoft.com/office/drawing/2014/main" id="{CE7B7F9C-E87B-408F-9FB5-3E4B27DA4AE3}"/>
                </a:ext>
              </a:extLst>
            </p:cNvPr>
            <p:cNvSpPr/>
            <p:nvPr/>
          </p:nvSpPr>
          <p:spPr>
            <a:xfrm rot="10800000">
              <a:off x="9470685" y="2497509"/>
              <a:ext cx="314325" cy="1308099"/>
            </a:xfrm>
            <a:prstGeom prst="leftBracket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8A0C96C-566F-4E21-825C-4E648DD52E92}"/>
              </a:ext>
            </a:extLst>
          </p:cNvPr>
          <p:cNvSpPr txBox="1"/>
          <p:nvPr/>
        </p:nvSpPr>
        <p:spPr>
          <a:xfrm>
            <a:off x="677334" y="4284604"/>
            <a:ext cx="2071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latin typeface="Consolas" panose="020B0609020204030204" pitchFamily="49" charset="0"/>
              </a:rPr>
              <a:t>reversed(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3A1912-36AB-474A-9962-3AE3E4303FE9}"/>
              </a:ext>
            </a:extLst>
          </p:cNvPr>
          <p:cNvSpPr txBox="1"/>
          <p:nvPr/>
        </p:nvSpPr>
        <p:spPr>
          <a:xfrm>
            <a:off x="8209211" y="428460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ECF0DC-0820-4548-8B1D-394081303FF0}"/>
              </a:ext>
            </a:extLst>
          </p:cNvPr>
          <p:cNvCxnSpPr/>
          <p:nvPr/>
        </p:nvCxnSpPr>
        <p:spPr>
          <a:xfrm>
            <a:off x="2818368" y="3568390"/>
            <a:ext cx="5390843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F43B26D-0BAC-44EA-82F9-203115DC550D}"/>
              </a:ext>
            </a:extLst>
          </p:cNvPr>
          <p:cNvCxnSpPr>
            <a:cxnSpLocks/>
          </p:cNvCxnSpPr>
          <p:nvPr/>
        </p:nvCxnSpPr>
        <p:spPr>
          <a:xfrm flipH="1">
            <a:off x="2827988" y="5226204"/>
            <a:ext cx="5390843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19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BBCB1-141F-46BC-8B0C-F2CC7EA1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자료구조와 순차자료형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89BAD0-BA0A-4245-A813-3F62972E8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770595" cy="4720562"/>
          </a:xfrm>
        </p:spPr>
        <p:txBody>
          <a:bodyPr/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단순하지만 강력한 자료구조를 내부 구현하고 있음</a:t>
            </a:r>
            <a:endParaRPr lang="en-US" altLang="ko-KR" dirty="0"/>
          </a:p>
          <a:p>
            <a:pPr lvl="1"/>
            <a:r>
              <a:rPr lang="ko-KR" altLang="en-US" dirty="0"/>
              <a:t>자료구조의 사용법을 숙지하고 자유롭게 활용하는 것이 </a:t>
            </a:r>
            <a:r>
              <a:rPr lang="ko-KR" altLang="en-US" dirty="0" err="1"/>
              <a:t>파이썬을</a:t>
            </a:r>
            <a:r>
              <a:rPr lang="ko-KR" altLang="en-US" dirty="0"/>
              <a:t> 강력한 도구로 만들어 준다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순차 자료형의 주요 연산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9D417A7-E1E9-44CD-B76C-668B3CF41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829326"/>
              </p:ext>
            </p:extLst>
          </p:nvPr>
        </p:nvGraphicFramePr>
        <p:xfrm>
          <a:off x="1180353" y="2952028"/>
          <a:ext cx="491564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698">
                  <a:extLst>
                    <a:ext uri="{9D8B030D-6E8A-4147-A177-3AD203B41FA5}">
                      <a16:colId xmlns:a16="http://schemas.microsoft.com/office/drawing/2014/main" val="1750880812"/>
                    </a:ext>
                  </a:extLst>
                </a:gridCol>
                <a:gridCol w="1443317">
                  <a:extLst>
                    <a:ext uri="{9D8B030D-6E8A-4147-A177-3AD203B41FA5}">
                      <a16:colId xmlns:a16="http://schemas.microsoft.com/office/drawing/2014/main" val="3979798761"/>
                    </a:ext>
                  </a:extLst>
                </a:gridCol>
                <a:gridCol w="2379632">
                  <a:extLst>
                    <a:ext uri="{9D8B030D-6E8A-4147-A177-3AD203B41FA5}">
                      <a16:colId xmlns:a16="http://schemas.microsoft.com/office/drawing/2014/main" val="1702825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연산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예제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349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+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연결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Pyt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" + "hon"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9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*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반복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"Python" * 2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70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len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()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길이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len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("Python")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701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in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포함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"P" in "Python"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599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not in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Consolas" panose="020B0609020204030204" pitchFamily="49" charset="0"/>
                        </a:rPr>
                        <a:t>불포함</a:t>
                      </a:r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"r" in "Python"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517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221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F9944-A066-4D0C-81D8-C7112611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자료구조와 순차자료형</a:t>
            </a:r>
            <a:br>
              <a:rPr lang="en-US" altLang="ko-KR" dirty="0"/>
            </a:br>
            <a:r>
              <a:rPr lang="en-US" altLang="ko-KR" sz="2800" dirty="0"/>
              <a:t>: </a:t>
            </a:r>
            <a:r>
              <a:rPr lang="ko-KR" altLang="en-US" sz="2800" dirty="0"/>
              <a:t>내장 순차 자료형 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7CFF4-94AD-4580-9161-05EC27413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618851" cy="4720562"/>
          </a:xfrm>
        </p:spPr>
        <p:txBody>
          <a:bodyPr/>
          <a:lstStyle/>
          <a:p>
            <a:r>
              <a:rPr lang="en-US" altLang="ko-KR" dirty="0"/>
              <a:t>sorted</a:t>
            </a:r>
          </a:p>
          <a:p>
            <a:pPr lvl="1"/>
            <a:r>
              <a:rPr lang="ko-KR" altLang="en-US" dirty="0"/>
              <a:t>순차자료형을 정렬하여 새로운 순차자료형을 생성한다</a:t>
            </a:r>
            <a:endParaRPr lang="en-US" altLang="ko-KR" dirty="0"/>
          </a:p>
          <a:p>
            <a:pPr lvl="1"/>
            <a:r>
              <a:rPr lang="ko-KR" altLang="en-US" dirty="0"/>
              <a:t>정렬을 위한 기준을 정의하려면 </a:t>
            </a:r>
            <a:r>
              <a:rPr lang="en-US" altLang="ko-KR" dirty="0"/>
              <a:t>key </a:t>
            </a:r>
            <a:r>
              <a:rPr lang="ko-KR" altLang="en-US" dirty="0"/>
              <a:t>인수에 정렬 기준이 되는 </a:t>
            </a:r>
            <a:r>
              <a:rPr lang="en-US" altLang="ko-KR" dirty="0"/>
              <a:t>key </a:t>
            </a:r>
            <a:r>
              <a:rPr lang="ko-KR" altLang="en-US" dirty="0"/>
              <a:t>함수를 전달할 수 있다</a:t>
            </a:r>
            <a:endParaRPr lang="en-US" altLang="ko-KR" dirty="0"/>
          </a:p>
          <a:p>
            <a:pPr lvl="1"/>
            <a:r>
              <a:rPr lang="ko-KR" altLang="en-US" dirty="0"/>
              <a:t>기본적으로는 오름차순 정렬이지만</a:t>
            </a:r>
            <a:r>
              <a:rPr lang="en-US" altLang="ko-KR" dirty="0"/>
              <a:t>, reverse </a:t>
            </a:r>
            <a:r>
              <a:rPr lang="ko-KR" altLang="en-US" dirty="0"/>
              <a:t>인수를 </a:t>
            </a:r>
            <a:r>
              <a:rPr lang="en-US" altLang="ko-KR" dirty="0"/>
              <a:t>True</a:t>
            </a:r>
            <a:r>
              <a:rPr lang="ko-KR" altLang="en-US" dirty="0"/>
              <a:t>로 부여하면 역순으로 정렬할 수 있다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list</a:t>
            </a:r>
            <a:r>
              <a:rPr lang="ko-KR" altLang="en-US" dirty="0"/>
              <a:t>의 </a:t>
            </a:r>
            <a:r>
              <a:rPr lang="en-US" altLang="ko-KR" dirty="0"/>
              <a:t>sort </a:t>
            </a:r>
            <a:r>
              <a:rPr lang="ko-KR" altLang="en-US" dirty="0"/>
              <a:t>메서드와의 차이점은 </a:t>
            </a:r>
            <a:r>
              <a:rPr lang="en-US" altLang="ko-KR" dirty="0"/>
              <a:t>sorted </a:t>
            </a:r>
            <a:r>
              <a:rPr lang="ko-KR" altLang="en-US" dirty="0"/>
              <a:t>메서드는 정렬된 결과를 새로운 순차형으로 생성하여 </a:t>
            </a:r>
            <a:br>
              <a:rPr lang="en-US" altLang="ko-KR" dirty="0"/>
            </a:br>
            <a:r>
              <a:rPr lang="ko-KR" altLang="en-US" dirty="0"/>
              <a:t>반환한다는 점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2169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99847-3F3D-499C-A48E-F213CF2E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자료구조와 순차자료형</a:t>
            </a:r>
            <a:br>
              <a:rPr lang="en-US" altLang="ko-KR" dirty="0"/>
            </a:br>
            <a:r>
              <a:rPr lang="en-US" altLang="ko-KR" sz="2800" dirty="0"/>
              <a:t>: </a:t>
            </a:r>
            <a:r>
              <a:rPr lang="ko-KR" altLang="en-US" sz="2800" dirty="0"/>
              <a:t>사전</a:t>
            </a:r>
            <a:r>
              <a:rPr lang="en-US" altLang="ko-KR" sz="2800" dirty="0"/>
              <a:t>(</a:t>
            </a:r>
            <a:r>
              <a:rPr lang="en-US" altLang="ko-KR" sz="2800" dirty="0" err="1"/>
              <a:t>dict</a:t>
            </a:r>
            <a:r>
              <a:rPr lang="en-US" altLang="ko-KR" sz="2800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516F6-CE20-4C18-95C1-B875A6572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618851" cy="4720562"/>
          </a:xfrm>
        </p:spPr>
        <p:txBody>
          <a:bodyPr/>
          <a:lstStyle/>
          <a:p>
            <a:r>
              <a:rPr lang="en-US" altLang="ko-KR" dirty="0" err="1"/>
              <a:t>dict</a:t>
            </a:r>
            <a:endParaRPr lang="en-US" altLang="ko-KR" dirty="0"/>
          </a:p>
          <a:p>
            <a:pPr lvl="1"/>
            <a:r>
              <a:rPr lang="ko-KR" altLang="en-US" dirty="0"/>
              <a:t>순서를 가지지 않는 객체의 집합</a:t>
            </a:r>
            <a:r>
              <a:rPr lang="en-US" altLang="ko-KR" dirty="0"/>
              <a:t>(non sequence)</a:t>
            </a:r>
          </a:p>
          <a:p>
            <a:pPr lvl="2"/>
            <a:r>
              <a:rPr lang="en-US" altLang="ko-KR" dirty="0" err="1"/>
              <a:t>len</a:t>
            </a:r>
            <a:r>
              <a:rPr lang="en-US" altLang="ko-KR" dirty="0"/>
              <a:t>(),</a:t>
            </a:r>
            <a:r>
              <a:rPr lang="ko-KR" altLang="en-US" dirty="0"/>
              <a:t> </a:t>
            </a:r>
            <a:r>
              <a:rPr lang="en-US" altLang="ko-KR" dirty="0"/>
              <a:t>in,</a:t>
            </a:r>
            <a:r>
              <a:rPr lang="ko-KR" altLang="en-US" dirty="0"/>
              <a:t> </a:t>
            </a:r>
            <a:r>
              <a:rPr lang="en-US" altLang="ko-KR" dirty="0"/>
              <a:t>not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정도만 가능</a:t>
            </a:r>
            <a:endParaRPr lang="en-US" altLang="ko-KR" dirty="0"/>
          </a:p>
          <a:p>
            <a:pPr lvl="2"/>
            <a:r>
              <a:rPr lang="ko-KR" altLang="en-US" dirty="0"/>
              <a:t>기준은 </a:t>
            </a:r>
            <a:r>
              <a:rPr lang="en-US" altLang="ko-KR" dirty="0"/>
              <a:t>key</a:t>
            </a:r>
          </a:p>
          <a:p>
            <a:pPr lvl="1"/>
            <a:r>
              <a:rPr lang="ko-KR" altLang="en-US" dirty="0"/>
              <a:t>인덱스 기반이 아니라 </a:t>
            </a:r>
            <a:r>
              <a:rPr lang="en-US" altLang="ko-KR" dirty="0"/>
              <a:t>key</a:t>
            </a:r>
            <a:r>
              <a:rPr lang="ko-KR" altLang="en-US" dirty="0"/>
              <a:t>를 기반으로 값을 지정하고 참조하는 매핑형 자료형</a:t>
            </a:r>
            <a:endParaRPr lang="en-US" altLang="ko-KR" dirty="0"/>
          </a:p>
          <a:p>
            <a:pPr lvl="1"/>
            <a:r>
              <a:rPr lang="en-US" altLang="ko-KR" dirty="0" err="1"/>
              <a:t>dict</a:t>
            </a:r>
            <a:r>
              <a:rPr lang="en-US" altLang="ko-KR" dirty="0"/>
              <a:t>() </a:t>
            </a:r>
            <a:r>
              <a:rPr lang="ko-KR" altLang="en-US" dirty="0"/>
              <a:t>타입 함수 혹은 </a:t>
            </a:r>
            <a:r>
              <a:rPr lang="en-US" altLang="ko-KR" dirty="0"/>
              <a:t>{} </a:t>
            </a:r>
            <a:r>
              <a:rPr lang="ko-KR" altLang="en-US" dirty="0"/>
              <a:t>기호로 정의할 수 있다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039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99847-3F3D-499C-A48E-F213CF2E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자료구조와 순차자료형</a:t>
            </a:r>
            <a:br>
              <a:rPr lang="en-US" altLang="ko-KR" dirty="0"/>
            </a:br>
            <a:r>
              <a:rPr lang="en-US" altLang="ko-KR" sz="2800" dirty="0"/>
              <a:t>: </a:t>
            </a:r>
            <a:r>
              <a:rPr lang="ko-KR" altLang="en-US" sz="2800" dirty="0"/>
              <a:t>사전</a:t>
            </a:r>
            <a:r>
              <a:rPr lang="en-US" altLang="ko-KR" sz="2800" dirty="0"/>
              <a:t>(</a:t>
            </a:r>
            <a:r>
              <a:rPr lang="en-US" altLang="ko-KR" sz="2800" dirty="0" err="1"/>
              <a:t>dict</a:t>
            </a:r>
            <a:r>
              <a:rPr lang="en-US" altLang="ko-KR" sz="2800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516F6-CE20-4C18-95C1-B875A6572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618851" cy="4720562"/>
          </a:xfrm>
        </p:spPr>
        <p:txBody>
          <a:bodyPr/>
          <a:lstStyle/>
          <a:p>
            <a:r>
              <a:rPr lang="en-US" altLang="ko-KR" dirty="0" err="1"/>
              <a:t>dict</a:t>
            </a:r>
            <a:r>
              <a:rPr lang="ko-KR" altLang="en-US" dirty="0"/>
              <a:t>는 키 목록</a:t>
            </a:r>
            <a:r>
              <a:rPr lang="en-US" altLang="ko-KR" dirty="0"/>
              <a:t>(</a:t>
            </a:r>
            <a:r>
              <a:rPr lang="en-US" altLang="ko-KR" dirty="0" err="1"/>
              <a:t>dict_keys</a:t>
            </a:r>
            <a:r>
              <a:rPr lang="en-US" altLang="ko-KR" dirty="0"/>
              <a:t>)</a:t>
            </a:r>
            <a:r>
              <a:rPr lang="ko-KR" altLang="en-US" dirty="0"/>
              <a:t>과 값 목록</a:t>
            </a:r>
            <a:r>
              <a:rPr lang="en-US" altLang="ko-KR" dirty="0"/>
              <a:t>(</a:t>
            </a:r>
            <a:r>
              <a:rPr lang="en-US" altLang="ko-KR" dirty="0" err="1"/>
              <a:t>dict_values</a:t>
            </a:r>
            <a:r>
              <a:rPr lang="en-US" altLang="ko-KR" dirty="0"/>
              <a:t>)</a:t>
            </a:r>
            <a:r>
              <a:rPr lang="ko-KR" altLang="en-US" dirty="0"/>
              <a:t>이 합쳐진 복합 자료형이다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내용 참조</a:t>
            </a:r>
            <a:endParaRPr lang="en-US" altLang="ko-KR" dirty="0"/>
          </a:p>
          <a:p>
            <a:pPr lvl="1"/>
            <a:r>
              <a:rPr lang="ko-KR" altLang="en-US" dirty="0"/>
              <a:t>키를 이용한 값 참조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사전의 키는 </a:t>
            </a:r>
            <a:r>
              <a:rPr lang="ko-KR" altLang="en-US" dirty="0" err="1"/>
              <a:t>해싱해야</a:t>
            </a:r>
            <a:r>
              <a:rPr lang="ko-KR" altLang="en-US" dirty="0"/>
              <a:t> 하기 때문에 </a:t>
            </a:r>
            <a:br>
              <a:rPr lang="en-US" altLang="ko-KR" dirty="0"/>
            </a:br>
            <a:r>
              <a:rPr lang="ko-KR" altLang="en-US" dirty="0"/>
              <a:t>수정 불가</a:t>
            </a:r>
            <a:r>
              <a:rPr lang="en-US" altLang="ko-KR" dirty="0"/>
              <a:t>(immutable) </a:t>
            </a:r>
            <a:r>
              <a:rPr lang="ko-KR" altLang="en-US" dirty="0"/>
              <a:t>객체여야 한다</a:t>
            </a:r>
            <a:endParaRPr lang="en-US" altLang="ko-KR" dirty="0"/>
          </a:p>
          <a:p>
            <a:pPr lvl="2"/>
            <a:r>
              <a:rPr lang="ko-KR" altLang="en-US" dirty="0"/>
              <a:t>없는 키를 참조할 경우 </a:t>
            </a:r>
            <a:r>
              <a:rPr lang="en-US" altLang="ko-KR" dirty="0" err="1"/>
              <a:t>KeyError</a:t>
            </a:r>
            <a:r>
              <a:rPr lang="ko-KR" altLang="en-US" dirty="0"/>
              <a:t>가 발생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키 삭제</a:t>
            </a:r>
            <a:endParaRPr lang="en-US" altLang="ko-KR" dirty="0"/>
          </a:p>
          <a:p>
            <a:pPr lvl="1"/>
            <a:r>
              <a:rPr lang="ko-KR" altLang="en-US" dirty="0"/>
              <a:t>키를 삭제하면 대응하는 값도 삭제된다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99CF6C-0C69-412E-B060-D5ED9CA64072}"/>
              </a:ext>
            </a:extLst>
          </p:cNvPr>
          <p:cNvSpPr/>
          <p:nvPr/>
        </p:nvSpPr>
        <p:spPr>
          <a:xfrm>
            <a:off x="6891453" y="2352908"/>
            <a:ext cx="4404732" cy="34965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3861F8-8CBF-413E-9E46-09C6799C36C2}"/>
              </a:ext>
            </a:extLst>
          </p:cNvPr>
          <p:cNvSpPr/>
          <p:nvPr/>
        </p:nvSpPr>
        <p:spPr>
          <a:xfrm>
            <a:off x="7203687" y="2598234"/>
            <a:ext cx="1750741" cy="29773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E26A0A-A4F3-4B0B-A328-D57562230D85}"/>
              </a:ext>
            </a:extLst>
          </p:cNvPr>
          <p:cNvSpPr/>
          <p:nvPr/>
        </p:nvSpPr>
        <p:spPr>
          <a:xfrm>
            <a:off x="7437863" y="2843561"/>
            <a:ext cx="1271239" cy="5687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KEY1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7BAF13-63D0-40F0-BC81-2C990792549B}"/>
              </a:ext>
            </a:extLst>
          </p:cNvPr>
          <p:cNvSpPr/>
          <p:nvPr/>
        </p:nvSpPr>
        <p:spPr>
          <a:xfrm>
            <a:off x="7437863" y="3563433"/>
            <a:ext cx="1271239" cy="5687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KEY2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1AFE06-6AAA-45A0-B14A-CAA8BB5E7FC5}"/>
              </a:ext>
            </a:extLst>
          </p:cNvPr>
          <p:cNvSpPr/>
          <p:nvPr/>
        </p:nvSpPr>
        <p:spPr>
          <a:xfrm>
            <a:off x="7437862" y="4283305"/>
            <a:ext cx="1271239" cy="5687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KEY3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4DBF09-19D1-408B-9EF3-85B74EDF1B23}"/>
              </a:ext>
            </a:extLst>
          </p:cNvPr>
          <p:cNvSpPr/>
          <p:nvPr/>
        </p:nvSpPr>
        <p:spPr>
          <a:xfrm>
            <a:off x="9266662" y="2598234"/>
            <a:ext cx="1750741" cy="29773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6D3D5E-DE4A-433C-9E92-5D1D2A1F6C1C}"/>
              </a:ext>
            </a:extLst>
          </p:cNvPr>
          <p:cNvSpPr/>
          <p:nvPr/>
        </p:nvSpPr>
        <p:spPr>
          <a:xfrm>
            <a:off x="9500838" y="2843561"/>
            <a:ext cx="1271239" cy="5687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VAL1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0003A63-CF31-4C27-9FD4-33814C5CCF53}"/>
              </a:ext>
            </a:extLst>
          </p:cNvPr>
          <p:cNvSpPr/>
          <p:nvPr/>
        </p:nvSpPr>
        <p:spPr>
          <a:xfrm>
            <a:off x="9500838" y="3563433"/>
            <a:ext cx="1271239" cy="5687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VAL2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527DE0-EFCF-41F6-8EA2-596826B568FE}"/>
              </a:ext>
            </a:extLst>
          </p:cNvPr>
          <p:cNvSpPr/>
          <p:nvPr/>
        </p:nvSpPr>
        <p:spPr>
          <a:xfrm>
            <a:off x="9500837" y="4283305"/>
            <a:ext cx="1271239" cy="5687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VAL3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8AB64F4-6DC7-4AEB-89EB-7BAAED372AA9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8709102" y="3127917"/>
            <a:ext cx="79173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F293B0C-3960-4307-A61F-9E022925CFFD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>
            <a:off x="8709102" y="3847789"/>
            <a:ext cx="79173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0B9B4C-EDD1-4FBB-BBB0-0F5848D2004C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8709101" y="4567661"/>
            <a:ext cx="79173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14F1312-DEF2-4A35-A7FF-F9DFC860B887}"/>
              </a:ext>
            </a:extLst>
          </p:cNvPr>
          <p:cNvSpPr txBox="1"/>
          <p:nvPr/>
        </p:nvSpPr>
        <p:spPr>
          <a:xfrm>
            <a:off x="6743441" y="1874641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Consolas" panose="020B0609020204030204" pitchFamily="49" charset="0"/>
              </a:rPr>
              <a:t>dct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4" name="텍스트상자 4">
            <a:extLst>
              <a:ext uri="{FF2B5EF4-FFF2-40B4-BE49-F238E27FC236}">
                <a16:creationId xmlns:a16="http://schemas.microsoft.com/office/drawing/2014/main" id="{1A57980A-1F63-47BB-A1AE-39E7F26CD15B}"/>
              </a:ext>
            </a:extLst>
          </p:cNvPr>
          <p:cNvSpPr txBox="1"/>
          <p:nvPr/>
        </p:nvSpPr>
        <p:spPr>
          <a:xfrm>
            <a:off x="1458781" y="2958640"/>
            <a:ext cx="210961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dct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'KEY1'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CB2D74E-9DF8-438B-87D3-EE81CF3C999B}"/>
              </a:ext>
            </a:extLst>
          </p:cNvPr>
          <p:cNvCxnSpPr>
            <a:stCxn id="34" idx="3"/>
            <a:endCxn id="8" idx="1"/>
          </p:cNvCxnSpPr>
          <p:nvPr/>
        </p:nvCxnSpPr>
        <p:spPr>
          <a:xfrm flipV="1">
            <a:off x="3568391" y="3127917"/>
            <a:ext cx="3869472" cy="307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텍스트상자 4">
            <a:extLst>
              <a:ext uri="{FF2B5EF4-FFF2-40B4-BE49-F238E27FC236}">
                <a16:creationId xmlns:a16="http://schemas.microsoft.com/office/drawing/2014/main" id="{E9BE3373-1C3D-4470-86AB-9C596B15F780}"/>
              </a:ext>
            </a:extLst>
          </p:cNvPr>
          <p:cNvSpPr txBox="1"/>
          <p:nvPr/>
        </p:nvSpPr>
        <p:spPr>
          <a:xfrm>
            <a:off x="1458780" y="5810530"/>
            <a:ext cx="3369697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del 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dct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'KEY1'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12757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99847-3F3D-499C-A48E-F213CF2E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자료구조와 순차자료형</a:t>
            </a:r>
            <a:br>
              <a:rPr lang="en-US" altLang="ko-KR" dirty="0"/>
            </a:br>
            <a:r>
              <a:rPr lang="en-US" altLang="ko-KR" sz="2800" dirty="0"/>
              <a:t>: </a:t>
            </a:r>
            <a:r>
              <a:rPr lang="ko-KR" altLang="en-US" sz="2800" dirty="0"/>
              <a:t>사전</a:t>
            </a:r>
            <a:r>
              <a:rPr lang="en-US" altLang="ko-KR" sz="2800" dirty="0"/>
              <a:t>(</a:t>
            </a:r>
            <a:r>
              <a:rPr lang="en-US" altLang="ko-KR" sz="2800" dirty="0" err="1"/>
              <a:t>dict</a:t>
            </a:r>
            <a:r>
              <a:rPr lang="en-US" altLang="ko-KR" sz="2800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516F6-CE20-4C18-95C1-B875A6572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618851" cy="4720562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내용 참조</a:t>
            </a:r>
            <a:endParaRPr lang="en-US" altLang="ko-KR" dirty="0"/>
          </a:p>
          <a:p>
            <a:pPr lvl="1"/>
            <a:r>
              <a:rPr lang="en-US" altLang="ko-KR" dirty="0"/>
              <a:t>get </a:t>
            </a:r>
            <a:r>
              <a:rPr lang="ko-KR" altLang="en-US" dirty="0"/>
              <a:t>메서드를 이용한 값 참조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키를 이용한 접근과 달리 </a:t>
            </a:r>
            <a:r>
              <a:rPr lang="en-US" altLang="ko-KR" dirty="0"/>
              <a:t>key</a:t>
            </a:r>
            <a:r>
              <a:rPr lang="ko-KR" altLang="en-US" dirty="0"/>
              <a:t>에 대응하는 값이 없을 경우</a:t>
            </a:r>
            <a:br>
              <a:rPr lang="en-US" altLang="ko-KR" dirty="0"/>
            </a:br>
            <a:r>
              <a:rPr lang="en-US" altLang="ko-KR" dirty="0"/>
              <a:t>None</a:t>
            </a:r>
            <a:r>
              <a:rPr lang="ko-KR" altLang="en-US" dirty="0"/>
              <a:t>을 반환</a:t>
            </a:r>
            <a:endParaRPr lang="en-US" altLang="ko-KR" dirty="0"/>
          </a:p>
          <a:p>
            <a:pPr lvl="2"/>
            <a:r>
              <a:rPr lang="en-US" altLang="ko-KR" dirty="0"/>
              <a:t>default </a:t>
            </a:r>
            <a:r>
              <a:rPr lang="ko-KR" altLang="en-US" dirty="0"/>
              <a:t>값을 부여하면 </a:t>
            </a:r>
            <a:r>
              <a:rPr lang="en-US" altLang="ko-KR" dirty="0"/>
              <a:t>key</a:t>
            </a:r>
            <a:r>
              <a:rPr lang="ko-KR" altLang="en-US" dirty="0"/>
              <a:t>에 대응하는 값이 없을 경우</a:t>
            </a:r>
            <a:br>
              <a:rPr lang="en-US" altLang="ko-KR" dirty="0"/>
            </a:br>
            <a:r>
              <a:rPr lang="en-US" altLang="ko-KR" dirty="0"/>
              <a:t>default</a:t>
            </a:r>
            <a:r>
              <a:rPr lang="ko-KR" altLang="en-US" dirty="0"/>
              <a:t>를 반환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99CF6C-0C69-412E-B060-D5ED9CA64072}"/>
              </a:ext>
            </a:extLst>
          </p:cNvPr>
          <p:cNvSpPr/>
          <p:nvPr/>
        </p:nvSpPr>
        <p:spPr>
          <a:xfrm>
            <a:off x="6891453" y="2352908"/>
            <a:ext cx="4404732" cy="34965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3861F8-8CBF-413E-9E46-09C6799C36C2}"/>
              </a:ext>
            </a:extLst>
          </p:cNvPr>
          <p:cNvSpPr/>
          <p:nvPr/>
        </p:nvSpPr>
        <p:spPr>
          <a:xfrm>
            <a:off x="7203687" y="2598234"/>
            <a:ext cx="1750741" cy="29773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E26A0A-A4F3-4B0B-A328-D57562230D85}"/>
              </a:ext>
            </a:extLst>
          </p:cNvPr>
          <p:cNvSpPr/>
          <p:nvPr/>
        </p:nvSpPr>
        <p:spPr>
          <a:xfrm>
            <a:off x="7437863" y="2843561"/>
            <a:ext cx="1271239" cy="5687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KEY1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7BAF13-63D0-40F0-BC81-2C990792549B}"/>
              </a:ext>
            </a:extLst>
          </p:cNvPr>
          <p:cNvSpPr/>
          <p:nvPr/>
        </p:nvSpPr>
        <p:spPr>
          <a:xfrm>
            <a:off x="7437863" y="3563433"/>
            <a:ext cx="1271239" cy="5687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KEY2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1AFE06-6AAA-45A0-B14A-CAA8BB5E7FC5}"/>
              </a:ext>
            </a:extLst>
          </p:cNvPr>
          <p:cNvSpPr/>
          <p:nvPr/>
        </p:nvSpPr>
        <p:spPr>
          <a:xfrm>
            <a:off x="7437862" y="4283305"/>
            <a:ext cx="1271239" cy="5687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KEY3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4DBF09-19D1-408B-9EF3-85B74EDF1B23}"/>
              </a:ext>
            </a:extLst>
          </p:cNvPr>
          <p:cNvSpPr/>
          <p:nvPr/>
        </p:nvSpPr>
        <p:spPr>
          <a:xfrm>
            <a:off x="9266662" y="2598234"/>
            <a:ext cx="1750741" cy="29773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6D3D5E-DE4A-433C-9E92-5D1D2A1F6C1C}"/>
              </a:ext>
            </a:extLst>
          </p:cNvPr>
          <p:cNvSpPr/>
          <p:nvPr/>
        </p:nvSpPr>
        <p:spPr>
          <a:xfrm>
            <a:off x="9500838" y="2843561"/>
            <a:ext cx="1271239" cy="5687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VAL1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0003A63-CF31-4C27-9FD4-33814C5CCF53}"/>
              </a:ext>
            </a:extLst>
          </p:cNvPr>
          <p:cNvSpPr/>
          <p:nvPr/>
        </p:nvSpPr>
        <p:spPr>
          <a:xfrm>
            <a:off x="9500838" y="3563433"/>
            <a:ext cx="1271239" cy="5687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VAL2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527DE0-EFCF-41F6-8EA2-596826B568FE}"/>
              </a:ext>
            </a:extLst>
          </p:cNvPr>
          <p:cNvSpPr/>
          <p:nvPr/>
        </p:nvSpPr>
        <p:spPr>
          <a:xfrm>
            <a:off x="9500837" y="4283305"/>
            <a:ext cx="1271239" cy="5687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VAL3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8AB64F4-6DC7-4AEB-89EB-7BAAED372AA9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8709102" y="3127917"/>
            <a:ext cx="79173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F293B0C-3960-4307-A61F-9E022925CFFD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>
            <a:off x="8709102" y="3847789"/>
            <a:ext cx="79173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0B9B4C-EDD1-4FBB-BBB0-0F5848D2004C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8709101" y="4567661"/>
            <a:ext cx="79173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14F1312-DEF2-4A35-A7FF-F9DFC860B887}"/>
              </a:ext>
            </a:extLst>
          </p:cNvPr>
          <p:cNvSpPr txBox="1"/>
          <p:nvPr/>
        </p:nvSpPr>
        <p:spPr>
          <a:xfrm>
            <a:off x="6743441" y="1874641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Consolas" panose="020B0609020204030204" pitchFamily="49" charset="0"/>
              </a:rPr>
              <a:t>dct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4" name="텍스트상자 4">
            <a:extLst>
              <a:ext uri="{FF2B5EF4-FFF2-40B4-BE49-F238E27FC236}">
                <a16:creationId xmlns:a16="http://schemas.microsoft.com/office/drawing/2014/main" id="{1A57980A-1F63-47BB-A1AE-39E7F26CD15B}"/>
              </a:ext>
            </a:extLst>
          </p:cNvPr>
          <p:cNvSpPr txBox="1"/>
          <p:nvPr/>
        </p:nvSpPr>
        <p:spPr>
          <a:xfrm>
            <a:off x="1458780" y="2958640"/>
            <a:ext cx="3369697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dct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'KEY1'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CB2D74E-9DF8-438B-87D3-EE81CF3C999B}"/>
              </a:ext>
            </a:extLst>
          </p:cNvPr>
          <p:cNvCxnSpPr>
            <a:cxnSpLocks/>
            <a:stCxn id="34" idx="3"/>
            <a:endCxn id="8" idx="1"/>
          </p:cNvCxnSpPr>
          <p:nvPr/>
        </p:nvCxnSpPr>
        <p:spPr>
          <a:xfrm flipV="1">
            <a:off x="4828477" y="3127917"/>
            <a:ext cx="2609386" cy="307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상자 4">
            <a:extLst>
              <a:ext uri="{FF2B5EF4-FFF2-40B4-BE49-F238E27FC236}">
                <a16:creationId xmlns:a16="http://schemas.microsoft.com/office/drawing/2014/main" id="{6328631E-104E-4FEB-BE63-CC8FC142919B}"/>
              </a:ext>
            </a:extLst>
          </p:cNvPr>
          <p:cNvSpPr txBox="1"/>
          <p:nvPr/>
        </p:nvSpPr>
        <p:spPr>
          <a:xfrm>
            <a:off x="1458780" y="5175500"/>
            <a:ext cx="450712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dct.get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'KEY4'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화살표: 왼쪽으로 구부러짐 8">
            <a:extLst>
              <a:ext uri="{FF2B5EF4-FFF2-40B4-BE49-F238E27FC236}">
                <a16:creationId xmlns:a16="http://schemas.microsoft.com/office/drawing/2014/main" id="{FA729363-E3CF-465A-AFA3-CE8E48B4A099}"/>
              </a:ext>
            </a:extLst>
          </p:cNvPr>
          <p:cNvSpPr/>
          <p:nvPr/>
        </p:nvSpPr>
        <p:spPr>
          <a:xfrm>
            <a:off x="6168147" y="5413023"/>
            <a:ext cx="521061" cy="519151"/>
          </a:xfrm>
          <a:prstGeom prst="curved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텍스트상자 4">
            <a:extLst>
              <a:ext uri="{FF2B5EF4-FFF2-40B4-BE49-F238E27FC236}">
                <a16:creationId xmlns:a16="http://schemas.microsoft.com/office/drawing/2014/main" id="{D80F2B8C-38DA-4ACB-B1D3-35FACA0C9AE9}"/>
              </a:ext>
            </a:extLst>
          </p:cNvPr>
          <p:cNvSpPr txBox="1"/>
          <p:nvPr/>
        </p:nvSpPr>
        <p:spPr>
          <a:xfrm>
            <a:off x="4137102" y="5874129"/>
            <a:ext cx="192392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 Not Found</a:t>
            </a:r>
            <a:endParaRPr lang="en-US" altLang="ko-K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CF02F49-A227-4036-AA00-ECC96A35459D}"/>
              </a:ext>
            </a:extLst>
          </p:cNvPr>
          <p:cNvGrpSpPr/>
          <p:nvPr/>
        </p:nvGrpSpPr>
        <p:grpSpPr>
          <a:xfrm>
            <a:off x="4837417" y="5473914"/>
            <a:ext cx="361800" cy="399600"/>
            <a:chOff x="4837417" y="5473914"/>
            <a:chExt cx="361800" cy="39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8C5ECB1C-9F3E-4219-9068-07F4DB9D8DC5}"/>
                    </a:ext>
                  </a:extLst>
                </p14:cNvPr>
                <p14:cNvContentPartPr/>
                <p14:nvPr/>
              </p14:nvContentPartPr>
              <p14:xfrm>
                <a:off x="4909417" y="5473914"/>
                <a:ext cx="79200" cy="3744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8C5ECB1C-9F3E-4219-9068-07F4DB9D8DC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00777" y="5465274"/>
                  <a:ext cx="9684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D73E5BE4-4102-4169-A8CB-D74483F331D9}"/>
                    </a:ext>
                  </a:extLst>
                </p14:cNvPr>
                <p14:cNvContentPartPr/>
                <p14:nvPr/>
              </p14:nvContentPartPr>
              <p14:xfrm>
                <a:off x="4837417" y="5631954"/>
                <a:ext cx="361800" cy="2415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D73E5BE4-4102-4169-A8CB-D74483F331D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28777" y="5622954"/>
                  <a:ext cx="379440" cy="259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67392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99847-3F3D-499C-A48E-F213CF2E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자료구조와 순차자료형</a:t>
            </a:r>
            <a:br>
              <a:rPr lang="en-US" altLang="ko-KR" dirty="0"/>
            </a:br>
            <a:r>
              <a:rPr lang="en-US" altLang="ko-KR" sz="2800" dirty="0"/>
              <a:t>: </a:t>
            </a:r>
            <a:r>
              <a:rPr lang="ko-KR" altLang="en-US" sz="2800" dirty="0"/>
              <a:t>사전</a:t>
            </a:r>
            <a:r>
              <a:rPr lang="en-US" altLang="ko-KR" sz="2800" dirty="0"/>
              <a:t>(</a:t>
            </a:r>
            <a:r>
              <a:rPr lang="en-US" altLang="ko-KR" sz="2800" dirty="0" err="1"/>
              <a:t>dict</a:t>
            </a:r>
            <a:r>
              <a:rPr lang="en-US" altLang="ko-KR" sz="2800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516F6-CE20-4C18-95C1-B875A6572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618851" cy="4720562"/>
          </a:xfrm>
        </p:spPr>
        <p:txBody>
          <a:bodyPr/>
          <a:lstStyle/>
          <a:p>
            <a:r>
              <a:rPr lang="ko-KR" altLang="en-US" dirty="0"/>
              <a:t>기본적으로 사전의 순회</a:t>
            </a:r>
            <a:r>
              <a:rPr lang="en-US" altLang="ko-KR" dirty="0"/>
              <a:t>, </a:t>
            </a:r>
            <a:r>
              <a:rPr lang="en-US" altLang="ko-KR" dirty="0" err="1"/>
              <a:t>len</a:t>
            </a:r>
            <a:r>
              <a:rPr lang="en-US" altLang="ko-KR" dirty="0"/>
              <a:t>(),</a:t>
            </a:r>
            <a:r>
              <a:rPr lang="ko-KR" altLang="en-US" dirty="0"/>
              <a:t> </a:t>
            </a:r>
            <a:r>
              <a:rPr lang="en-US" altLang="ko-KR" dirty="0"/>
              <a:t>in,</a:t>
            </a:r>
            <a:r>
              <a:rPr lang="ko-KR" altLang="en-US" dirty="0"/>
              <a:t> </a:t>
            </a:r>
            <a:r>
              <a:rPr lang="en-US" altLang="ko-KR" dirty="0"/>
              <a:t>not</a:t>
            </a:r>
            <a:r>
              <a:rPr lang="ko-KR" altLang="en-US" dirty="0"/>
              <a:t> </a:t>
            </a:r>
            <a:r>
              <a:rPr lang="en-US" altLang="ko-KR" dirty="0"/>
              <a:t>in </a:t>
            </a:r>
            <a:r>
              <a:rPr lang="ko-KR" altLang="en-US" dirty="0"/>
              <a:t>등의 연산자는 키의 목록</a:t>
            </a:r>
            <a:r>
              <a:rPr lang="en-US" altLang="ko-KR" dirty="0"/>
              <a:t>(</a:t>
            </a:r>
            <a:r>
              <a:rPr lang="en-US" altLang="ko-KR" dirty="0" err="1"/>
              <a:t>dict_keys</a:t>
            </a:r>
            <a:r>
              <a:rPr lang="en-US" altLang="ko-KR" dirty="0"/>
              <a:t>)</a:t>
            </a:r>
            <a:r>
              <a:rPr lang="ko-KR" altLang="en-US" dirty="0"/>
              <a:t>을 기준으로 수행된다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99CF6C-0C69-412E-B060-D5ED9CA64072}"/>
              </a:ext>
            </a:extLst>
          </p:cNvPr>
          <p:cNvSpPr/>
          <p:nvPr/>
        </p:nvSpPr>
        <p:spPr>
          <a:xfrm>
            <a:off x="6891453" y="2352908"/>
            <a:ext cx="4404732" cy="34965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3861F8-8CBF-413E-9E46-09C6799C36C2}"/>
              </a:ext>
            </a:extLst>
          </p:cNvPr>
          <p:cNvSpPr/>
          <p:nvPr/>
        </p:nvSpPr>
        <p:spPr>
          <a:xfrm>
            <a:off x="7203687" y="2598234"/>
            <a:ext cx="1750741" cy="29773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E26A0A-A4F3-4B0B-A328-D57562230D85}"/>
              </a:ext>
            </a:extLst>
          </p:cNvPr>
          <p:cNvSpPr/>
          <p:nvPr/>
        </p:nvSpPr>
        <p:spPr>
          <a:xfrm>
            <a:off x="7437863" y="2843561"/>
            <a:ext cx="1271239" cy="5687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one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7BAF13-63D0-40F0-BC81-2C990792549B}"/>
              </a:ext>
            </a:extLst>
          </p:cNvPr>
          <p:cNvSpPr/>
          <p:nvPr/>
        </p:nvSpPr>
        <p:spPr>
          <a:xfrm>
            <a:off x="7437863" y="3563433"/>
            <a:ext cx="1271239" cy="5687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two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1AFE06-6AAA-45A0-B14A-CAA8BB5E7FC5}"/>
              </a:ext>
            </a:extLst>
          </p:cNvPr>
          <p:cNvSpPr/>
          <p:nvPr/>
        </p:nvSpPr>
        <p:spPr>
          <a:xfrm>
            <a:off x="7437862" y="4283305"/>
            <a:ext cx="1271239" cy="5687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three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4DBF09-19D1-408B-9EF3-85B74EDF1B23}"/>
              </a:ext>
            </a:extLst>
          </p:cNvPr>
          <p:cNvSpPr/>
          <p:nvPr/>
        </p:nvSpPr>
        <p:spPr>
          <a:xfrm>
            <a:off x="9266662" y="2598234"/>
            <a:ext cx="1750741" cy="29773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6D3D5E-DE4A-433C-9E92-5D1D2A1F6C1C}"/>
              </a:ext>
            </a:extLst>
          </p:cNvPr>
          <p:cNvSpPr/>
          <p:nvPr/>
        </p:nvSpPr>
        <p:spPr>
          <a:xfrm>
            <a:off x="9500838" y="2843561"/>
            <a:ext cx="1271239" cy="5687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0003A63-CF31-4C27-9FD4-33814C5CCF53}"/>
              </a:ext>
            </a:extLst>
          </p:cNvPr>
          <p:cNvSpPr/>
          <p:nvPr/>
        </p:nvSpPr>
        <p:spPr>
          <a:xfrm>
            <a:off x="9500838" y="3563433"/>
            <a:ext cx="1271239" cy="5687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527DE0-EFCF-41F6-8EA2-596826B568FE}"/>
              </a:ext>
            </a:extLst>
          </p:cNvPr>
          <p:cNvSpPr/>
          <p:nvPr/>
        </p:nvSpPr>
        <p:spPr>
          <a:xfrm>
            <a:off x="9500837" y="4283305"/>
            <a:ext cx="1271239" cy="5687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8AB64F4-6DC7-4AEB-89EB-7BAAED372AA9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8709102" y="3127917"/>
            <a:ext cx="79173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F293B0C-3960-4307-A61F-9E022925CFFD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>
            <a:off x="8709102" y="3847789"/>
            <a:ext cx="79173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0B9B4C-EDD1-4FBB-BBB0-0F5848D2004C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8709101" y="4567661"/>
            <a:ext cx="79173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내용 개체 틀 3">
            <a:extLst>
              <a:ext uri="{FF2B5EF4-FFF2-40B4-BE49-F238E27FC236}">
                <a16:creationId xmlns:a16="http://schemas.microsoft.com/office/drawing/2014/main" id="{176C6C43-B895-49BF-9757-B6EA922F5F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521364"/>
              </p:ext>
            </p:extLst>
          </p:nvPr>
        </p:nvGraphicFramePr>
        <p:xfrm>
          <a:off x="580549" y="4833930"/>
          <a:ext cx="606557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메서드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keys()</a:t>
                      </a:r>
                      <a:endParaRPr lang="ko-KR" altLang="en-US" sz="16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키 목록을 반환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dict_keys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객체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values()</a:t>
                      </a:r>
                      <a:endParaRPr lang="ko-KR" altLang="en-US" sz="16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값 목록을 반환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dict_values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객체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items()</a:t>
                      </a:r>
                      <a:endParaRPr lang="ko-KR" altLang="en-US" sz="16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>
                          <a:latin typeface="Consolas" panose="020B0609020204030204" pitchFamily="49" charset="0"/>
                        </a:rPr>
                        <a:t>키</a:t>
                      </a:r>
                      <a:r>
                        <a:rPr lang="en-US" altLang="ko-KR" sz="1600" baseline="0" dirty="0"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ko-KR" altLang="en-US" sz="1600" baseline="0" dirty="0">
                          <a:latin typeface="Consolas" panose="020B0609020204030204" pitchFamily="49" charset="0"/>
                        </a:rPr>
                        <a:t>값 쌍 </a:t>
                      </a:r>
                      <a:r>
                        <a:rPr lang="ko-KR" altLang="en-US" sz="1600" baseline="0" dirty="0" err="1">
                          <a:latin typeface="Consolas" panose="020B0609020204030204" pitchFamily="49" charset="0"/>
                        </a:rPr>
                        <a:t>튜플</a:t>
                      </a:r>
                      <a:r>
                        <a:rPr lang="ko-KR" altLang="en-US" sz="1600" baseline="0" dirty="0">
                          <a:latin typeface="Consolas" panose="020B0609020204030204" pitchFamily="49" charset="0"/>
                        </a:rPr>
                        <a:t> 목록을 반환</a:t>
                      </a:r>
                      <a:r>
                        <a:rPr lang="en-US" altLang="ko-KR" sz="1600" baseline="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600" baseline="0" dirty="0" err="1">
                          <a:latin typeface="Consolas" panose="020B0609020204030204" pitchFamily="49" charset="0"/>
                        </a:rPr>
                        <a:t>dict_items</a:t>
                      </a:r>
                      <a:r>
                        <a:rPr lang="en-US" altLang="ko-KR" sz="1600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ko-KR" altLang="en-US" sz="1600" baseline="0" dirty="0">
                          <a:latin typeface="Consolas" panose="020B0609020204030204" pitchFamily="49" charset="0"/>
                        </a:rPr>
                        <a:t>객체</a:t>
                      </a:r>
                      <a:r>
                        <a:rPr lang="en-US" altLang="ko-KR" sz="1600" baseline="0" dirty="0"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C99019EF-18B1-4940-92BD-926B121AA29C}"/>
              </a:ext>
            </a:extLst>
          </p:cNvPr>
          <p:cNvGrpSpPr/>
          <p:nvPr/>
        </p:nvGrpSpPr>
        <p:grpSpPr>
          <a:xfrm rot="5400000">
            <a:off x="6650890" y="3374422"/>
            <a:ext cx="2777890" cy="1178435"/>
            <a:chOff x="2243999" y="2494147"/>
            <a:chExt cx="7541011" cy="1311461"/>
          </a:xfrm>
        </p:grpSpPr>
        <p:sp>
          <p:nvSpPr>
            <p:cNvPr id="24" name="왼쪽 대괄호 23">
              <a:extLst>
                <a:ext uri="{FF2B5EF4-FFF2-40B4-BE49-F238E27FC236}">
                  <a16:creationId xmlns:a16="http://schemas.microsoft.com/office/drawing/2014/main" id="{990C50EC-5E44-451C-97E9-9A5AE1EB19E9}"/>
                </a:ext>
              </a:extLst>
            </p:cNvPr>
            <p:cNvSpPr/>
            <p:nvPr/>
          </p:nvSpPr>
          <p:spPr>
            <a:xfrm>
              <a:off x="2243999" y="2494147"/>
              <a:ext cx="314325" cy="1308099"/>
            </a:xfrm>
            <a:prstGeom prst="leftBracket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왼쪽 대괄호 24">
              <a:extLst>
                <a:ext uri="{FF2B5EF4-FFF2-40B4-BE49-F238E27FC236}">
                  <a16:creationId xmlns:a16="http://schemas.microsoft.com/office/drawing/2014/main" id="{662283D8-3367-47A5-BFA2-5BA26D7EDD11}"/>
                </a:ext>
              </a:extLst>
            </p:cNvPr>
            <p:cNvSpPr/>
            <p:nvPr/>
          </p:nvSpPr>
          <p:spPr>
            <a:xfrm rot="10800000">
              <a:off x="9470685" y="2497509"/>
              <a:ext cx="314325" cy="1308099"/>
            </a:xfrm>
            <a:prstGeom prst="leftBracket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437A4A8-5609-46C5-B003-EC616B93051F}"/>
              </a:ext>
            </a:extLst>
          </p:cNvPr>
          <p:cNvGrpSpPr/>
          <p:nvPr/>
        </p:nvGrpSpPr>
        <p:grpSpPr>
          <a:xfrm rot="5400000">
            <a:off x="8739955" y="3397962"/>
            <a:ext cx="2777890" cy="1178435"/>
            <a:chOff x="2243999" y="2494147"/>
            <a:chExt cx="7541011" cy="1311461"/>
          </a:xfrm>
        </p:grpSpPr>
        <p:sp>
          <p:nvSpPr>
            <p:cNvPr id="28" name="왼쪽 대괄호 27">
              <a:extLst>
                <a:ext uri="{FF2B5EF4-FFF2-40B4-BE49-F238E27FC236}">
                  <a16:creationId xmlns:a16="http://schemas.microsoft.com/office/drawing/2014/main" id="{2875C6DA-35B6-4D52-81CA-E0F703DDB1F5}"/>
                </a:ext>
              </a:extLst>
            </p:cNvPr>
            <p:cNvSpPr/>
            <p:nvPr/>
          </p:nvSpPr>
          <p:spPr>
            <a:xfrm>
              <a:off x="2243999" y="2494147"/>
              <a:ext cx="314325" cy="1308099"/>
            </a:xfrm>
            <a:prstGeom prst="leftBracket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왼쪽 대괄호 28">
              <a:extLst>
                <a:ext uri="{FF2B5EF4-FFF2-40B4-BE49-F238E27FC236}">
                  <a16:creationId xmlns:a16="http://schemas.microsoft.com/office/drawing/2014/main" id="{9809C8D4-EFB1-4A9D-B1FC-1C635AC6EF10}"/>
                </a:ext>
              </a:extLst>
            </p:cNvPr>
            <p:cNvSpPr/>
            <p:nvPr/>
          </p:nvSpPr>
          <p:spPr>
            <a:xfrm rot="10800000">
              <a:off x="9470685" y="2497509"/>
              <a:ext cx="314325" cy="1308099"/>
            </a:xfrm>
            <a:prstGeom prst="leftBracket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422EBEC-6C45-4FFD-B765-39AF198378E0}"/>
              </a:ext>
            </a:extLst>
          </p:cNvPr>
          <p:cNvSpPr txBox="1"/>
          <p:nvPr/>
        </p:nvSpPr>
        <p:spPr>
          <a:xfrm>
            <a:off x="5021405" y="3332600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.items()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54994-210D-4D5D-BD3A-0A6C6CEC631E}"/>
              </a:ext>
            </a:extLst>
          </p:cNvPr>
          <p:cNvSpPr txBox="1"/>
          <p:nvPr/>
        </p:nvSpPr>
        <p:spPr>
          <a:xfrm>
            <a:off x="10127389" y="588611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.values()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2A44F29-4D47-4037-8037-263B7CFD29B6}"/>
              </a:ext>
            </a:extLst>
          </p:cNvPr>
          <p:cNvGrpSpPr/>
          <p:nvPr/>
        </p:nvGrpSpPr>
        <p:grpSpPr>
          <a:xfrm>
            <a:off x="544293" y="2366365"/>
            <a:ext cx="5938769" cy="641415"/>
            <a:chOff x="-318555" y="3412273"/>
            <a:chExt cx="7276916" cy="785941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62A61AF-4E76-4E63-AB37-CF5F06C315A7}"/>
                </a:ext>
              </a:extLst>
            </p:cNvPr>
            <p:cNvGrpSpPr/>
            <p:nvPr/>
          </p:nvGrpSpPr>
          <p:grpSpPr>
            <a:xfrm>
              <a:off x="-318555" y="3412273"/>
              <a:ext cx="7276916" cy="785941"/>
              <a:chOff x="2243999" y="2484986"/>
              <a:chExt cx="12196324" cy="1317260"/>
            </a:xfrm>
          </p:grpSpPr>
          <p:sp>
            <p:nvSpPr>
              <p:cNvPr id="35" name="왼쪽 대괄호 34">
                <a:extLst>
                  <a:ext uri="{FF2B5EF4-FFF2-40B4-BE49-F238E27FC236}">
                    <a16:creationId xmlns:a16="http://schemas.microsoft.com/office/drawing/2014/main" id="{B375974D-8240-4B32-898D-3B258D7DFA93}"/>
                  </a:ext>
                </a:extLst>
              </p:cNvPr>
              <p:cNvSpPr/>
              <p:nvPr/>
            </p:nvSpPr>
            <p:spPr>
              <a:xfrm>
                <a:off x="2243999" y="2494147"/>
                <a:ext cx="314325" cy="1308099"/>
              </a:xfrm>
              <a:prstGeom prst="leftBracket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6" name="왼쪽 대괄호 35">
                <a:extLst>
                  <a:ext uri="{FF2B5EF4-FFF2-40B4-BE49-F238E27FC236}">
                    <a16:creationId xmlns:a16="http://schemas.microsoft.com/office/drawing/2014/main" id="{31ADF2FF-6355-4D96-AE73-F48A0738E824}"/>
                  </a:ext>
                </a:extLst>
              </p:cNvPr>
              <p:cNvSpPr/>
              <p:nvPr/>
            </p:nvSpPr>
            <p:spPr>
              <a:xfrm rot="10800000">
                <a:off x="14125997" y="2484986"/>
                <a:ext cx="314326" cy="1308099"/>
              </a:xfrm>
              <a:prstGeom prst="leftBracket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22C8F191-9286-4909-86CD-AD8E47ECC575}"/>
                </a:ext>
              </a:extLst>
            </p:cNvPr>
            <p:cNvGrpSpPr/>
            <p:nvPr/>
          </p:nvGrpSpPr>
          <p:grpSpPr>
            <a:xfrm>
              <a:off x="-224785" y="3412273"/>
              <a:ext cx="2493314" cy="716539"/>
              <a:chOff x="2591642" y="5188234"/>
              <a:chExt cx="2493314" cy="71653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79B887-F344-4292-988C-E158192769F9}"/>
                  </a:ext>
                </a:extLst>
              </p:cNvPr>
              <p:cNvSpPr txBox="1"/>
              <p:nvPr/>
            </p:nvSpPr>
            <p:spPr>
              <a:xfrm>
                <a:off x="2591642" y="5188234"/>
                <a:ext cx="2493314" cy="716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/>
                  <a:t>(     ,     ),</a:t>
                </a:r>
                <a:endParaRPr lang="ko-KR" altLang="en-US" sz="3200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6778196-106A-4762-B304-D0C31460AC16}"/>
                  </a:ext>
                </a:extLst>
              </p:cNvPr>
              <p:cNvSpPr/>
              <p:nvPr/>
            </p:nvSpPr>
            <p:spPr>
              <a:xfrm>
                <a:off x="2938883" y="5305267"/>
                <a:ext cx="600858" cy="54641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one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6FA3F4B-B0CD-4355-A598-451DC5B6BA3B}"/>
                  </a:ext>
                </a:extLst>
              </p:cNvPr>
              <p:cNvSpPr/>
              <p:nvPr/>
            </p:nvSpPr>
            <p:spPr>
              <a:xfrm>
                <a:off x="3905093" y="5305267"/>
                <a:ext cx="600858" cy="54641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A5AFA58F-4D7B-48F6-BA99-698C06954087}"/>
                </a:ext>
              </a:extLst>
            </p:cNvPr>
            <p:cNvGrpSpPr/>
            <p:nvPr/>
          </p:nvGrpSpPr>
          <p:grpSpPr>
            <a:xfrm>
              <a:off x="2054876" y="3448568"/>
              <a:ext cx="2493314" cy="716539"/>
              <a:chOff x="2591642" y="5188234"/>
              <a:chExt cx="2493314" cy="716539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35084D4-0BBF-419B-A0F1-AAB3747E50DA}"/>
                  </a:ext>
                </a:extLst>
              </p:cNvPr>
              <p:cNvSpPr txBox="1"/>
              <p:nvPr/>
            </p:nvSpPr>
            <p:spPr>
              <a:xfrm>
                <a:off x="2591642" y="5188234"/>
                <a:ext cx="2493314" cy="716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/>
                  <a:t>(     ,     ),</a:t>
                </a:r>
                <a:endParaRPr lang="ko-KR" altLang="en-US" sz="3200" dirty="0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16D1602A-7ABB-40C0-9209-D23F1F7837DC}"/>
                  </a:ext>
                </a:extLst>
              </p:cNvPr>
              <p:cNvSpPr/>
              <p:nvPr/>
            </p:nvSpPr>
            <p:spPr>
              <a:xfrm>
                <a:off x="2938883" y="5305267"/>
                <a:ext cx="600858" cy="54641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two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BA2330E4-024A-4E58-9031-B4F3C030B4C6}"/>
                  </a:ext>
                </a:extLst>
              </p:cNvPr>
              <p:cNvSpPr/>
              <p:nvPr/>
            </p:nvSpPr>
            <p:spPr>
              <a:xfrm>
                <a:off x="3905093" y="5305267"/>
                <a:ext cx="600858" cy="54641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249D900F-98F5-4A70-B02F-DEFC05D1CFEA}"/>
                </a:ext>
              </a:extLst>
            </p:cNvPr>
            <p:cNvGrpSpPr/>
            <p:nvPr/>
          </p:nvGrpSpPr>
          <p:grpSpPr>
            <a:xfrm>
              <a:off x="4334537" y="3417906"/>
              <a:ext cx="2493314" cy="716538"/>
              <a:chOff x="2591642" y="5188234"/>
              <a:chExt cx="2493314" cy="716538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3A6C8DD-13C9-49B0-9773-F513D8AB6C1A}"/>
                  </a:ext>
                </a:extLst>
              </p:cNvPr>
              <p:cNvSpPr txBox="1"/>
              <p:nvPr/>
            </p:nvSpPr>
            <p:spPr>
              <a:xfrm>
                <a:off x="2591642" y="5188234"/>
                <a:ext cx="2493314" cy="716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/>
                  <a:t>(      ,     )</a:t>
                </a:r>
                <a:endParaRPr lang="ko-KR" altLang="en-US" sz="3200" dirty="0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4AEB2E4A-4C80-4915-9639-22A529676821}"/>
                  </a:ext>
                </a:extLst>
              </p:cNvPr>
              <p:cNvSpPr/>
              <p:nvPr/>
            </p:nvSpPr>
            <p:spPr>
              <a:xfrm>
                <a:off x="2938883" y="5305267"/>
                <a:ext cx="845998" cy="54641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three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99BFA9A-9473-45CD-BCE5-A683912F148D}"/>
                  </a:ext>
                </a:extLst>
              </p:cNvPr>
              <p:cNvSpPr/>
              <p:nvPr/>
            </p:nvSpPr>
            <p:spPr>
              <a:xfrm>
                <a:off x="4071000" y="5305267"/>
                <a:ext cx="600858" cy="54641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3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780B6EC-CD9E-4344-B107-F68ECA02D392}"/>
              </a:ext>
            </a:extLst>
          </p:cNvPr>
          <p:cNvSpPr txBox="1"/>
          <p:nvPr/>
        </p:nvSpPr>
        <p:spPr>
          <a:xfrm>
            <a:off x="7722650" y="1791128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.keys()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21410ABB-3040-494B-8705-238EBB919211}"/>
                  </a:ext>
                </a:extLst>
              </p14:cNvPr>
              <p14:cNvContentPartPr/>
              <p14:nvPr/>
            </p14:nvContentPartPr>
            <p14:xfrm>
              <a:off x="7016137" y="3640074"/>
              <a:ext cx="12960" cy="144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21410ABB-3040-494B-8705-238EBB9192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07497" y="3631074"/>
                <a:ext cx="30600" cy="3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그룹 53">
            <a:extLst>
              <a:ext uri="{FF2B5EF4-FFF2-40B4-BE49-F238E27FC236}">
                <a16:creationId xmlns:a16="http://schemas.microsoft.com/office/drawing/2014/main" id="{DCFCF6D8-181E-4F2B-B9C3-008D6F576DD2}"/>
              </a:ext>
            </a:extLst>
          </p:cNvPr>
          <p:cNvGrpSpPr/>
          <p:nvPr/>
        </p:nvGrpSpPr>
        <p:grpSpPr>
          <a:xfrm>
            <a:off x="6312697" y="3181794"/>
            <a:ext cx="762840" cy="499320"/>
            <a:chOff x="6312697" y="3181794"/>
            <a:chExt cx="762840" cy="49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E2E31A62-25C4-4298-9DBC-79827C44F4D3}"/>
                    </a:ext>
                  </a:extLst>
                </p14:cNvPr>
                <p14:cNvContentPartPr/>
                <p14:nvPr/>
              </p14:nvContentPartPr>
              <p14:xfrm>
                <a:off x="6312697" y="3181794"/>
                <a:ext cx="762840" cy="49932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E2E31A62-25C4-4298-9DBC-79827C44F4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03697" y="3173154"/>
                  <a:ext cx="78048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5D8BF7E6-6A0B-4558-BD4C-444AB0B4447B}"/>
                    </a:ext>
                  </a:extLst>
                </p14:cNvPr>
                <p14:cNvContentPartPr/>
                <p14:nvPr/>
              </p14:nvContentPartPr>
              <p14:xfrm>
                <a:off x="6360937" y="3189714"/>
                <a:ext cx="180720" cy="3744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5D8BF7E6-6A0B-4558-BD4C-444AB0B4447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52297" y="3181074"/>
                  <a:ext cx="19836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D97534F-BB82-48E6-8B1A-EFBBFC1BEA2D}"/>
              </a:ext>
            </a:extLst>
          </p:cNvPr>
          <p:cNvGrpSpPr/>
          <p:nvPr/>
        </p:nvGrpSpPr>
        <p:grpSpPr>
          <a:xfrm>
            <a:off x="7568377" y="1908834"/>
            <a:ext cx="414720" cy="597600"/>
            <a:chOff x="7568377" y="1908834"/>
            <a:chExt cx="414720" cy="59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B2970F92-8A55-48AD-8146-0A2164863711}"/>
                    </a:ext>
                  </a:extLst>
                </p14:cNvPr>
                <p14:cNvContentPartPr/>
                <p14:nvPr/>
              </p14:nvContentPartPr>
              <p14:xfrm>
                <a:off x="7568377" y="1918914"/>
                <a:ext cx="156600" cy="58752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B2970F92-8A55-48AD-8146-0A216486371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59737" y="1909914"/>
                  <a:ext cx="17424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BB92A907-A232-44D6-9223-80FC0EEBE2C5}"/>
                    </a:ext>
                  </a:extLst>
                </p14:cNvPr>
                <p14:cNvContentPartPr/>
                <p14:nvPr/>
              </p14:nvContentPartPr>
              <p14:xfrm>
                <a:off x="7683937" y="1908834"/>
                <a:ext cx="299160" cy="1800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BB92A907-A232-44D6-9223-80FC0EEBE2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74937" y="1899834"/>
                  <a:ext cx="31680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7CFE3291-E520-4C23-AD7B-611F2070E644}"/>
              </a:ext>
            </a:extLst>
          </p:cNvPr>
          <p:cNvGrpSpPr/>
          <p:nvPr/>
        </p:nvGrpSpPr>
        <p:grpSpPr>
          <a:xfrm>
            <a:off x="9902257" y="5509554"/>
            <a:ext cx="327240" cy="798480"/>
            <a:chOff x="9902257" y="5509554"/>
            <a:chExt cx="327240" cy="79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D4B287EF-D3DA-4CA2-ABF1-56E3BA5B6236}"/>
                    </a:ext>
                  </a:extLst>
                </p14:cNvPr>
                <p14:cNvContentPartPr/>
                <p14:nvPr/>
              </p14:nvContentPartPr>
              <p14:xfrm>
                <a:off x="10048777" y="5509554"/>
                <a:ext cx="24840" cy="78516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D4B287EF-D3DA-4CA2-ABF1-56E3BA5B623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39777" y="5500554"/>
                  <a:ext cx="42480" cy="80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321EA569-B803-4996-A273-200BF3C5C9C1}"/>
                    </a:ext>
                  </a:extLst>
                </p14:cNvPr>
                <p14:cNvContentPartPr/>
                <p14:nvPr/>
              </p14:nvContentPartPr>
              <p14:xfrm>
                <a:off x="9902257" y="6053514"/>
                <a:ext cx="327240" cy="25452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321EA569-B803-4996-A273-200BF3C5C9C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93257" y="6044514"/>
                  <a:ext cx="344880" cy="272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46290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99847-3F3D-499C-A48E-F213CF2E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자료구조와 순차자료형</a:t>
            </a:r>
            <a:br>
              <a:rPr lang="en-US" altLang="ko-KR" dirty="0"/>
            </a:br>
            <a:r>
              <a:rPr lang="en-US" altLang="ko-KR" sz="2800" dirty="0"/>
              <a:t>: </a:t>
            </a:r>
            <a:r>
              <a:rPr lang="ko-KR" altLang="en-US" sz="2800" dirty="0"/>
              <a:t>축약</a:t>
            </a:r>
            <a:r>
              <a:rPr lang="en-US" altLang="ko-KR" sz="2800" dirty="0"/>
              <a:t>(Comprehension)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516F6-CE20-4C18-95C1-B875A6572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618851" cy="4720562"/>
          </a:xfrm>
        </p:spPr>
        <p:txBody>
          <a:bodyPr/>
          <a:lstStyle/>
          <a:p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/>
              <a:t>집합</a:t>
            </a:r>
            <a:r>
              <a:rPr lang="en-US" altLang="ko-KR" dirty="0"/>
              <a:t>, </a:t>
            </a:r>
            <a:r>
              <a:rPr lang="ko-KR" altLang="en-US" dirty="0" err="1"/>
              <a:t>딕셔너리</a:t>
            </a:r>
            <a:r>
              <a:rPr lang="ko-KR" altLang="en-US" dirty="0"/>
              <a:t> 축약을 이용하면 간결한 표현으로 새로운 리스트를 만들 수 있다</a:t>
            </a:r>
            <a:endParaRPr lang="en-US" altLang="ko-KR" dirty="0"/>
          </a:p>
          <a:p>
            <a:pPr lvl="1"/>
            <a:r>
              <a:rPr lang="ko-KR" altLang="en-US" dirty="0"/>
              <a:t>리스트 축약 </a:t>
            </a:r>
            <a:r>
              <a:rPr lang="en-US" altLang="ko-KR" dirty="0"/>
              <a:t>: </a:t>
            </a:r>
            <a:r>
              <a:rPr lang="ko-KR" altLang="en-US" dirty="0"/>
              <a:t>필터링 조건은 생략 가능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3" name="텍스트상자 4">
            <a:extLst>
              <a:ext uri="{FF2B5EF4-FFF2-40B4-BE49-F238E27FC236}">
                <a16:creationId xmlns:a16="http://schemas.microsoft.com/office/drawing/2014/main" id="{DFB52B6F-D1FE-4A3E-BC92-2DC87B2FF7CC}"/>
              </a:ext>
            </a:extLst>
          </p:cNvPr>
          <p:cNvSpPr txBox="1"/>
          <p:nvPr/>
        </p:nvSpPr>
        <p:spPr>
          <a:xfrm>
            <a:off x="1514536" y="2300508"/>
            <a:ext cx="7250323" cy="67129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 </a:t>
            </a:r>
            <a:r>
              <a:rPr lang="en-US" altLang="ko-KR" sz="2000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collection </a:t>
            </a:r>
            <a:r>
              <a:rPr lang="en-US" altLang="ko-KR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0228C70-1757-4ECF-847F-399404CFE3DB}"/>
              </a:ext>
            </a:extLst>
          </p:cNvPr>
          <p:cNvCxnSpPr/>
          <p:nvPr/>
        </p:nvCxnSpPr>
        <p:spPr>
          <a:xfrm>
            <a:off x="5731727" y="2833919"/>
            <a:ext cx="171728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3DF970A-B8F0-4818-B98B-C114B6A80390}"/>
              </a:ext>
            </a:extLst>
          </p:cNvPr>
          <p:cNvSpPr txBox="1"/>
          <p:nvPr/>
        </p:nvSpPr>
        <p:spPr>
          <a:xfrm>
            <a:off x="5983549" y="2997999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  <a:latin typeface="Consolas" panose="020B0609020204030204" pitchFamily="49" charset="0"/>
              </a:rPr>
              <a:t>필터링 조건</a:t>
            </a:r>
            <a:endParaRPr lang="ko-KR" alt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4B747BC-D417-454F-AB08-59F45E22BFE0}"/>
              </a:ext>
            </a:extLst>
          </p:cNvPr>
          <p:cNvCxnSpPr/>
          <p:nvPr/>
        </p:nvCxnSpPr>
        <p:spPr>
          <a:xfrm flipH="1">
            <a:off x="2230244" y="2856074"/>
            <a:ext cx="111512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D25D5D6-A82A-4DA6-9190-905B47AA1131}"/>
              </a:ext>
            </a:extLst>
          </p:cNvPr>
          <p:cNvGrpSpPr/>
          <p:nvPr/>
        </p:nvGrpSpPr>
        <p:grpSpPr>
          <a:xfrm>
            <a:off x="3466625" y="2175781"/>
            <a:ext cx="895320" cy="292680"/>
            <a:chOff x="3444322" y="2054634"/>
            <a:chExt cx="89532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A921947E-C97F-47FE-9EA7-03F98A6B39B9}"/>
                    </a:ext>
                  </a:extLst>
                </p14:cNvPr>
                <p14:cNvContentPartPr/>
                <p14:nvPr/>
              </p14:nvContentPartPr>
              <p14:xfrm>
                <a:off x="3488242" y="2054634"/>
                <a:ext cx="851400" cy="29268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A921947E-C97F-47FE-9EA7-03F98A6B39B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79602" y="2045994"/>
                  <a:ext cx="8690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5C8667BA-DB54-4220-9F21-2B47B8C93BB4}"/>
                    </a:ext>
                  </a:extLst>
                </p14:cNvPr>
                <p14:cNvContentPartPr/>
                <p14:nvPr/>
              </p14:nvContentPartPr>
              <p14:xfrm>
                <a:off x="3444322" y="2121234"/>
                <a:ext cx="267840" cy="19872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5C8667BA-DB54-4220-9F21-2B47B8C93BB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35322" y="2112594"/>
                  <a:ext cx="285480" cy="216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51821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99847-3F3D-499C-A48E-F213CF2E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자료구조와 순차자료형</a:t>
            </a:r>
            <a:br>
              <a:rPr lang="en-US" altLang="ko-KR" dirty="0"/>
            </a:br>
            <a:r>
              <a:rPr lang="en-US" altLang="ko-KR" sz="2800" dirty="0"/>
              <a:t>: </a:t>
            </a:r>
            <a:r>
              <a:rPr lang="ko-KR" altLang="en-US" sz="2800" dirty="0"/>
              <a:t>축약</a:t>
            </a:r>
            <a:r>
              <a:rPr lang="en-US" altLang="ko-KR" sz="2800" dirty="0"/>
              <a:t>(Comprehension)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516F6-CE20-4C18-95C1-B875A6572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618851" cy="4720562"/>
          </a:xfrm>
        </p:spPr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셋 축약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3" name="텍스트상자 4">
            <a:extLst>
              <a:ext uri="{FF2B5EF4-FFF2-40B4-BE49-F238E27FC236}">
                <a16:creationId xmlns:a16="http://schemas.microsoft.com/office/drawing/2014/main" id="{DFB52B6F-D1FE-4A3E-BC92-2DC87B2FF7CC}"/>
              </a:ext>
            </a:extLst>
          </p:cNvPr>
          <p:cNvSpPr txBox="1"/>
          <p:nvPr/>
        </p:nvSpPr>
        <p:spPr>
          <a:xfrm>
            <a:off x="1514536" y="2300508"/>
            <a:ext cx="7250323" cy="67129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collection </a:t>
            </a:r>
            <a:r>
              <a:rPr lang="en-US" altLang="ko-KR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0228C70-1757-4ECF-847F-399404CFE3DB}"/>
              </a:ext>
            </a:extLst>
          </p:cNvPr>
          <p:cNvCxnSpPr/>
          <p:nvPr/>
        </p:nvCxnSpPr>
        <p:spPr>
          <a:xfrm>
            <a:off x="5731727" y="2833919"/>
            <a:ext cx="171728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3DF970A-B8F0-4818-B98B-C114B6A80390}"/>
              </a:ext>
            </a:extLst>
          </p:cNvPr>
          <p:cNvSpPr txBox="1"/>
          <p:nvPr/>
        </p:nvSpPr>
        <p:spPr>
          <a:xfrm>
            <a:off x="5983549" y="2997999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  <a:latin typeface="Consolas" panose="020B0609020204030204" pitchFamily="49" charset="0"/>
              </a:rPr>
              <a:t>필터링 조건</a:t>
            </a:r>
            <a:endParaRPr lang="ko-KR" alt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4B747BC-D417-454F-AB08-59F45E22BFE0}"/>
              </a:ext>
            </a:extLst>
          </p:cNvPr>
          <p:cNvCxnSpPr/>
          <p:nvPr/>
        </p:nvCxnSpPr>
        <p:spPr>
          <a:xfrm flipH="1">
            <a:off x="2230244" y="2856074"/>
            <a:ext cx="111512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D25D5D6-A82A-4DA6-9190-905B47AA1131}"/>
              </a:ext>
            </a:extLst>
          </p:cNvPr>
          <p:cNvGrpSpPr/>
          <p:nvPr/>
        </p:nvGrpSpPr>
        <p:grpSpPr>
          <a:xfrm>
            <a:off x="3466625" y="2175781"/>
            <a:ext cx="895320" cy="292680"/>
            <a:chOff x="3444322" y="2054634"/>
            <a:chExt cx="89532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A921947E-C97F-47FE-9EA7-03F98A6B39B9}"/>
                    </a:ext>
                  </a:extLst>
                </p14:cNvPr>
                <p14:cNvContentPartPr/>
                <p14:nvPr/>
              </p14:nvContentPartPr>
              <p14:xfrm>
                <a:off x="3488242" y="2054634"/>
                <a:ext cx="851400" cy="29268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A921947E-C97F-47FE-9EA7-03F98A6B39B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79602" y="2045994"/>
                  <a:ext cx="8690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5C8667BA-DB54-4220-9F21-2B47B8C93BB4}"/>
                    </a:ext>
                  </a:extLst>
                </p14:cNvPr>
                <p14:cNvContentPartPr/>
                <p14:nvPr/>
              </p14:nvContentPartPr>
              <p14:xfrm>
                <a:off x="3444322" y="2121234"/>
                <a:ext cx="267840" cy="19872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5C8667BA-DB54-4220-9F21-2B47B8C93BB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35322" y="2112594"/>
                  <a:ext cx="285480" cy="216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45049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99847-3F3D-499C-A48E-F213CF2E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자료구조와 순차자료형</a:t>
            </a:r>
            <a:br>
              <a:rPr lang="en-US" altLang="ko-KR" dirty="0"/>
            </a:br>
            <a:r>
              <a:rPr lang="en-US" altLang="ko-KR" sz="2800" dirty="0"/>
              <a:t>: </a:t>
            </a:r>
            <a:r>
              <a:rPr lang="ko-KR" altLang="en-US" sz="2800" dirty="0"/>
              <a:t>축약</a:t>
            </a:r>
            <a:r>
              <a:rPr lang="en-US" altLang="ko-KR" sz="2800" dirty="0"/>
              <a:t>(Comprehension)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516F6-CE20-4C18-95C1-B875A6572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618851" cy="4720562"/>
          </a:xfrm>
        </p:spPr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 err="1"/>
              <a:t>딕셔너리</a:t>
            </a:r>
            <a:r>
              <a:rPr lang="ko-KR" altLang="en-US" dirty="0"/>
              <a:t> 축약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3" name="텍스트상자 4">
            <a:extLst>
              <a:ext uri="{FF2B5EF4-FFF2-40B4-BE49-F238E27FC236}">
                <a16:creationId xmlns:a16="http://schemas.microsoft.com/office/drawing/2014/main" id="{DFB52B6F-D1FE-4A3E-BC92-2DC87B2FF7CC}"/>
              </a:ext>
            </a:extLst>
          </p:cNvPr>
          <p:cNvSpPr txBox="1"/>
          <p:nvPr/>
        </p:nvSpPr>
        <p:spPr>
          <a:xfrm>
            <a:off x="1514536" y="2300508"/>
            <a:ext cx="9781648" cy="67129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1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key-expr:val-expr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collection </a:t>
            </a:r>
            <a:r>
              <a:rPr lang="en-US" altLang="ko-KR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0228C70-1757-4ECF-847F-399404CFE3DB}"/>
              </a:ext>
            </a:extLst>
          </p:cNvPr>
          <p:cNvCxnSpPr/>
          <p:nvPr/>
        </p:nvCxnSpPr>
        <p:spPr>
          <a:xfrm>
            <a:off x="7556714" y="2833919"/>
            <a:ext cx="171728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3DF970A-B8F0-4818-B98B-C114B6A80390}"/>
              </a:ext>
            </a:extLst>
          </p:cNvPr>
          <p:cNvSpPr txBox="1"/>
          <p:nvPr/>
        </p:nvSpPr>
        <p:spPr>
          <a:xfrm>
            <a:off x="7808536" y="2997999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  <a:latin typeface="Consolas" panose="020B0609020204030204" pitchFamily="49" charset="0"/>
              </a:rPr>
              <a:t>필터링 조건</a:t>
            </a:r>
            <a:endParaRPr lang="ko-KR" alt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4B747BC-D417-454F-AB08-59F45E22BFE0}"/>
              </a:ext>
            </a:extLst>
          </p:cNvPr>
          <p:cNvCxnSpPr/>
          <p:nvPr/>
        </p:nvCxnSpPr>
        <p:spPr>
          <a:xfrm flipH="1">
            <a:off x="4003288" y="2856074"/>
            <a:ext cx="111512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D25D5D6-A82A-4DA6-9190-905B47AA1131}"/>
              </a:ext>
            </a:extLst>
          </p:cNvPr>
          <p:cNvGrpSpPr/>
          <p:nvPr/>
        </p:nvGrpSpPr>
        <p:grpSpPr>
          <a:xfrm>
            <a:off x="5229922" y="2127969"/>
            <a:ext cx="895320" cy="292680"/>
            <a:chOff x="3444322" y="2054634"/>
            <a:chExt cx="89532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A921947E-C97F-47FE-9EA7-03F98A6B39B9}"/>
                    </a:ext>
                  </a:extLst>
                </p14:cNvPr>
                <p14:cNvContentPartPr/>
                <p14:nvPr/>
              </p14:nvContentPartPr>
              <p14:xfrm>
                <a:off x="3488242" y="2054634"/>
                <a:ext cx="851400" cy="29268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A921947E-C97F-47FE-9EA7-03F98A6B39B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79602" y="2045994"/>
                  <a:ext cx="8690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5C8667BA-DB54-4220-9F21-2B47B8C93BB4}"/>
                    </a:ext>
                  </a:extLst>
                </p14:cNvPr>
                <p14:cNvContentPartPr/>
                <p14:nvPr/>
              </p14:nvContentPartPr>
              <p14:xfrm>
                <a:off x="3444322" y="2121234"/>
                <a:ext cx="267840" cy="19872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5C8667BA-DB54-4220-9F21-2B47B8C93BB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35322" y="2112594"/>
                  <a:ext cx="285480" cy="216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1995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37BA6-B747-4B10-B0E7-017A9225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자료구조와 순차자료형</a:t>
            </a:r>
            <a:br>
              <a:rPr lang="en-US" altLang="ko-KR" dirty="0"/>
            </a:br>
            <a:r>
              <a:rPr lang="en-US" altLang="ko-KR" sz="2800" dirty="0"/>
              <a:t>: </a:t>
            </a:r>
            <a:r>
              <a:rPr lang="ko-KR" altLang="en-US" sz="2800" dirty="0"/>
              <a:t>리스트</a:t>
            </a:r>
            <a:r>
              <a:rPr lang="en-US" altLang="ko-KR" sz="2800" dirty="0"/>
              <a:t>(list)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B1E711-46D8-44BC-BF72-C6EB048B4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0384676" cy="4720562"/>
          </a:xfrm>
        </p:spPr>
        <p:txBody>
          <a:bodyPr/>
          <a:lstStyle/>
          <a:p>
            <a:r>
              <a:rPr lang="ko-KR" altLang="en-US" dirty="0"/>
              <a:t>리스트</a:t>
            </a:r>
            <a:endParaRPr lang="en-US" altLang="ko-KR" dirty="0"/>
          </a:p>
          <a:p>
            <a:pPr lvl="1"/>
            <a:r>
              <a:rPr lang="ko-KR" altLang="en-US" dirty="0" err="1"/>
              <a:t>파이썬의</a:t>
            </a:r>
            <a:r>
              <a:rPr lang="ko-KR" altLang="en-US" dirty="0"/>
              <a:t> 가장 기본적인 데이터 구조</a:t>
            </a:r>
            <a:endParaRPr lang="en-US" altLang="ko-KR" dirty="0"/>
          </a:p>
          <a:p>
            <a:pPr lvl="1"/>
            <a:r>
              <a:rPr lang="ko-KR" altLang="en-US" dirty="0"/>
              <a:t>순서가 있는 자료의 집합</a:t>
            </a:r>
            <a:r>
              <a:rPr lang="en-US" altLang="ko-KR" dirty="0"/>
              <a:t>, </a:t>
            </a:r>
            <a:r>
              <a:rPr lang="ko-KR" altLang="en-US" dirty="0"/>
              <a:t>타 언어의 배열</a:t>
            </a:r>
            <a:r>
              <a:rPr lang="en-US" altLang="ko-KR" dirty="0"/>
              <a:t>(array)</a:t>
            </a:r>
            <a:r>
              <a:rPr lang="ko-KR" altLang="en-US" dirty="0"/>
              <a:t>과 유사하지만</a:t>
            </a:r>
            <a:r>
              <a:rPr lang="en-US" altLang="ko-KR" dirty="0"/>
              <a:t>, </a:t>
            </a:r>
            <a:r>
              <a:rPr lang="ko-KR" altLang="en-US" dirty="0"/>
              <a:t>좀 더 풍부한 기능을 제공한다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리스트의 특징</a:t>
            </a:r>
            <a:endParaRPr lang="en-US" altLang="ko-KR" dirty="0"/>
          </a:p>
          <a:p>
            <a:pPr lvl="1"/>
            <a:r>
              <a:rPr lang="en-US" altLang="ko-KR" dirty="0"/>
              <a:t>list()</a:t>
            </a:r>
            <a:r>
              <a:rPr lang="ko-KR" altLang="en-US" dirty="0"/>
              <a:t> 타입 함수 또는 </a:t>
            </a:r>
            <a:r>
              <a:rPr lang="en-US" altLang="ko-KR" dirty="0"/>
              <a:t>[] </a:t>
            </a:r>
            <a:r>
              <a:rPr lang="ko-KR" altLang="en-US" dirty="0"/>
              <a:t>기호로 선언</a:t>
            </a:r>
            <a:endParaRPr lang="en-US" altLang="ko-KR" dirty="0"/>
          </a:p>
          <a:p>
            <a:pPr lvl="1"/>
            <a:r>
              <a:rPr lang="ko-KR" altLang="en-US" dirty="0"/>
              <a:t>순차자료형 </a:t>
            </a:r>
            <a:r>
              <a:rPr lang="en-US" altLang="ko-KR" dirty="0"/>
              <a:t>: </a:t>
            </a:r>
            <a:r>
              <a:rPr lang="ko-KR" altLang="en-US" dirty="0"/>
              <a:t>모든 시퀀스 연산</a:t>
            </a:r>
            <a:r>
              <a:rPr lang="en-US" altLang="ko-KR" dirty="0"/>
              <a:t>(</a:t>
            </a:r>
            <a:r>
              <a:rPr lang="en-US" altLang="ko-KR" dirty="0" err="1"/>
              <a:t>len</a:t>
            </a:r>
            <a:r>
              <a:rPr lang="en-US" altLang="ko-KR" dirty="0"/>
              <a:t>, in, not in, </a:t>
            </a:r>
            <a:r>
              <a:rPr lang="ko-KR" altLang="en-US" dirty="0"/>
              <a:t>인덱싱</a:t>
            </a:r>
            <a:r>
              <a:rPr lang="en-US" altLang="ko-KR" dirty="0"/>
              <a:t>, </a:t>
            </a:r>
            <a:r>
              <a:rPr lang="ko-KR" altLang="en-US" dirty="0" err="1"/>
              <a:t>슬라이싱</a:t>
            </a:r>
            <a:r>
              <a:rPr lang="en-US" altLang="ko-KR" dirty="0"/>
              <a:t>, </a:t>
            </a:r>
            <a:r>
              <a:rPr lang="ko-KR" altLang="en-US" dirty="0"/>
              <a:t>연결</a:t>
            </a:r>
            <a:r>
              <a:rPr lang="en-US" altLang="ko-KR" dirty="0"/>
              <a:t>, </a:t>
            </a:r>
            <a:r>
              <a:rPr lang="ko-KR" altLang="en-US" dirty="0"/>
              <a:t>반복</a:t>
            </a:r>
            <a:r>
              <a:rPr lang="en-US" altLang="ko-KR" dirty="0"/>
              <a:t>) 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1"/>
            <a:r>
              <a:rPr lang="ko-KR" altLang="en-US" dirty="0"/>
              <a:t>변경 가능</a:t>
            </a:r>
            <a:r>
              <a:rPr lang="en-US" altLang="ko-KR" dirty="0"/>
              <a:t>(immutable) </a:t>
            </a:r>
            <a:r>
              <a:rPr lang="ko-KR" altLang="en-US" dirty="0"/>
              <a:t>자료형</a:t>
            </a:r>
            <a:r>
              <a:rPr lang="en-US" altLang="ko-KR" dirty="0"/>
              <a:t>: </a:t>
            </a:r>
            <a:r>
              <a:rPr lang="ko-KR" altLang="en-US" dirty="0"/>
              <a:t>항목의 추가</a:t>
            </a:r>
            <a:r>
              <a:rPr lang="en-US" altLang="ko-KR" dirty="0"/>
              <a:t>, </a:t>
            </a:r>
            <a:r>
              <a:rPr lang="ko-KR" altLang="en-US" dirty="0"/>
              <a:t>변경</a:t>
            </a:r>
            <a:r>
              <a:rPr lang="en-US" altLang="ko-KR" dirty="0"/>
              <a:t>, </a:t>
            </a:r>
            <a:r>
              <a:rPr lang="ko-KR" altLang="en-US" dirty="0"/>
              <a:t>삭제 모두 가능</a:t>
            </a:r>
          </a:p>
        </p:txBody>
      </p:sp>
    </p:spTree>
    <p:extLst>
      <p:ext uri="{BB962C8B-B14F-4D97-AF65-F5344CB8AC3E}">
        <p14:creationId xmlns:p14="http://schemas.microsoft.com/office/powerpoint/2010/main" val="20915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37BA6-B747-4B10-B0E7-017A9225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자료구조와 순차자료형</a:t>
            </a:r>
            <a:br>
              <a:rPr lang="en-US" altLang="ko-KR" dirty="0"/>
            </a:br>
            <a:r>
              <a:rPr lang="en-US" altLang="ko-KR" sz="2800" dirty="0"/>
              <a:t>: </a:t>
            </a:r>
            <a:r>
              <a:rPr lang="ko-KR" altLang="en-US" sz="2800" dirty="0"/>
              <a:t>리스트</a:t>
            </a:r>
            <a:r>
              <a:rPr lang="en-US" altLang="ko-KR" sz="2800" dirty="0"/>
              <a:t>(list)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B1E711-46D8-44BC-BF72-C6EB048B4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요소의 추가와 삭제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C70880-B4EE-4D82-B844-287DCFCDC9EF}"/>
              </a:ext>
            </a:extLst>
          </p:cNvPr>
          <p:cNvSpPr/>
          <p:nvPr/>
        </p:nvSpPr>
        <p:spPr>
          <a:xfrm>
            <a:off x="9857829" y="1187117"/>
            <a:ext cx="959223" cy="9502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EFC12F2-8FF4-4366-B204-AD0A7BFE34BB}"/>
              </a:ext>
            </a:extLst>
          </p:cNvPr>
          <p:cNvGrpSpPr/>
          <p:nvPr/>
        </p:nvGrpSpPr>
        <p:grpSpPr>
          <a:xfrm>
            <a:off x="2243999" y="2494147"/>
            <a:ext cx="7541011" cy="1311461"/>
            <a:chOff x="2243999" y="2494147"/>
            <a:chExt cx="7541011" cy="131146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3444BCF-6EE0-48FC-8C14-003B60A97DFC}"/>
                </a:ext>
              </a:extLst>
            </p:cNvPr>
            <p:cNvSpPr/>
            <p:nvPr/>
          </p:nvSpPr>
          <p:spPr>
            <a:xfrm>
              <a:off x="2783001" y="2673068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768E584-EA8E-4078-99A7-05E7ABB8FE14}"/>
                </a:ext>
              </a:extLst>
            </p:cNvPr>
            <p:cNvSpPr/>
            <p:nvPr/>
          </p:nvSpPr>
          <p:spPr>
            <a:xfrm>
              <a:off x="3894624" y="2673068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EDEA179-2AC2-4FBE-A829-34AD5C3E8C3A}"/>
                </a:ext>
              </a:extLst>
            </p:cNvPr>
            <p:cNvSpPr/>
            <p:nvPr/>
          </p:nvSpPr>
          <p:spPr>
            <a:xfrm>
              <a:off x="5001764" y="2673068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E589C12-7D93-4C63-A2F7-B3155E908E20}"/>
                </a:ext>
              </a:extLst>
            </p:cNvPr>
            <p:cNvSpPr/>
            <p:nvPr/>
          </p:nvSpPr>
          <p:spPr>
            <a:xfrm>
              <a:off x="6096016" y="2673068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8069C71-52E3-45B9-BDAA-73A66E6FF0FA}"/>
                </a:ext>
              </a:extLst>
            </p:cNvPr>
            <p:cNvSpPr/>
            <p:nvPr/>
          </p:nvSpPr>
          <p:spPr>
            <a:xfrm>
              <a:off x="7207639" y="2673068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5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C48AE12-A512-4B73-83F5-1AAD802B692D}"/>
                </a:ext>
              </a:extLst>
            </p:cNvPr>
            <p:cNvSpPr/>
            <p:nvPr/>
          </p:nvSpPr>
          <p:spPr>
            <a:xfrm>
              <a:off x="8314779" y="2673068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6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왼쪽 대괄호 16">
              <a:extLst>
                <a:ext uri="{FF2B5EF4-FFF2-40B4-BE49-F238E27FC236}">
                  <a16:creationId xmlns:a16="http://schemas.microsoft.com/office/drawing/2014/main" id="{75F40C7E-B437-4775-AE8A-6981EA4CF777}"/>
                </a:ext>
              </a:extLst>
            </p:cNvPr>
            <p:cNvSpPr/>
            <p:nvPr/>
          </p:nvSpPr>
          <p:spPr>
            <a:xfrm>
              <a:off x="2243999" y="2494147"/>
              <a:ext cx="314325" cy="1308099"/>
            </a:xfrm>
            <a:prstGeom prst="leftBracket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왼쪽 대괄호 18">
              <a:extLst>
                <a:ext uri="{FF2B5EF4-FFF2-40B4-BE49-F238E27FC236}">
                  <a16:creationId xmlns:a16="http://schemas.microsoft.com/office/drawing/2014/main" id="{382AE013-F534-482E-B209-74A703495E85}"/>
                </a:ext>
              </a:extLst>
            </p:cNvPr>
            <p:cNvSpPr/>
            <p:nvPr/>
          </p:nvSpPr>
          <p:spPr>
            <a:xfrm rot="10800000">
              <a:off x="9470685" y="2497509"/>
              <a:ext cx="314325" cy="1308099"/>
            </a:xfrm>
            <a:prstGeom prst="leftBracket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E993F3A-D322-4652-8EE3-F32CF50D50CF}"/>
              </a:ext>
            </a:extLst>
          </p:cNvPr>
          <p:cNvGrpSpPr/>
          <p:nvPr/>
        </p:nvGrpSpPr>
        <p:grpSpPr>
          <a:xfrm>
            <a:off x="9255780" y="1992150"/>
            <a:ext cx="503640" cy="481680"/>
            <a:chOff x="9255780" y="3687135"/>
            <a:chExt cx="503640" cy="48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766D882C-CA6C-48A5-9148-325E99CD7F56}"/>
                    </a:ext>
                  </a:extLst>
                </p14:cNvPr>
                <p14:cNvContentPartPr/>
                <p14:nvPr/>
              </p14:nvContentPartPr>
              <p14:xfrm>
                <a:off x="9310860" y="3687135"/>
                <a:ext cx="448560" cy="4107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766D882C-CA6C-48A5-9148-325E99CD7F5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02220" y="3678135"/>
                  <a:ext cx="46620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1B1D615D-E1FB-42AF-99FC-22157787B70F}"/>
                    </a:ext>
                  </a:extLst>
                </p14:cNvPr>
                <p14:cNvContentPartPr/>
                <p14:nvPr/>
              </p14:nvContentPartPr>
              <p14:xfrm>
                <a:off x="9255780" y="3916455"/>
                <a:ext cx="298080" cy="2523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1B1D615D-E1FB-42AF-99FC-22157787B70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246780" y="3907455"/>
                  <a:ext cx="315720" cy="270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9456FC7-34E4-46B9-8206-97B6BDEE8D2C}"/>
              </a:ext>
            </a:extLst>
          </p:cNvPr>
          <p:cNvSpPr/>
          <p:nvPr/>
        </p:nvSpPr>
        <p:spPr>
          <a:xfrm>
            <a:off x="5616388" y="999758"/>
            <a:ext cx="959223" cy="9502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BBA704A-8264-4423-91C1-EEF68715A62F}"/>
              </a:ext>
            </a:extLst>
          </p:cNvPr>
          <p:cNvGrpSpPr/>
          <p:nvPr/>
        </p:nvGrpSpPr>
        <p:grpSpPr>
          <a:xfrm>
            <a:off x="5957820" y="2122110"/>
            <a:ext cx="289440" cy="436680"/>
            <a:chOff x="5957820" y="3817095"/>
            <a:chExt cx="289440" cy="4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26A07F1F-C299-4ABC-8A10-00BB9577B107}"/>
                    </a:ext>
                  </a:extLst>
                </p14:cNvPr>
                <p14:cNvContentPartPr/>
                <p14:nvPr/>
              </p14:nvContentPartPr>
              <p14:xfrm>
                <a:off x="6028380" y="3817095"/>
                <a:ext cx="121320" cy="3142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26A07F1F-C299-4ABC-8A10-00BB9577B10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19380" y="3808095"/>
                  <a:ext cx="1389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B856F42A-668A-49BC-8C4C-1FB3A199C8EB}"/>
                    </a:ext>
                  </a:extLst>
                </p14:cNvPr>
                <p14:cNvContentPartPr/>
                <p14:nvPr/>
              </p14:nvContentPartPr>
              <p14:xfrm>
                <a:off x="5957820" y="3984855"/>
                <a:ext cx="289440" cy="2689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B856F42A-668A-49BC-8C4C-1FB3A199C8E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49180" y="3975855"/>
                  <a:ext cx="307080" cy="28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02ED172-DB11-4C76-B2F5-AAFE634110D6}"/>
              </a:ext>
            </a:extLst>
          </p:cNvPr>
          <p:cNvGrpSpPr/>
          <p:nvPr/>
        </p:nvGrpSpPr>
        <p:grpSpPr>
          <a:xfrm>
            <a:off x="6550740" y="3716550"/>
            <a:ext cx="255240" cy="543600"/>
            <a:chOff x="6550740" y="5411535"/>
            <a:chExt cx="255240" cy="54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9730A0F9-FD0D-4D7D-9E10-7BB3F3539FF7}"/>
                    </a:ext>
                  </a:extLst>
                </p14:cNvPr>
                <p14:cNvContentPartPr/>
                <p14:nvPr/>
              </p14:nvContentPartPr>
              <p14:xfrm>
                <a:off x="6586740" y="5411535"/>
                <a:ext cx="119880" cy="47772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9730A0F9-FD0D-4D7D-9E10-7BB3F3539FF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78100" y="5402895"/>
                  <a:ext cx="13752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FBA018F1-6334-479C-ABC0-9778940D2988}"/>
                    </a:ext>
                  </a:extLst>
                </p14:cNvPr>
                <p14:cNvContentPartPr/>
                <p14:nvPr/>
              </p14:nvContentPartPr>
              <p14:xfrm>
                <a:off x="6550740" y="5593335"/>
                <a:ext cx="255240" cy="36180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FBA018F1-6334-479C-ABC0-9778940D298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541740" y="5584695"/>
                  <a:ext cx="272880" cy="37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6B787A0-1BE6-4EE3-8D76-82A5C19997BC}"/>
              </a:ext>
            </a:extLst>
          </p:cNvPr>
          <p:cNvGrpSpPr/>
          <p:nvPr/>
        </p:nvGrpSpPr>
        <p:grpSpPr>
          <a:xfrm>
            <a:off x="9136620" y="3738870"/>
            <a:ext cx="224640" cy="433080"/>
            <a:chOff x="9136620" y="5433855"/>
            <a:chExt cx="224640" cy="43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200F4033-F85B-4283-BE37-E92B2CD45584}"/>
                    </a:ext>
                  </a:extLst>
                </p14:cNvPr>
                <p14:cNvContentPartPr/>
                <p14:nvPr/>
              </p14:nvContentPartPr>
              <p14:xfrm>
                <a:off x="9163620" y="5433855"/>
                <a:ext cx="123120" cy="3265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200F4033-F85B-4283-BE37-E92B2CD4558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154620" y="5425215"/>
                  <a:ext cx="1407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E206418B-803E-4F53-91D2-70048EC64191}"/>
                    </a:ext>
                  </a:extLst>
                </p14:cNvPr>
                <p14:cNvContentPartPr/>
                <p14:nvPr/>
              </p14:nvContentPartPr>
              <p14:xfrm>
                <a:off x="9136620" y="5625735"/>
                <a:ext cx="224640" cy="24120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E206418B-803E-4F53-91D2-70048EC6419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127980" y="5617095"/>
                  <a:ext cx="242280" cy="258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183ECCB-3970-4807-A9ED-8E26338E2F4B}"/>
              </a:ext>
            </a:extLst>
          </p:cNvPr>
          <p:cNvSpPr txBox="1"/>
          <p:nvPr/>
        </p:nvSpPr>
        <p:spPr>
          <a:xfrm>
            <a:off x="7682066" y="1590542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.append(x)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73D63A-8E9B-4794-89E5-D1CABFD9AB5E}"/>
              </a:ext>
            </a:extLst>
          </p:cNvPr>
          <p:cNvSpPr txBox="1"/>
          <p:nvPr/>
        </p:nvSpPr>
        <p:spPr>
          <a:xfrm>
            <a:off x="9361260" y="3916686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.pop()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07F6F4-142B-4BC3-9A22-46DF05435187}"/>
              </a:ext>
            </a:extLst>
          </p:cNvPr>
          <p:cNvSpPr txBox="1"/>
          <p:nvPr/>
        </p:nvSpPr>
        <p:spPr>
          <a:xfrm>
            <a:off x="6781140" y="3916686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.remove(x)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70571E-AF6F-44FB-8432-C9AC3B27FC47}"/>
              </a:ext>
            </a:extLst>
          </p:cNvPr>
          <p:cNvSpPr txBox="1"/>
          <p:nvPr/>
        </p:nvSpPr>
        <p:spPr>
          <a:xfrm>
            <a:off x="2905898" y="2043850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.insert(index, x)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60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37BA6-B747-4B10-B0E7-017A9225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자료구조와 순차자료형</a:t>
            </a:r>
            <a:br>
              <a:rPr lang="en-US" altLang="ko-KR" dirty="0"/>
            </a:br>
            <a:r>
              <a:rPr lang="en-US" altLang="ko-KR" sz="2800" dirty="0"/>
              <a:t>: </a:t>
            </a:r>
            <a:r>
              <a:rPr lang="ko-KR" altLang="en-US" sz="2800" dirty="0"/>
              <a:t>리스트</a:t>
            </a:r>
            <a:r>
              <a:rPr lang="en-US" altLang="ko-KR" sz="2800" dirty="0"/>
              <a:t>(list)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B1E711-46D8-44BC-BF72-C6EB048B4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연결 연산자 </a:t>
            </a:r>
            <a:r>
              <a:rPr lang="en-US" altLang="ko-KR" dirty="0"/>
              <a:t>(+) vs</a:t>
            </a:r>
            <a:r>
              <a:rPr lang="ko-KR" altLang="en-US" dirty="0"/>
              <a:t> </a:t>
            </a:r>
            <a:r>
              <a:rPr lang="en-US" altLang="ko-KR" dirty="0"/>
              <a:t>.extend()</a:t>
            </a:r>
          </a:p>
          <a:p>
            <a:pPr lvl="1"/>
            <a:r>
              <a:rPr lang="ko-KR" altLang="en-US" dirty="0"/>
              <a:t>연결 연산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extend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D470297-61EE-4255-AD6D-43EFA5D19179}"/>
              </a:ext>
            </a:extLst>
          </p:cNvPr>
          <p:cNvGrpSpPr/>
          <p:nvPr/>
        </p:nvGrpSpPr>
        <p:grpSpPr>
          <a:xfrm>
            <a:off x="1224825" y="2350808"/>
            <a:ext cx="2947126" cy="924264"/>
            <a:chOff x="1224824" y="1903132"/>
            <a:chExt cx="4181751" cy="131146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3444BCF-6EE0-48FC-8C14-003B60A97DFC}"/>
                </a:ext>
              </a:extLst>
            </p:cNvPr>
            <p:cNvSpPr/>
            <p:nvPr/>
          </p:nvSpPr>
          <p:spPr>
            <a:xfrm>
              <a:off x="1763826" y="2082053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768E584-EA8E-4078-99A7-05E7ABB8FE14}"/>
                </a:ext>
              </a:extLst>
            </p:cNvPr>
            <p:cNvSpPr/>
            <p:nvPr/>
          </p:nvSpPr>
          <p:spPr>
            <a:xfrm>
              <a:off x="2875449" y="2082053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EDEA179-2AC2-4FBE-A829-34AD5C3E8C3A}"/>
                </a:ext>
              </a:extLst>
            </p:cNvPr>
            <p:cNvSpPr/>
            <p:nvPr/>
          </p:nvSpPr>
          <p:spPr>
            <a:xfrm>
              <a:off x="3982589" y="2082053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왼쪽 대괄호 16">
              <a:extLst>
                <a:ext uri="{FF2B5EF4-FFF2-40B4-BE49-F238E27FC236}">
                  <a16:creationId xmlns:a16="http://schemas.microsoft.com/office/drawing/2014/main" id="{75F40C7E-B437-4775-AE8A-6981EA4CF777}"/>
                </a:ext>
              </a:extLst>
            </p:cNvPr>
            <p:cNvSpPr/>
            <p:nvPr/>
          </p:nvSpPr>
          <p:spPr>
            <a:xfrm>
              <a:off x="1224824" y="1903132"/>
              <a:ext cx="314325" cy="1308099"/>
            </a:xfrm>
            <a:prstGeom prst="leftBracket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왼쪽 대괄호 18">
              <a:extLst>
                <a:ext uri="{FF2B5EF4-FFF2-40B4-BE49-F238E27FC236}">
                  <a16:creationId xmlns:a16="http://schemas.microsoft.com/office/drawing/2014/main" id="{382AE013-F534-482E-B209-74A703495E85}"/>
                </a:ext>
              </a:extLst>
            </p:cNvPr>
            <p:cNvSpPr/>
            <p:nvPr/>
          </p:nvSpPr>
          <p:spPr>
            <a:xfrm rot="10800000">
              <a:off x="5092250" y="1906494"/>
              <a:ext cx="314325" cy="1308099"/>
            </a:xfrm>
            <a:prstGeom prst="leftBracket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2D299AC-3D38-42EB-AB1C-DDD8A05E8994}"/>
              </a:ext>
            </a:extLst>
          </p:cNvPr>
          <p:cNvGrpSpPr/>
          <p:nvPr/>
        </p:nvGrpSpPr>
        <p:grpSpPr>
          <a:xfrm>
            <a:off x="4061189" y="4016296"/>
            <a:ext cx="2239714" cy="669704"/>
            <a:chOff x="1763826" y="2082053"/>
            <a:chExt cx="3177986" cy="950259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319BEDD-68E5-4313-8C5F-619D575EB53C}"/>
                </a:ext>
              </a:extLst>
            </p:cNvPr>
            <p:cNvSpPr/>
            <p:nvPr/>
          </p:nvSpPr>
          <p:spPr>
            <a:xfrm>
              <a:off x="1763826" y="2082053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9AA2E2E-8B97-4F0D-9C40-65207DB7B854}"/>
                </a:ext>
              </a:extLst>
            </p:cNvPr>
            <p:cNvSpPr/>
            <p:nvPr/>
          </p:nvSpPr>
          <p:spPr>
            <a:xfrm>
              <a:off x="2875449" y="2082053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5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D88DD02-27A7-4738-813F-D384912CE77E}"/>
                </a:ext>
              </a:extLst>
            </p:cNvPr>
            <p:cNvSpPr/>
            <p:nvPr/>
          </p:nvSpPr>
          <p:spPr>
            <a:xfrm>
              <a:off x="3982589" y="2082053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6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F6BD073-AA15-4056-85E5-3F2B6B03BCA9}"/>
              </a:ext>
            </a:extLst>
          </p:cNvPr>
          <p:cNvGrpSpPr/>
          <p:nvPr/>
        </p:nvGrpSpPr>
        <p:grpSpPr>
          <a:xfrm>
            <a:off x="1224825" y="4875345"/>
            <a:ext cx="5566501" cy="924264"/>
            <a:chOff x="1224824" y="1903132"/>
            <a:chExt cx="7898449" cy="1311461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891E31B-C210-447C-95E3-B70057DD1DAA}"/>
                </a:ext>
              </a:extLst>
            </p:cNvPr>
            <p:cNvSpPr/>
            <p:nvPr/>
          </p:nvSpPr>
          <p:spPr>
            <a:xfrm>
              <a:off x="1763826" y="2082053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2921B42-9491-4800-A2D7-D977B0CA6DF8}"/>
                </a:ext>
              </a:extLst>
            </p:cNvPr>
            <p:cNvSpPr/>
            <p:nvPr/>
          </p:nvSpPr>
          <p:spPr>
            <a:xfrm>
              <a:off x="2875449" y="2082053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ECE38BB-0466-4098-BFE4-91D99B8E1466}"/>
                </a:ext>
              </a:extLst>
            </p:cNvPr>
            <p:cNvSpPr/>
            <p:nvPr/>
          </p:nvSpPr>
          <p:spPr>
            <a:xfrm>
              <a:off x="3982589" y="2082053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왼쪽 대괄호 54">
              <a:extLst>
                <a:ext uri="{FF2B5EF4-FFF2-40B4-BE49-F238E27FC236}">
                  <a16:creationId xmlns:a16="http://schemas.microsoft.com/office/drawing/2014/main" id="{43EEEC1A-D070-409A-A4E0-F7138B2B3AA7}"/>
                </a:ext>
              </a:extLst>
            </p:cNvPr>
            <p:cNvSpPr/>
            <p:nvPr/>
          </p:nvSpPr>
          <p:spPr>
            <a:xfrm>
              <a:off x="1224824" y="1903132"/>
              <a:ext cx="314325" cy="1308099"/>
            </a:xfrm>
            <a:prstGeom prst="leftBracket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왼쪽 대괄호 55">
              <a:extLst>
                <a:ext uri="{FF2B5EF4-FFF2-40B4-BE49-F238E27FC236}">
                  <a16:creationId xmlns:a16="http://schemas.microsoft.com/office/drawing/2014/main" id="{06618339-F220-4C69-92CE-B4FF50501026}"/>
                </a:ext>
              </a:extLst>
            </p:cNvPr>
            <p:cNvSpPr/>
            <p:nvPr/>
          </p:nvSpPr>
          <p:spPr>
            <a:xfrm rot="10800000">
              <a:off x="8808948" y="1906493"/>
              <a:ext cx="314325" cy="1308100"/>
            </a:xfrm>
            <a:prstGeom prst="leftBracket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F489DCB-2A2E-4D6D-BF47-AD7D87D1DB1F}"/>
              </a:ext>
            </a:extLst>
          </p:cNvPr>
          <p:cNvGrpSpPr/>
          <p:nvPr/>
        </p:nvGrpSpPr>
        <p:grpSpPr>
          <a:xfrm>
            <a:off x="4502884" y="4821733"/>
            <a:ext cx="244080" cy="343080"/>
            <a:chOff x="4923180" y="4699095"/>
            <a:chExt cx="244080" cy="34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626CDDD9-A764-4BB0-A8E0-40B67FD38613}"/>
                    </a:ext>
                  </a:extLst>
                </p14:cNvPr>
                <p14:cNvContentPartPr/>
                <p14:nvPr/>
              </p14:nvContentPartPr>
              <p14:xfrm>
                <a:off x="5008860" y="4699095"/>
                <a:ext cx="24120" cy="3031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626CDDD9-A764-4BB0-A8E0-40B67FD3861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99860" y="4690455"/>
                  <a:ext cx="417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7E6AF8F0-AE02-44AA-B414-0ECC5C16B9FD}"/>
                    </a:ext>
                  </a:extLst>
                </p14:cNvPr>
                <p14:cNvContentPartPr/>
                <p14:nvPr/>
              </p14:nvContentPartPr>
              <p14:xfrm>
                <a:off x="4923180" y="4816815"/>
                <a:ext cx="244080" cy="2253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7E6AF8F0-AE02-44AA-B414-0ECC5C16B9F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14180" y="4808175"/>
                  <a:ext cx="261720" cy="243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1D785C0-567A-4FD5-ADAA-49BA97897D5D}"/>
              </a:ext>
            </a:extLst>
          </p:cNvPr>
          <p:cNvSpPr txBox="1"/>
          <p:nvPr/>
        </p:nvSpPr>
        <p:spPr>
          <a:xfrm>
            <a:off x="4717994" y="4686000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.extend(x)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893B22F-215D-4A94-82A2-DCFB7026230A}"/>
              </a:ext>
            </a:extLst>
          </p:cNvPr>
          <p:cNvGrpSpPr/>
          <p:nvPr/>
        </p:nvGrpSpPr>
        <p:grpSpPr>
          <a:xfrm>
            <a:off x="4784791" y="2343672"/>
            <a:ext cx="2947126" cy="924264"/>
            <a:chOff x="1224824" y="1903132"/>
            <a:chExt cx="4181751" cy="131146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0FCA998-2923-43AD-8E67-87424AB4D40F}"/>
                </a:ext>
              </a:extLst>
            </p:cNvPr>
            <p:cNvSpPr/>
            <p:nvPr/>
          </p:nvSpPr>
          <p:spPr>
            <a:xfrm>
              <a:off x="1763826" y="2082053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12D30B6-A6D5-44AE-A457-A353A1882272}"/>
                </a:ext>
              </a:extLst>
            </p:cNvPr>
            <p:cNvSpPr/>
            <p:nvPr/>
          </p:nvSpPr>
          <p:spPr>
            <a:xfrm>
              <a:off x="2875449" y="2082053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5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D42BE17-9747-49F6-AA5A-26FA860AA857}"/>
                </a:ext>
              </a:extLst>
            </p:cNvPr>
            <p:cNvSpPr/>
            <p:nvPr/>
          </p:nvSpPr>
          <p:spPr>
            <a:xfrm>
              <a:off x="3982589" y="2082053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6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왼쪽 대괄호 61">
              <a:extLst>
                <a:ext uri="{FF2B5EF4-FFF2-40B4-BE49-F238E27FC236}">
                  <a16:creationId xmlns:a16="http://schemas.microsoft.com/office/drawing/2014/main" id="{0BB7BAD6-5F89-4C1B-BBD9-29F9A18971A9}"/>
                </a:ext>
              </a:extLst>
            </p:cNvPr>
            <p:cNvSpPr/>
            <p:nvPr/>
          </p:nvSpPr>
          <p:spPr>
            <a:xfrm>
              <a:off x="1224824" y="1903132"/>
              <a:ext cx="314325" cy="1308099"/>
            </a:xfrm>
            <a:prstGeom prst="leftBracket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왼쪽 대괄호 62">
              <a:extLst>
                <a:ext uri="{FF2B5EF4-FFF2-40B4-BE49-F238E27FC236}">
                  <a16:creationId xmlns:a16="http://schemas.microsoft.com/office/drawing/2014/main" id="{522295BB-0C3C-4594-BF8B-C44BA0F6F0EB}"/>
                </a:ext>
              </a:extLst>
            </p:cNvPr>
            <p:cNvSpPr/>
            <p:nvPr/>
          </p:nvSpPr>
          <p:spPr>
            <a:xfrm rot="10800000">
              <a:off x="5092250" y="1906494"/>
              <a:ext cx="314325" cy="1308099"/>
            </a:xfrm>
            <a:prstGeom prst="leftBracket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4B5DD52-008F-4E49-B5B6-4723AA66C659}"/>
              </a:ext>
            </a:extLst>
          </p:cNvPr>
          <p:cNvSpPr txBox="1"/>
          <p:nvPr/>
        </p:nvSpPr>
        <p:spPr>
          <a:xfrm>
            <a:off x="4258100" y="257378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+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0084578-43CD-4862-921E-7DCD7CE4C6F5}"/>
              </a:ext>
            </a:extLst>
          </p:cNvPr>
          <p:cNvGrpSpPr/>
          <p:nvPr/>
        </p:nvGrpSpPr>
        <p:grpSpPr>
          <a:xfrm>
            <a:off x="6316762" y="1058391"/>
            <a:ext cx="5248975" cy="924264"/>
            <a:chOff x="-2041327" y="1903132"/>
            <a:chExt cx="7447902" cy="1311461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75C9383-BAD8-48A0-8E57-0986027489B3}"/>
                </a:ext>
              </a:extLst>
            </p:cNvPr>
            <p:cNvSpPr/>
            <p:nvPr/>
          </p:nvSpPr>
          <p:spPr>
            <a:xfrm>
              <a:off x="1763826" y="2082053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708FC2D-9B5D-4E11-850E-E79C14579F43}"/>
                </a:ext>
              </a:extLst>
            </p:cNvPr>
            <p:cNvSpPr/>
            <p:nvPr/>
          </p:nvSpPr>
          <p:spPr>
            <a:xfrm>
              <a:off x="2875449" y="2082053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5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9315A56-82F0-4891-8B19-59D2C780D9EA}"/>
                </a:ext>
              </a:extLst>
            </p:cNvPr>
            <p:cNvSpPr/>
            <p:nvPr/>
          </p:nvSpPr>
          <p:spPr>
            <a:xfrm>
              <a:off x="3982589" y="2082053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6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왼쪽 대괄호 68">
              <a:extLst>
                <a:ext uri="{FF2B5EF4-FFF2-40B4-BE49-F238E27FC236}">
                  <a16:creationId xmlns:a16="http://schemas.microsoft.com/office/drawing/2014/main" id="{B2BB1F5A-AD85-4A04-807E-72150CF3DA65}"/>
                </a:ext>
              </a:extLst>
            </p:cNvPr>
            <p:cNvSpPr/>
            <p:nvPr/>
          </p:nvSpPr>
          <p:spPr>
            <a:xfrm>
              <a:off x="-2041327" y="1903132"/>
              <a:ext cx="314325" cy="1308100"/>
            </a:xfrm>
            <a:prstGeom prst="leftBracket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왼쪽 대괄호 69">
              <a:extLst>
                <a:ext uri="{FF2B5EF4-FFF2-40B4-BE49-F238E27FC236}">
                  <a16:creationId xmlns:a16="http://schemas.microsoft.com/office/drawing/2014/main" id="{0F48986D-8F1C-4E97-A4FB-5BF7871AB3D8}"/>
                </a:ext>
              </a:extLst>
            </p:cNvPr>
            <p:cNvSpPr/>
            <p:nvPr/>
          </p:nvSpPr>
          <p:spPr>
            <a:xfrm rot="10800000">
              <a:off x="5092250" y="1906494"/>
              <a:ext cx="314325" cy="1308099"/>
            </a:xfrm>
            <a:prstGeom prst="leftBracket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AB13A0-8757-427D-85A2-55B12C8F9D5A}"/>
              </a:ext>
            </a:extLst>
          </p:cNvPr>
          <p:cNvSpPr/>
          <p:nvPr/>
        </p:nvSpPr>
        <p:spPr>
          <a:xfrm>
            <a:off x="6652049" y="1184487"/>
            <a:ext cx="676021" cy="6697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D31E3B7-48D0-4787-9FFE-576FD915D76B}"/>
              </a:ext>
            </a:extLst>
          </p:cNvPr>
          <p:cNvSpPr/>
          <p:nvPr/>
        </p:nvSpPr>
        <p:spPr>
          <a:xfrm>
            <a:off x="7435475" y="1184487"/>
            <a:ext cx="676021" cy="6697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0332D11-059C-4143-A594-108A17ADF190}"/>
              </a:ext>
            </a:extLst>
          </p:cNvPr>
          <p:cNvSpPr/>
          <p:nvPr/>
        </p:nvSpPr>
        <p:spPr>
          <a:xfrm>
            <a:off x="8215742" y="1184487"/>
            <a:ext cx="676021" cy="6697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6094BFEE-40F5-4B62-9A5F-8C65D972084C}"/>
              </a:ext>
            </a:extLst>
          </p:cNvPr>
          <p:cNvGrpSpPr/>
          <p:nvPr/>
        </p:nvGrpSpPr>
        <p:grpSpPr>
          <a:xfrm>
            <a:off x="8183340" y="2204655"/>
            <a:ext cx="733320" cy="534240"/>
            <a:chOff x="8183340" y="2204655"/>
            <a:chExt cx="733320" cy="53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36512B14-E259-457C-8AA2-3642CB8E67D7}"/>
                    </a:ext>
                  </a:extLst>
                </p14:cNvPr>
                <p14:cNvContentPartPr/>
                <p14:nvPr/>
              </p14:nvContentPartPr>
              <p14:xfrm>
                <a:off x="8183340" y="2204655"/>
                <a:ext cx="560880" cy="53424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36512B14-E259-457C-8AA2-3642CB8E67D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174340" y="2196015"/>
                  <a:ext cx="57852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4AB8C62A-C817-4BB6-ADF3-F34DA93D723F}"/>
                    </a:ext>
                  </a:extLst>
                </p14:cNvPr>
                <p14:cNvContentPartPr/>
                <p14:nvPr/>
              </p14:nvContentPartPr>
              <p14:xfrm>
                <a:off x="8765100" y="2208615"/>
                <a:ext cx="151560" cy="15156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4AB8C62A-C817-4BB6-ADF3-F34DA93D723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756100" y="2199975"/>
                  <a:ext cx="169200" cy="169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28100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37BA6-B747-4B10-B0E7-017A9225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자료구조와 순차자료형</a:t>
            </a:r>
            <a:br>
              <a:rPr lang="en-US" altLang="ko-KR" dirty="0"/>
            </a:br>
            <a:r>
              <a:rPr lang="en-US" altLang="ko-KR" sz="2800" dirty="0"/>
              <a:t>: </a:t>
            </a:r>
            <a:r>
              <a:rPr lang="ko-KR" altLang="en-US" sz="2800" dirty="0"/>
              <a:t>리스트</a:t>
            </a:r>
            <a:r>
              <a:rPr lang="en-US" altLang="ko-KR" sz="2800" dirty="0"/>
              <a:t>(list)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B1E711-46D8-44BC-BF72-C6EB048B4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5861252" cy="4720562"/>
          </a:xfrm>
        </p:spPr>
        <p:txBody>
          <a:bodyPr/>
          <a:lstStyle/>
          <a:p>
            <a:r>
              <a:rPr lang="ko-KR" altLang="en-US" dirty="0"/>
              <a:t>인덱스 접근</a:t>
            </a:r>
            <a:endParaRPr lang="en-US" altLang="ko-KR" dirty="0"/>
          </a:p>
          <a:p>
            <a:pPr lvl="1"/>
            <a:r>
              <a:rPr lang="en-US" altLang="ko-KR" dirty="0"/>
              <a:t>[index]</a:t>
            </a:r>
            <a:r>
              <a:rPr lang="ko-KR" altLang="en-US" dirty="0"/>
              <a:t>로 내부 저장 객체에 접근 가능</a:t>
            </a:r>
            <a:endParaRPr lang="en-US" altLang="ko-KR" dirty="0"/>
          </a:p>
          <a:p>
            <a:pPr lvl="1"/>
            <a:r>
              <a:rPr lang="ko-KR" altLang="en-US" dirty="0"/>
              <a:t>파이썬 인덱스는 </a:t>
            </a:r>
            <a:r>
              <a:rPr lang="en-US" altLang="ko-KR" dirty="0"/>
              <a:t>0</a:t>
            </a:r>
            <a:r>
              <a:rPr lang="ko-KR" altLang="en-US" dirty="0"/>
              <a:t>부터 시작</a:t>
            </a:r>
            <a:r>
              <a:rPr lang="en-US" altLang="ko-KR" dirty="0"/>
              <a:t>(zero-based index)</a:t>
            </a:r>
          </a:p>
          <a:p>
            <a:pPr lvl="1"/>
            <a:r>
              <a:rPr lang="ko-KR" altLang="en-US" dirty="0"/>
              <a:t>역방향 인덱스가 가능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BD16CC-9364-44EC-AFFE-66E1362ABF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922"/>
          <a:stretch/>
        </p:blipFill>
        <p:spPr>
          <a:xfrm>
            <a:off x="677334" y="3107663"/>
            <a:ext cx="5346700" cy="182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33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37BA6-B747-4B10-B0E7-017A9225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자료구조와 순차자료형</a:t>
            </a:r>
            <a:br>
              <a:rPr lang="en-US" altLang="ko-KR" dirty="0"/>
            </a:br>
            <a:r>
              <a:rPr lang="en-US" altLang="ko-KR" sz="2800" dirty="0"/>
              <a:t>: </a:t>
            </a:r>
            <a:r>
              <a:rPr lang="ko-KR" altLang="en-US" sz="2800" dirty="0"/>
              <a:t>리스트</a:t>
            </a:r>
            <a:r>
              <a:rPr lang="en-US" altLang="ko-KR" sz="2800" dirty="0"/>
              <a:t>(list)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B1E711-46D8-44BC-BF72-C6EB048B4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5861252" cy="4720562"/>
          </a:xfrm>
        </p:spPr>
        <p:txBody>
          <a:bodyPr/>
          <a:lstStyle/>
          <a:p>
            <a:r>
              <a:rPr lang="ko-KR" altLang="en-US" dirty="0" err="1"/>
              <a:t>슬라이싱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 err="1"/>
              <a:t>시작인덱스</a:t>
            </a:r>
            <a:r>
              <a:rPr lang="en-US" altLang="ko-KR" dirty="0"/>
              <a:t>:</a:t>
            </a:r>
            <a:r>
              <a:rPr lang="ko-KR" altLang="en-US" dirty="0" err="1"/>
              <a:t>끝경계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/>
              <a:t>[</a:t>
            </a:r>
            <a:r>
              <a:rPr lang="ko-KR" altLang="en-US" dirty="0" err="1"/>
              <a:t>시작인덱스</a:t>
            </a:r>
            <a:r>
              <a:rPr lang="en-US" altLang="ko-KR" dirty="0"/>
              <a:t>:</a:t>
            </a:r>
            <a:r>
              <a:rPr lang="ko-KR" altLang="en-US" dirty="0" err="1"/>
              <a:t>끝경계</a:t>
            </a:r>
            <a:r>
              <a:rPr lang="en-US" altLang="ko-KR" dirty="0"/>
              <a:t>:</a:t>
            </a:r>
            <a:r>
              <a:rPr lang="ko-KR" altLang="en-US" dirty="0"/>
              <a:t>간격</a:t>
            </a:r>
            <a:r>
              <a:rPr lang="en-US" altLang="ko-KR" dirty="0"/>
              <a:t>]</a:t>
            </a:r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BD16CC-9364-44EC-AFFE-66E1362AB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107663"/>
            <a:ext cx="53467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89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37BA6-B747-4B10-B0E7-017A9225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자료구조와 순차자료형</a:t>
            </a:r>
            <a:br>
              <a:rPr lang="en-US" altLang="ko-KR" dirty="0"/>
            </a:br>
            <a:r>
              <a:rPr lang="en-US" altLang="ko-KR" sz="2800" dirty="0"/>
              <a:t>: </a:t>
            </a:r>
            <a:r>
              <a:rPr lang="ko-KR" altLang="en-US" sz="2800" dirty="0"/>
              <a:t>리스트</a:t>
            </a:r>
            <a:r>
              <a:rPr lang="en-US" altLang="ko-KR" sz="2800" dirty="0"/>
              <a:t>(list)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B1E711-46D8-44BC-BF72-C6EB048B4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검색</a:t>
            </a:r>
            <a:endParaRPr lang="en-US" altLang="ko-KR" dirty="0"/>
          </a:p>
          <a:p>
            <a:pPr lvl="1"/>
            <a:r>
              <a:rPr lang="ko-KR" altLang="en-US" dirty="0"/>
              <a:t>내부의 요소 개수 검색</a:t>
            </a:r>
            <a:r>
              <a:rPr lang="en-US" altLang="ko-KR" dirty="0"/>
              <a:t>: .count()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내부 객체의 위치</a:t>
            </a:r>
            <a:r>
              <a:rPr lang="en-US" altLang="ko-KR" dirty="0"/>
              <a:t>(</a:t>
            </a:r>
            <a:r>
              <a:rPr lang="ko-KR" altLang="en-US" dirty="0"/>
              <a:t>인덱스</a:t>
            </a:r>
            <a:r>
              <a:rPr lang="en-US" altLang="ko-KR" dirty="0"/>
              <a:t>) </a:t>
            </a:r>
            <a:r>
              <a:rPr lang="ko-KR" altLang="en-US" dirty="0"/>
              <a:t>검색</a:t>
            </a:r>
            <a:r>
              <a:rPr lang="en-US" altLang="ko-KR" dirty="0"/>
              <a:t>: .index()</a:t>
            </a:r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F195011-D75F-49F3-BDE4-175EFFF03535}"/>
              </a:ext>
            </a:extLst>
          </p:cNvPr>
          <p:cNvGrpSpPr/>
          <p:nvPr/>
        </p:nvGrpSpPr>
        <p:grpSpPr>
          <a:xfrm>
            <a:off x="1463414" y="4601729"/>
            <a:ext cx="6621221" cy="1151500"/>
            <a:chOff x="2243999" y="2494147"/>
            <a:chExt cx="7541011" cy="131146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DE79E58-BDE2-4725-96EF-D206AA3F8A27}"/>
                </a:ext>
              </a:extLst>
            </p:cNvPr>
            <p:cNvSpPr/>
            <p:nvPr/>
          </p:nvSpPr>
          <p:spPr>
            <a:xfrm>
              <a:off x="2783001" y="2673068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7E4604B-3EE5-40EC-92A1-659F908A6494}"/>
                </a:ext>
              </a:extLst>
            </p:cNvPr>
            <p:cNvSpPr/>
            <p:nvPr/>
          </p:nvSpPr>
          <p:spPr>
            <a:xfrm>
              <a:off x="3894624" y="2673068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D35BEE-8F81-44D0-B2F3-BE92822A5368}"/>
                </a:ext>
              </a:extLst>
            </p:cNvPr>
            <p:cNvSpPr/>
            <p:nvPr/>
          </p:nvSpPr>
          <p:spPr>
            <a:xfrm>
              <a:off x="5001764" y="2673068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89AF945-76D8-4AC3-803B-FD4F37BE2C27}"/>
                </a:ext>
              </a:extLst>
            </p:cNvPr>
            <p:cNvSpPr/>
            <p:nvPr/>
          </p:nvSpPr>
          <p:spPr>
            <a:xfrm>
              <a:off x="6096016" y="2673068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FBEDB8A-44B0-445C-8FDA-BA018E85DC3C}"/>
                </a:ext>
              </a:extLst>
            </p:cNvPr>
            <p:cNvSpPr/>
            <p:nvPr/>
          </p:nvSpPr>
          <p:spPr>
            <a:xfrm>
              <a:off x="7207639" y="2673068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E0CCA6C-3800-4291-A1E5-A92C1857708E}"/>
                </a:ext>
              </a:extLst>
            </p:cNvPr>
            <p:cNvSpPr/>
            <p:nvPr/>
          </p:nvSpPr>
          <p:spPr>
            <a:xfrm>
              <a:off x="8314779" y="2673068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왼쪽 대괄호 15">
              <a:extLst>
                <a:ext uri="{FF2B5EF4-FFF2-40B4-BE49-F238E27FC236}">
                  <a16:creationId xmlns:a16="http://schemas.microsoft.com/office/drawing/2014/main" id="{56D53835-40D9-4654-B358-10335546BDF5}"/>
                </a:ext>
              </a:extLst>
            </p:cNvPr>
            <p:cNvSpPr/>
            <p:nvPr/>
          </p:nvSpPr>
          <p:spPr>
            <a:xfrm>
              <a:off x="2243999" y="2494147"/>
              <a:ext cx="314325" cy="1308099"/>
            </a:xfrm>
            <a:prstGeom prst="leftBracket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왼쪽 대괄호 22">
              <a:extLst>
                <a:ext uri="{FF2B5EF4-FFF2-40B4-BE49-F238E27FC236}">
                  <a16:creationId xmlns:a16="http://schemas.microsoft.com/office/drawing/2014/main" id="{1116D16C-57BE-4ECE-B74A-F6FEFBA7B954}"/>
                </a:ext>
              </a:extLst>
            </p:cNvPr>
            <p:cNvSpPr/>
            <p:nvPr/>
          </p:nvSpPr>
          <p:spPr>
            <a:xfrm rot="10800000">
              <a:off x="9470685" y="2497509"/>
              <a:ext cx="314325" cy="1308099"/>
            </a:xfrm>
            <a:prstGeom prst="leftBracket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8D5639E-117A-4B1E-849D-43A2FA755EFC}"/>
              </a:ext>
            </a:extLst>
          </p:cNvPr>
          <p:cNvGrpSpPr/>
          <p:nvPr/>
        </p:nvGrpSpPr>
        <p:grpSpPr>
          <a:xfrm>
            <a:off x="1463414" y="2240629"/>
            <a:ext cx="6621221" cy="1151500"/>
            <a:chOff x="2243999" y="2494147"/>
            <a:chExt cx="7541011" cy="1311461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C66A6D9-0B4A-44C4-9BDD-47B3291049E9}"/>
                </a:ext>
              </a:extLst>
            </p:cNvPr>
            <p:cNvSpPr/>
            <p:nvPr/>
          </p:nvSpPr>
          <p:spPr>
            <a:xfrm>
              <a:off x="2783001" y="2673068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A42AFA65-6A0D-4E85-8C6C-CB47E2F0329D}"/>
                </a:ext>
              </a:extLst>
            </p:cNvPr>
            <p:cNvSpPr/>
            <p:nvPr/>
          </p:nvSpPr>
          <p:spPr>
            <a:xfrm>
              <a:off x="3894624" y="2673068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505CB11-BF3A-4EEF-96A9-3A320A1C41FD}"/>
                </a:ext>
              </a:extLst>
            </p:cNvPr>
            <p:cNvSpPr/>
            <p:nvPr/>
          </p:nvSpPr>
          <p:spPr>
            <a:xfrm>
              <a:off x="5001764" y="2673068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03B4EAF-69ED-406A-9D5F-DF5E530065C9}"/>
                </a:ext>
              </a:extLst>
            </p:cNvPr>
            <p:cNvSpPr/>
            <p:nvPr/>
          </p:nvSpPr>
          <p:spPr>
            <a:xfrm>
              <a:off x="6096016" y="2673068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1B9101E-84CC-43E8-9921-DBE6B801D3F0}"/>
                </a:ext>
              </a:extLst>
            </p:cNvPr>
            <p:cNvSpPr/>
            <p:nvPr/>
          </p:nvSpPr>
          <p:spPr>
            <a:xfrm>
              <a:off x="7207639" y="2673068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D22CAEA-4CF9-4AD6-AC84-69684636C1E0}"/>
                </a:ext>
              </a:extLst>
            </p:cNvPr>
            <p:cNvSpPr/>
            <p:nvPr/>
          </p:nvSpPr>
          <p:spPr>
            <a:xfrm>
              <a:off x="8314779" y="2673068"/>
              <a:ext cx="959223" cy="950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왼쪽 대괄호 81">
              <a:extLst>
                <a:ext uri="{FF2B5EF4-FFF2-40B4-BE49-F238E27FC236}">
                  <a16:creationId xmlns:a16="http://schemas.microsoft.com/office/drawing/2014/main" id="{B0426C12-6CA0-40A2-B25F-8AD3ED3230C1}"/>
                </a:ext>
              </a:extLst>
            </p:cNvPr>
            <p:cNvSpPr/>
            <p:nvPr/>
          </p:nvSpPr>
          <p:spPr>
            <a:xfrm>
              <a:off x="2243999" y="2494147"/>
              <a:ext cx="314325" cy="1308099"/>
            </a:xfrm>
            <a:prstGeom prst="leftBracket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왼쪽 대괄호 82">
              <a:extLst>
                <a:ext uri="{FF2B5EF4-FFF2-40B4-BE49-F238E27FC236}">
                  <a16:creationId xmlns:a16="http://schemas.microsoft.com/office/drawing/2014/main" id="{B7785B2B-F2E3-4BC7-94FE-F30871B84E7C}"/>
                </a:ext>
              </a:extLst>
            </p:cNvPr>
            <p:cNvSpPr/>
            <p:nvPr/>
          </p:nvSpPr>
          <p:spPr>
            <a:xfrm rot="10800000">
              <a:off x="9470685" y="2497509"/>
              <a:ext cx="314325" cy="1308099"/>
            </a:xfrm>
            <a:prstGeom prst="leftBracket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5CC4B74-9EED-43DE-96B6-FED68854D2C3}"/>
              </a:ext>
            </a:extLst>
          </p:cNvPr>
          <p:cNvSpPr txBox="1"/>
          <p:nvPr/>
        </p:nvSpPr>
        <p:spPr>
          <a:xfrm>
            <a:off x="8257328" y="2553293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.count(2)</a:t>
            </a:r>
            <a:endParaRPr lang="ko-KR" alt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140226-662A-488B-BFC9-278532D1CF26}"/>
              </a:ext>
            </a:extLst>
          </p:cNvPr>
          <p:cNvSpPr txBox="1"/>
          <p:nvPr/>
        </p:nvSpPr>
        <p:spPr>
          <a:xfrm>
            <a:off x="8257328" y="4497217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.index(2)</a:t>
            </a:r>
            <a:endParaRPr lang="ko-KR" alt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4CF692-1E45-461D-A1B1-3260B3D75BEA}"/>
              </a:ext>
            </a:extLst>
          </p:cNvPr>
          <p:cNvSpPr txBox="1"/>
          <p:nvPr/>
        </p:nvSpPr>
        <p:spPr>
          <a:xfrm>
            <a:off x="8257327" y="5227057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.index(2, 2)</a:t>
            </a:r>
            <a:endParaRPr lang="ko-KR" alt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98053777-91A5-4D6E-8400-9F4EAE3A8393}"/>
                  </a:ext>
                </a:extLst>
              </p14:cNvPr>
              <p14:cNvContentPartPr/>
              <p14:nvPr/>
            </p14:nvContentPartPr>
            <p14:xfrm>
              <a:off x="3045442" y="2532310"/>
              <a:ext cx="607680" cy="59652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98053777-91A5-4D6E-8400-9F4EAE3A83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6442" y="2523670"/>
                <a:ext cx="62532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39CCA40F-C299-40D5-A18B-24798037DA30}"/>
                  </a:ext>
                </a:extLst>
              </p14:cNvPr>
              <p14:cNvContentPartPr/>
              <p14:nvPr/>
            </p14:nvContentPartPr>
            <p14:xfrm>
              <a:off x="6049642" y="2478310"/>
              <a:ext cx="623160" cy="66564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39CCA40F-C299-40D5-A18B-24798037DA3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40642" y="2469670"/>
                <a:ext cx="640800" cy="68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D3774FBD-81F4-4172-9D1A-74E9FCBF4789}"/>
              </a:ext>
            </a:extLst>
          </p:cNvPr>
          <p:cNvGrpSpPr/>
          <p:nvPr/>
        </p:nvGrpSpPr>
        <p:grpSpPr>
          <a:xfrm>
            <a:off x="1817017" y="4520467"/>
            <a:ext cx="1137960" cy="312480"/>
            <a:chOff x="1817017" y="4520467"/>
            <a:chExt cx="1137960" cy="31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7DC8F1D0-1DAB-44EF-B9C1-2E143F4E26DB}"/>
                    </a:ext>
                  </a:extLst>
                </p14:cNvPr>
                <p14:cNvContentPartPr/>
                <p14:nvPr/>
              </p14:nvContentPartPr>
              <p14:xfrm>
                <a:off x="1817017" y="4659067"/>
                <a:ext cx="899280" cy="1908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7DC8F1D0-1DAB-44EF-B9C1-2E143F4E26D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08017" y="4650427"/>
                  <a:ext cx="9169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C9A32F75-114D-4C41-8551-B3830034C3A5}"/>
                    </a:ext>
                  </a:extLst>
                </p14:cNvPr>
                <p14:cNvContentPartPr/>
                <p14:nvPr/>
              </p14:nvContentPartPr>
              <p14:xfrm>
                <a:off x="2640697" y="4520467"/>
                <a:ext cx="314280" cy="3124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C9A32F75-114D-4C41-8551-B3830034C3A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32057" y="4511467"/>
                  <a:ext cx="331920" cy="33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7555EA0-55A9-498C-9AB8-DEDD8C5E7D6D}"/>
              </a:ext>
            </a:extLst>
          </p:cNvPr>
          <p:cNvGrpSpPr/>
          <p:nvPr/>
        </p:nvGrpSpPr>
        <p:grpSpPr>
          <a:xfrm>
            <a:off x="3808897" y="5714587"/>
            <a:ext cx="2130480" cy="376200"/>
            <a:chOff x="3808897" y="5714587"/>
            <a:chExt cx="2130480" cy="37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C3A32CF0-AF23-4AF0-9AAE-3270D32749F5}"/>
                    </a:ext>
                  </a:extLst>
                </p14:cNvPr>
                <p14:cNvContentPartPr/>
                <p14:nvPr/>
              </p14:nvContentPartPr>
              <p14:xfrm>
                <a:off x="3808897" y="5714587"/>
                <a:ext cx="31320" cy="37044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C3A32CF0-AF23-4AF0-9AAE-3270D32749F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99897" y="5705587"/>
                  <a:ext cx="4896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ABB32167-1C81-45E1-BF5B-DA75EF705188}"/>
                    </a:ext>
                  </a:extLst>
                </p14:cNvPr>
                <p14:cNvContentPartPr/>
                <p14:nvPr/>
              </p14:nvContentPartPr>
              <p14:xfrm>
                <a:off x="3892777" y="5870467"/>
                <a:ext cx="1963080" cy="763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ABB32167-1C81-45E1-BF5B-DA75EF70518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84137" y="5861467"/>
                  <a:ext cx="19807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6D87AECF-1443-4678-B285-1C49BB688049}"/>
                    </a:ext>
                  </a:extLst>
                </p14:cNvPr>
                <p14:cNvContentPartPr/>
                <p14:nvPr/>
              </p14:nvContentPartPr>
              <p14:xfrm>
                <a:off x="5690257" y="5769667"/>
                <a:ext cx="249120" cy="32112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6D87AECF-1443-4678-B285-1C49BB68804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81257" y="5761027"/>
                  <a:ext cx="266760" cy="338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2906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37BA6-B747-4B10-B0E7-017A9225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자료구조와 순차자료형</a:t>
            </a:r>
            <a:br>
              <a:rPr lang="en-US" altLang="ko-KR" dirty="0"/>
            </a:br>
            <a:r>
              <a:rPr lang="en-US" altLang="ko-KR" sz="2800" dirty="0"/>
              <a:t>: </a:t>
            </a:r>
            <a:r>
              <a:rPr lang="ko-KR" altLang="en-US" sz="2800" dirty="0" err="1"/>
              <a:t>튜플</a:t>
            </a:r>
            <a:r>
              <a:rPr lang="en-US" altLang="ko-KR" sz="2800" dirty="0"/>
              <a:t>(tuple)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B1E711-46D8-44BC-BF72-C6EB048B4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0574246" cy="4720562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변경 불가능한 리스트</a:t>
            </a:r>
            <a:endParaRPr lang="en-US" altLang="ko-KR" dirty="0"/>
          </a:p>
          <a:p>
            <a:pPr lvl="1"/>
            <a:r>
              <a:rPr lang="ko-KR" altLang="en-US" dirty="0"/>
              <a:t>리스트 자료형에서 수정을 제외한 모든 기능을 </a:t>
            </a:r>
            <a:r>
              <a:rPr lang="ko-KR" altLang="en-US" dirty="0" err="1"/>
              <a:t>튜플에</a:t>
            </a:r>
            <a:r>
              <a:rPr lang="ko-KR" altLang="en-US" dirty="0"/>
              <a:t> 적용할 수 있음</a:t>
            </a:r>
            <a:endParaRPr lang="en-US" altLang="ko-KR" dirty="0"/>
          </a:p>
          <a:p>
            <a:pPr lvl="1"/>
            <a:r>
              <a:rPr lang="en-US" altLang="ko-KR" dirty="0"/>
              <a:t>tuple</a:t>
            </a:r>
            <a:r>
              <a:rPr lang="ko-KR" altLang="en-US" dirty="0"/>
              <a:t> 타입 함수 또는 괄호</a:t>
            </a:r>
            <a:r>
              <a:rPr lang="en-US" altLang="ko-KR" dirty="0"/>
              <a:t>(</a:t>
            </a:r>
            <a:r>
              <a:rPr lang="ko-KR" altLang="en-US" dirty="0"/>
              <a:t>혹은 아무 기호 없이</a:t>
            </a:r>
            <a:r>
              <a:rPr lang="en-US" altLang="ko-KR" dirty="0"/>
              <a:t>) </a:t>
            </a:r>
            <a:r>
              <a:rPr lang="ko-KR" altLang="en-US" dirty="0"/>
              <a:t>정의하여 사용</a:t>
            </a:r>
            <a:endParaRPr lang="en-US" altLang="ko-KR" dirty="0"/>
          </a:p>
          <a:p>
            <a:pPr lvl="1"/>
            <a:r>
              <a:rPr lang="ko-KR" altLang="en-US" dirty="0"/>
              <a:t>하나의 요소만을 가질 때는 요소 뒤에 콤마</a:t>
            </a:r>
            <a:r>
              <a:rPr lang="en-US" altLang="ko-KR" dirty="0"/>
              <a:t>(,)</a:t>
            </a:r>
            <a:r>
              <a:rPr lang="ko-KR" altLang="en-US" dirty="0"/>
              <a:t>를 반드시 붙임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925109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658</TotalTime>
  <Words>1349</Words>
  <Application>Microsoft Office PowerPoint</Application>
  <PresentationFormat>와이드스크린</PresentationFormat>
  <Paragraphs>385</Paragraphs>
  <Slides>27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맑은 고딕</vt:lpstr>
      <vt:lpstr>Arial</vt:lpstr>
      <vt:lpstr>Consolas</vt:lpstr>
      <vt:lpstr>Courier New</vt:lpstr>
      <vt:lpstr>Trebuchet MS</vt:lpstr>
      <vt:lpstr>Wingdings 3</vt:lpstr>
      <vt:lpstr>패싯</vt:lpstr>
      <vt:lpstr>자료구조와 순차자료형</vt:lpstr>
      <vt:lpstr>자료구조와 순차자료형 </vt:lpstr>
      <vt:lpstr>자료구조와 순차자료형 : 리스트(list)</vt:lpstr>
      <vt:lpstr>자료구조와 순차자료형 : 리스트(list)</vt:lpstr>
      <vt:lpstr>자료구조와 순차자료형 : 리스트(list)</vt:lpstr>
      <vt:lpstr>자료구조와 순차자료형 : 리스트(list)</vt:lpstr>
      <vt:lpstr>자료구조와 순차자료형 : 리스트(list)</vt:lpstr>
      <vt:lpstr>자료구조와 순차자료형 : 리스트(list)</vt:lpstr>
      <vt:lpstr>자료구조와 순차자료형 : 튜플(tuple)</vt:lpstr>
      <vt:lpstr>자료구조와 순차자료형 : 튜플(tuple)</vt:lpstr>
      <vt:lpstr>자료구조와 순차자료형 : 튜플(tuple)</vt:lpstr>
      <vt:lpstr>자료구조와 순차자료형 : 집합(set)</vt:lpstr>
      <vt:lpstr>자료구조와 순차자료형 : 집합(set)</vt:lpstr>
      <vt:lpstr>자료구조와 순차자료형 : 집합(set)</vt:lpstr>
      <vt:lpstr>자료구조와 순차자료형 : 간단한 통계 함수</vt:lpstr>
      <vt:lpstr>자료구조와 순차자료형 : 내장 순차 자료형 함수</vt:lpstr>
      <vt:lpstr>자료구조와 순차자료형 : 내장 순차 자료형 함수</vt:lpstr>
      <vt:lpstr>자료구조와 순차자료형 : 내장 순차 자료형 함수</vt:lpstr>
      <vt:lpstr>자료구조와 순차자료형 : 내장 순차 자료형 함수</vt:lpstr>
      <vt:lpstr>자료구조와 순차자료형 : 내장 순차 자료형 함수</vt:lpstr>
      <vt:lpstr>자료구조와 순차자료형 : 사전(dict)</vt:lpstr>
      <vt:lpstr>자료구조와 순차자료형 : 사전(dict)</vt:lpstr>
      <vt:lpstr>자료구조와 순차자료형 : 사전(dict)</vt:lpstr>
      <vt:lpstr>자료구조와 순차자료형 : 사전(dict)</vt:lpstr>
      <vt:lpstr>자료구조와 순차자료형 : 축약(Comprehension)</vt:lpstr>
      <vt:lpstr>자료구조와 순차자료형 : 축약(Comprehension)</vt:lpstr>
      <vt:lpstr>자료구조와 순차자료형 : 축약(Comprehension)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Seung-Kyun Nam</dc:creator>
  <cp:lastModifiedBy>SeungKyun Nam</cp:lastModifiedBy>
  <cp:revision>258</cp:revision>
  <dcterms:created xsi:type="dcterms:W3CDTF">2018-04-18T02:22:51Z</dcterms:created>
  <dcterms:modified xsi:type="dcterms:W3CDTF">2020-09-09T00:28:42Z</dcterms:modified>
</cp:coreProperties>
</file>