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Consolas" panose="020B0609020204030204" pitchFamily="49" charset="0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DD4EE-7FBF-48F0-9BEF-F7E76FA9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F3677-E0D2-4BD5-A04E-A6EB5074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4461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Consolas</vt:lpstr>
      <vt:lpstr>Trebuchet MS</vt:lpstr>
      <vt:lpstr>Wingdings 3</vt:lpstr>
      <vt:lpstr>패싯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8</cp:revision>
  <dcterms:created xsi:type="dcterms:W3CDTF">2018-04-18T02:22:51Z</dcterms:created>
  <dcterms:modified xsi:type="dcterms:W3CDTF">2020-09-05T03:55:48Z</dcterms:modified>
</cp:coreProperties>
</file>