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71" r:id="rId6"/>
    <p:sldId id="27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6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04F-374B-4850-9B34-6834834DCD5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8A43-3836-421C-BB56-7537DE6E3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-keygen -t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-P ""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id_dsa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/id_dsa.pub &gt;&gt;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F8A43-3836-421C-BB56-7537DE6E37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9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 CentOS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네임 노드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core-site.xml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fs.defaultFS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&lt;value&gt;hdfs://localhost:9000&lt;/value&gt;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hadoop.tmp.dir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/temp&lt;/value&gt;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1A7EDF-2EE8-40F3-A2F5-B023DB13962F}"/>
              </a:ext>
            </a:extLst>
          </p:cNvPr>
          <p:cNvSpPr/>
          <p:nvPr/>
        </p:nvSpPr>
        <p:spPr>
          <a:xfrm>
            <a:off x="1377863" y="3194137"/>
            <a:ext cx="5077481" cy="1114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0F5E-ECE7-4D4D-9ECD-37AECE9211E0}"/>
              </a:ext>
            </a:extLst>
          </p:cNvPr>
          <p:cNvSpPr txBox="1"/>
          <p:nvPr/>
        </p:nvSpPr>
        <p:spPr>
          <a:xfrm>
            <a:off x="6946825" y="3595261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가급적 설정해 주도록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br>
              <a:rPr lang="en-US" altLang="ko-KR" b="1" dirty="0">
                <a:solidFill>
                  <a:srgbClr val="C00000"/>
                </a:solidFill>
              </a:rPr>
            </a:b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8DB7F6-FB4E-4B8F-B689-4FEE1B21C901}"/>
              </a:ext>
            </a:extLst>
          </p:cNvPr>
          <p:cNvCxnSpPr/>
          <p:nvPr/>
        </p:nvCxnSpPr>
        <p:spPr>
          <a:xfrm flipH="1">
            <a:off x="6464969" y="3809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0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하둡</a:t>
            </a:r>
            <a:r>
              <a:rPr lang="ko-KR" altLang="en-US" sz="2400" dirty="0"/>
              <a:t> 파일 시스템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hdfs-site.xml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dfs.replication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&lt;value&gt;1&lt;/value&gt;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dfs.datanode.data.dir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/usr/local/hadoop/data/dfs/datanode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dfs.namenode.name.dir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/data/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08EC-9444-45BF-A5D6-2FC8864EEE3B}"/>
              </a:ext>
            </a:extLst>
          </p:cNvPr>
          <p:cNvSpPr txBox="1"/>
          <p:nvPr/>
        </p:nvSpPr>
        <p:spPr>
          <a:xfrm>
            <a:off x="5797573" y="2362235"/>
            <a:ext cx="548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복제본의 개수 설정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현재 실행 모드는 </a:t>
            </a:r>
            <a:r>
              <a:rPr lang="en-US" altLang="ko-KR" b="1" dirty="0">
                <a:solidFill>
                  <a:srgbClr val="C00000"/>
                </a:solidFill>
              </a:rPr>
              <a:t>Pseudo Distributed Mode</a:t>
            </a:r>
            <a:r>
              <a:rPr lang="ko-KR" altLang="en-US" b="1" dirty="0">
                <a:solidFill>
                  <a:srgbClr val="C00000"/>
                </a:solidFill>
              </a:rPr>
              <a:t>이므로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	1</a:t>
            </a:r>
            <a:r>
              <a:rPr lang="ko-KR" altLang="en-US" b="1" dirty="0">
                <a:solidFill>
                  <a:srgbClr val="C00000"/>
                </a:solidFill>
              </a:rPr>
              <a:t>이어야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69CF89-D45B-4ABD-80B9-6340ADCF8A5E}"/>
              </a:ext>
            </a:extLst>
          </p:cNvPr>
          <p:cNvCxnSpPr/>
          <p:nvPr/>
        </p:nvCxnSpPr>
        <p:spPr>
          <a:xfrm flipH="1">
            <a:off x="5315717" y="2576073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40C004-6AD0-490D-810C-7EC54B2AE726}"/>
              </a:ext>
            </a:extLst>
          </p:cNvPr>
          <p:cNvSpPr txBox="1"/>
          <p:nvPr/>
        </p:nvSpPr>
        <p:spPr>
          <a:xfrm>
            <a:off x="8860912" y="366726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데이터 노드의 저장 위치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5EB6F7-FAE9-46E4-A5FC-1AA3214EC6A2}"/>
              </a:ext>
            </a:extLst>
          </p:cNvPr>
          <p:cNvCxnSpPr/>
          <p:nvPr/>
        </p:nvCxnSpPr>
        <p:spPr>
          <a:xfrm flipH="1">
            <a:off x="8379056" y="3881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5CA4B8-7480-4199-9368-184332C1AE1A}"/>
              </a:ext>
            </a:extLst>
          </p:cNvPr>
          <p:cNvSpPr txBox="1"/>
          <p:nvPr/>
        </p:nvSpPr>
        <p:spPr>
          <a:xfrm>
            <a:off x="8851287" y="474739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네임 노드의 저장 위치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94CD96-4805-454C-98F0-D32C7760E1B4}"/>
              </a:ext>
            </a:extLst>
          </p:cNvPr>
          <p:cNvCxnSpPr/>
          <p:nvPr/>
        </p:nvCxnSpPr>
        <p:spPr>
          <a:xfrm flipH="1">
            <a:off x="8369431" y="4961230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3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MapReduce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mapred-site.xml </a:t>
            </a:r>
            <a:r>
              <a:rPr lang="ko-KR" altLang="en-US" dirty="0"/>
              <a:t>파일을 생성</a:t>
            </a:r>
            <a:r>
              <a:rPr lang="en-US" altLang="ko-KR" dirty="0"/>
              <a:t>(</a:t>
            </a:r>
            <a:r>
              <a:rPr lang="ko-KR" altLang="en-US" dirty="0"/>
              <a:t>템플릿 복사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mapred-site.xml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54148"/>
            <a:ext cx="74349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&lt;name&gt;mapreduce.framework.name&lt;/name&gt;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&lt;value&gt;yarn&lt;/value&gt;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FCFE1-1760-4FCA-994D-F3ACDB86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cp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mapred-site.xml.template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mapred-site.xml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4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YARN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yarn-site.xml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Resource Manager</a:t>
            </a:r>
            <a:r>
              <a:rPr lang="ko-KR" altLang="en-US" dirty="0"/>
              <a:t>와 </a:t>
            </a:r>
            <a:r>
              <a:rPr lang="en-US" altLang="ko-KR" dirty="0"/>
              <a:t>Node Manager</a:t>
            </a:r>
            <a:r>
              <a:rPr lang="ko-KR" altLang="en-US" dirty="0"/>
              <a:t>에 대한 설정을 잡는 과정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808742"/>
            <a:ext cx="949472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-services&lt;/name&gt;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mapreduce_shuffle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yarn.nodemanager.aux-services.mapreduce_shuffle.class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org.apache.hadoop.mapred.ShuffleHandler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SSH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현재 설치하는 방법은 가상 </a:t>
            </a:r>
            <a:r>
              <a:rPr lang="ko-KR" altLang="en-US" dirty="0" err="1"/>
              <a:t>분산모드이므로</a:t>
            </a:r>
            <a:r>
              <a:rPr lang="ko-KR" altLang="en-US" dirty="0"/>
              <a:t> 실제 컴퓨터가 </a:t>
            </a:r>
            <a:r>
              <a:rPr lang="en-US" altLang="ko-KR" dirty="0"/>
              <a:t>1</a:t>
            </a:r>
            <a:r>
              <a:rPr lang="ko-KR" altLang="en-US" dirty="0"/>
              <a:t>대일지라도 네임 노드와 데이터 노드는</a:t>
            </a:r>
            <a:br>
              <a:rPr lang="en-US" altLang="ko-KR" dirty="0"/>
            </a:br>
            <a:r>
              <a:rPr lang="ko-KR" altLang="en-US" dirty="0"/>
              <a:t>네트워크를 이용하여 서로 통신을 주고 받는다</a:t>
            </a:r>
            <a:endParaRPr lang="en-US" altLang="ko-KR" dirty="0"/>
          </a:p>
          <a:p>
            <a:pPr lvl="1"/>
            <a:r>
              <a:rPr lang="ko-KR" altLang="en-US" dirty="0"/>
              <a:t>서버에 로그인할 때 계정과 암호를 입력하는 절차를 생략하기 위해 상호 신뢰를 위한 키를 교환하여야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없이 서버 접속이 가능한지 테스트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505670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-keygen -t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cat id_rsa.pub 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authorized_keys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27351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localhost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4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HDFS </a:t>
            </a:r>
            <a:r>
              <a:rPr lang="ko-KR" altLang="en-US" sz="2400" dirty="0"/>
              <a:t>포맷 및 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를 사용하기 위해 포맷 작업을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데몬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데몬 실행 확인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187880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-format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967335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start-dfs.sh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노드 연결을 위해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yes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처음 실행시에만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요구함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start-yarn.sh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A5257-2EC0-4F33-9A75-C4B1307B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504349"/>
            <a:ext cx="949472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11991 DataNode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12809 Jps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12618 ResourceManager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11836 NameNode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12780 NodeManager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12174 SecondaryNameNode</a:t>
            </a:r>
          </a:p>
        </p:txBody>
      </p:sp>
    </p:spTree>
    <p:extLst>
      <p:ext uri="{BB962C8B-B14F-4D97-AF65-F5344CB8AC3E}">
        <p14:creationId xmlns:p14="http://schemas.microsoft.com/office/powerpoint/2010/main" val="237968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외부에서 </a:t>
            </a:r>
            <a:r>
              <a:rPr lang="en-US" altLang="ko-KR" dirty="0"/>
              <a:t>Web Interface</a:t>
            </a:r>
            <a:r>
              <a:rPr lang="ko-KR" altLang="en-US" dirty="0"/>
              <a:t>에 접근하기 위한 방화벽 설정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--add-port=50070/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--permanent --zone=public --add-port=50075/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--add-port=8042/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firewall-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--permanent --zone=public --add-port=8088/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systemctl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restart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firewalld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5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을 활용하기 위한 </a:t>
            </a:r>
            <a:r>
              <a:rPr lang="en-US" altLang="ko-KR" dirty="0"/>
              <a:t>Web Interface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http://localhost:50070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HDFS </a:t>
            </a:r>
            <a:r>
              <a:rPr lang="ko-KR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네임노드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확인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http://localhost:8042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의 노드 매니저 웹 인터페이스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http://localhost:8088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리소스 매니저의 웹 인터페이스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구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Job Tracker)</a:t>
            </a:r>
            <a:endParaRPr lang="sv-SE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83B21D-8564-4B1B-A72D-3290D3C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7" y="3177313"/>
            <a:ext cx="7705123" cy="45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BCE00-59A2-4388-9ECE-CA677497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3396F-CB99-4EBB-8B32-391EE7D7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35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하둡은</a:t>
            </a:r>
            <a:r>
              <a:rPr lang="ko-KR" altLang="en-US" dirty="0"/>
              <a:t> 사용자가 </a:t>
            </a:r>
            <a:r>
              <a:rPr lang="en-US" altLang="ko-KR" dirty="0"/>
              <a:t>HDFS</a:t>
            </a:r>
            <a:r>
              <a:rPr lang="ko-KR" altLang="en-US" dirty="0"/>
              <a:t>를 쉽게 제어할 수 있도록 쉘 명령어를 제공</a:t>
            </a:r>
            <a:endParaRPr lang="en-US" altLang="ko-KR" dirty="0"/>
          </a:p>
          <a:p>
            <a:pPr lvl="1"/>
            <a:r>
              <a:rPr lang="ko-KR" altLang="en-US" dirty="0"/>
              <a:t>대부분의 명령어들은 유닉스</a:t>
            </a:r>
            <a:r>
              <a:rPr lang="en-US" altLang="ko-KR" dirty="0"/>
              <a:t>/</a:t>
            </a:r>
            <a:r>
              <a:rPr lang="ko-KR" altLang="en-US" dirty="0"/>
              <a:t>리눅스의 파일 관리 명령어들과 사용법이 유사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사용법을 확인하려면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목록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274614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948C36-3561-4F8D-AF98-10B9BBEE1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311750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--help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6FE1F-F4B4-444D-B8E2-D6A2377F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391222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-ls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–ls –R [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디렉터리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# Recursive</a:t>
            </a:r>
          </a:p>
        </p:txBody>
      </p:sp>
    </p:spTree>
    <p:extLst>
      <p:ext uri="{BB962C8B-B14F-4D97-AF65-F5344CB8AC3E}">
        <p14:creationId xmlns:p14="http://schemas.microsoft.com/office/powerpoint/2010/main" val="36817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만들어 봅니다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CentOS 7</a:t>
            </a:r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Linux</a:t>
            </a:r>
          </a:p>
          <a:p>
            <a:pPr lvl="1"/>
            <a:r>
              <a:rPr lang="ko-KR" altLang="en-US" dirty="0"/>
              <a:t>버전 </a:t>
            </a:r>
            <a:r>
              <a:rPr lang="en-US" altLang="ko-KR"/>
              <a:t>: CentOS 7 </a:t>
            </a:r>
            <a:r>
              <a:rPr lang="en-US" altLang="ko-KR" dirty="0"/>
              <a:t>(64-bit)</a:t>
            </a:r>
          </a:p>
          <a:p>
            <a:pPr lvl="1"/>
            <a:r>
              <a:rPr lang="ko-KR" altLang="en-US" dirty="0"/>
              <a:t>메모리 </a:t>
            </a:r>
            <a:r>
              <a:rPr lang="en-US" altLang="ko-KR" dirty="0"/>
              <a:t>: 4096MB(4GB)</a:t>
            </a:r>
          </a:p>
          <a:p>
            <a:pPr lvl="1"/>
            <a:r>
              <a:rPr lang="ko-KR" altLang="en-US" dirty="0"/>
              <a:t>하드디스크 </a:t>
            </a:r>
            <a:r>
              <a:rPr lang="en-US" altLang="ko-KR" dirty="0"/>
              <a:t>: 128GB(VDI,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네트워크 어댑터 </a:t>
            </a:r>
            <a:r>
              <a:rPr lang="en-US" altLang="ko-KR" dirty="0"/>
              <a:t>2</a:t>
            </a:r>
            <a:r>
              <a:rPr lang="ko-KR" altLang="en-US" dirty="0"/>
              <a:t>개를 설정합니다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1: NAT</a:t>
            </a:r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2: </a:t>
            </a:r>
            <a:r>
              <a:rPr lang="ko-KR" altLang="en-US" dirty="0"/>
              <a:t>호스트 전용 어댑터</a:t>
            </a:r>
            <a:endParaRPr lang="en-US" altLang="ko-KR" dirty="0"/>
          </a:p>
          <a:p>
            <a:pPr lvl="2"/>
            <a:r>
              <a:rPr lang="ko-KR" altLang="en-US" dirty="0"/>
              <a:t>고급</a:t>
            </a:r>
            <a:r>
              <a:rPr lang="en-US" altLang="ko-KR" dirty="0"/>
              <a:t>: </a:t>
            </a:r>
            <a:r>
              <a:rPr lang="ko-KR" altLang="en-US" dirty="0"/>
              <a:t>무작위 모드 </a:t>
            </a:r>
            <a:r>
              <a:rPr lang="en-US" altLang="ko-KR" dirty="0"/>
              <a:t>– </a:t>
            </a:r>
            <a:r>
              <a:rPr lang="ko-KR" altLang="en-US" dirty="0"/>
              <a:t>모두 허용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설치 디스크를 넣고 가상머신을 시동하여 설치 작업을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디렉터리 관리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파일 용량 확인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mkdir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0421B-26B6-4149-96E1-3FC14D0A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44334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-rm -R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FD4D3E-2B6C-4567-868C-FEF8A974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458182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–du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전체 합계 용량만 출력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복사 </a:t>
            </a:r>
            <a:r>
              <a:rPr lang="en-US" altLang="ko-KR" dirty="0"/>
              <a:t>: local -&gt; HDFS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복사 </a:t>
            </a:r>
            <a:r>
              <a:rPr lang="en-US" altLang="ko-KR" dirty="0"/>
              <a:t>: HDFS -&gt; local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복사 </a:t>
            </a:r>
            <a:r>
              <a:rPr lang="en-US" altLang="ko-KR" dirty="0"/>
              <a:t>: HDFS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copyFromLocal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[HDFS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–put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[HDFS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634920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–get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731CAE-A594-45B4-BE47-AA156DBC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511514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–cp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목적지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711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이동 </a:t>
            </a:r>
            <a:r>
              <a:rPr lang="en-US" altLang="ko-KR" dirty="0"/>
              <a:t>: local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HDFS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이동 </a:t>
            </a:r>
            <a:r>
              <a:rPr lang="en-US" altLang="ko-KR" dirty="0"/>
              <a:t>: HDFS -&gt;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–mv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소스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목적지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6558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moveFromLocal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[HDFS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731CAE-A594-45B4-BE47-AA156DBC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468808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moveToLocal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[HDFS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FC249A-806F-4483-ABD7-0538FCFE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5487364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–rm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–rm –R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2727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카운트 조회</a:t>
            </a:r>
            <a:r>
              <a:rPr lang="en-US" altLang="ko-KR" dirty="0"/>
              <a:t>: </a:t>
            </a:r>
            <a:r>
              <a:rPr lang="ko-KR" altLang="en-US" dirty="0"/>
              <a:t>지정 경로에 대한 전체 디렉터리 개수</a:t>
            </a:r>
            <a:r>
              <a:rPr lang="en-US" altLang="ko-KR" dirty="0"/>
              <a:t>, </a:t>
            </a:r>
            <a:r>
              <a:rPr lang="ko-KR" altLang="en-US" dirty="0"/>
              <a:t>전체 파일 개수</a:t>
            </a:r>
            <a:r>
              <a:rPr lang="en-US" altLang="ko-KR" dirty="0"/>
              <a:t>, </a:t>
            </a:r>
            <a:r>
              <a:rPr lang="ko-KR" altLang="en-US" dirty="0"/>
              <a:t>전체 파일 크기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파일 내용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파일의 마지막 내용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-count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65586"/>
            <a:ext cx="949472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–cat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–text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압축된 파일도 텍스트 형태로 출력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CD010-8723-4C0D-94FA-D0C69CED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756593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–tail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623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69A9-4671-45AF-8FDE-F4DB7A9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8197-38FA-4F7C-8AE2-0C2AB817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관리</a:t>
            </a:r>
            <a:endParaRPr lang="en-US" altLang="ko-KR" dirty="0"/>
          </a:p>
          <a:p>
            <a:pPr lvl="1"/>
            <a:r>
              <a:rPr lang="ko-KR" altLang="en-US" dirty="0"/>
              <a:t>권한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소유자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소유권 그룹의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바이트 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20C1-D8F9-423F-A76A-A4FF9FCC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215469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chmod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&lt;-R&gt;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권한 모드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20659-5E44-46C5-9036-E0CB7A2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326558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chown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&lt;-R&gt;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변경사용자명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변경그룹명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디렉터리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CD010-8723-4C0D-94FA-D0C69CED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4376477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chgrp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&lt;-R&gt;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변경그룹명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68C4CE-E2C8-460E-86F8-9D8DF171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36" y="5472641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touchz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152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878D9-90CC-420A-92C2-4CF640F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IO Programming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4222A-A386-48D5-969B-D43C39806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4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</a:t>
            </a:r>
            <a:br>
              <a:rPr lang="en-US" altLang="ko-KR" sz="2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Archetype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-archetype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Project Info</a:t>
            </a:r>
          </a:p>
          <a:p>
            <a:pPr lvl="2"/>
            <a:r>
              <a:rPr lang="en-US" altLang="ko-KR" dirty="0"/>
              <a:t>Group Id: </a:t>
            </a:r>
            <a:r>
              <a:rPr lang="en-US" altLang="ko-KR" dirty="0" err="1"/>
              <a:t>com.bit</a:t>
            </a:r>
            <a:endParaRPr lang="en-US" altLang="ko-KR" dirty="0"/>
          </a:p>
          <a:p>
            <a:pPr lvl="2"/>
            <a:r>
              <a:rPr lang="en-US" altLang="ko-KR" dirty="0"/>
              <a:t>Artifact Id: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r>
              <a:rPr lang="en-US" altLang="ko-KR" dirty="0"/>
              <a:t>version: 0.0.1</a:t>
            </a:r>
          </a:p>
          <a:p>
            <a:pPr lvl="2"/>
            <a:r>
              <a:rPr lang="en-US" altLang="ko-KR" dirty="0"/>
              <a:t>class package: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Dependency </a:t>
            </a:r>
            <a:r>
              <a:rPr lang="ko-KR" altLang="en-US" dirty="0"/>
              <a:t>정보 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EE3E7-29AE-4892-A9DB-37AD2676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67" y="1320799"/>
            <a:ext cx="5614699" cy="3294159"/>
          </a:xfrm>
          <a:prstGeom prst="rect">
            <a:avLst/>
          </a:prstGeom>
        </p:spPr>
      </p:pic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9" y="5001249"/>
            <a:ext cx="7716668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-client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Client 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버전은 서버의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Hadoop </a:t>
            </a:r>
            <a:r>
              <a:rPr lang="ko-KR" altLang="en-US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버전과 일치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2.9.2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9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compiler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  <a:r>
              <a:rPr lang="ko-KR" altLang="en-US" dirty="0"/>
              <a:t> 정보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Maven &gt; Update Project …</a:t>
            </a:r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56" y="2174159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3.3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Java Version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Config 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8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경로와 메시지를 전달받아 저장하는 </a:t>
            </a:r>
            <a:r>
              <a:rPr lang="en-US" altLang="ko-KR" dirty="0"/>
              <a:t>HDFS IO Programming</a:t>
            </a:r>
            <a:r>
              <a:rPr lang="ko-KR" altLang="en-US" dirty="0"/>
              <a:t>을 개발해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org.apache.hadoop.fs</a:t>
            </a:r>
            <a:r>
              <a:rPr lang="en-US" altLang="ko-KR" dirty="0"/>
              <a:t> </a:t>
            </a:r>
            <a:r>
              <a:rPr lang="ko-KR" altLang="en-US" dirty="0"/>
              <a:t>패키지로 로컬이나 </a:t>
            </a:r>
            <a:r>
              <a:rPr lang="en-US" altLang="ko-KR" dirty="0"/>
              <a:t>HDFS </a:t>
            </a:r>
            <a:r>
              <a:rPr lang="ko-KR" altLang="en-US" dirty="0"/>
              <a:t>파일을 제어할 수 있음</a:t>
            </a:r>
            <a:endParaRPr lang="en-US" altLang="ko-KR" dirty="0"/>
          </a:p>
          <a:p>
            <a:pPr lvl="1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Configuration</a:t>
            </a:r>
            <a:r>
              <a:rPr lang="ko-KR" altLang="en-US" dirty="0"/>
              <a:t> 객체 생성</a:t>
            </a:r>
            <a:endParaRPr lang="en-US" altLang="ko-KR" dirty="0"/>
          </a:p>
          <a:p>
            <a:pPr lvl="2"/>
            <a:r>
              <a:rPr lang="ko-KR" altLang="en-US" dirty="0"/>
              <a:t>이 객체를 이용하여 </a:t>
            </a:r>
            <a:r>
              <a:rPr lang="ko-KR" altLang="en-US" dirty="0" err="1"/>
              <a:t>하둡의</a:t>
            </a:r>
            <a:r>
              <a:rPr lang="ko-KR" altLang="en-US" dirty="0"/>
              <a:t> 각종 설정 파일에 설정된 값을 </a:t>
            </a:r>
            <a:r>
              <a:rPr lang="ko-KR" altLang="en-US" dirty="0" err="1"/>
              <a:t>조회하거다</a:t>
            </a:r>
            <a:r>
              <a:rPr lang="ko-KR" altLang="en-US" dirty="0"/>
              <a:t> 변경할 수 있음</a:t>
            </a:r>
            <a:endParaRPr lang="en-US" altLang="ko-KR" dirty="0"/>
          </a:p>
          <a:p>
            <a:pPr lvl="1"/>
            <a:r>
              <a:rPr lang="en-US" altLang="ko-KR" dirty="0"/>
              <a:t>Step 2. </a:t>
            </a:r>
            <a:r>
              <a:rPr lang="en-US" altLang="ko-KR" dirty="0" err="1"/>
              <a:t>FileSystem</a:t>
            </a:r>
            <a:r>
              <a:rPr lang="en-US" altLang="ko-KR" dirty="0"/>
              <a:t> </a:t>
            </a:r>
            <a:r>
              <a:rPr lang="ko-KR" altLang="en-US" dirty="0"/>
              <a:t>객체를 획득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작업 대상 경로</a:t>
            </a:r>
            <a:r>
              <a:rPr lang="en-US" altLang="ko-KR" dirty="0"/>
              <a:t>(</a:t>
            </a:r>
            <a:r>
              <a:rPr lang="ko-KR" altLang="en-US" dirty="0"/>
              <a:t>디렉터리 </a:t>
            </a:r>
            <a:r>
              <a:rPr lang="en-US" altLang="ko-KR" dirty="0"/>
              <a:t>or </a:t>
            </a:r>
            <a:r>
              <a:rPr lang="ko-KR" altLang="en-US" dirty="0"/>
              <a:t>파일</a:t>
            </a:r>
            <a:r>
              <a:rPr lang="en-US" altLang="ko-KR" dirty="0"/>
              <a:t>)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9F366AAA-34F4-462B-86B0-CEF54413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20" y="3695715"/>
            <a:ext cx="77166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Configuration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Configuration();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FileSystem.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CC1A9138-B071-4827-B9E3-B1781DBB1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20" y="5167867"/>
            <a:ext cx="77166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Path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"/path/to/source"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0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Java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pPr lvl="1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Stream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사용 후 닫기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5. Build and make .jar</a:t>
            </a:r>
          </a:p>
          <a:p>
            <a:pPr lvl="2"/>
            <a:r>
              <a:rPr lang="en-US" altLang="ko-KR" dirty="0"/>
              <a:t>Run As &gt; Maven Build &gt; Goal : clean install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서버에서 실행해 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추가 과제</a:t>
            </a:r>
            <a:r>
              <a:rPr lang="en-US" altLang="ko-KR" dirty="0"/>
              <a:t>] </a:t>
            </a:r>
            <a:r>
              <a:rPr lang="ko-KR" altLang="en-US" dirty="0"/>
              <a:t>커맨드 라인에서 파일 경로를 입력 받아 내용을 출력하는 프로그램을 작성해 봅시다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9F366AAA-34F4-462B-86B0-CEF54413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4" y="1751068"/>
            <a:ext cx="77166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FSDataOutputStream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"Message"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833453" cy="4720562"/>
          </a:xfrm>
        </p:spPr>
        <p:txBody>
          <a:bodyPr/>
          <a:lstStyle/>
          <a:p>
            <a:r>
              <a:rPr lang="ko-KR" altLang="en-US" dirty="0"/>
              <a:t>설치가 끝난 후 기본적인 업데이트 작업과 기본적인 패키지 설치 작업을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머신의</a:t>
            </a:r>
            <a:r>
              <a:rPr lang="ko-KR" altLang="en-US" dirty="0"/>
              <a:t> 네트워크를 확인해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클라이언트로 </a:t>
            </a:r>
            <a:br>
              <a:rPr lang="en-US" altLang="ko-KR" dirty="0"/>
            </a:br>
            <a:r>
              <a:rPr lang="ko-KR" altLang="en-US" dirty="0"/>
              <a:t>접속해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E1A0DB8-2AA8-4E6B-B145-DE259266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3" y="1783689"/>
            <a:ext cx="1040336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yum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update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upgrade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install rdate net-tools gcc make wget gcc-c++ bind-utils psmisc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D0C3139C-8CC6-4A2A-B30C-5DAC4CB4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4" y="3784140"/>
            <a:ext cx="2507795" cy="373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ifconfig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E7BA47F-6FDF-4883-A6C4-AE593EA1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99" y="3784140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enp0s3: flags=4163&lt;UP,BROADCAST,RUNNING,MULTICAST&gt;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mtu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192.168.56.4  netmask 255.255.255.0  broadcast 192.168.56.255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inet6 fe80::b390:11a7:7860:1f84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prefixlen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64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ether 08:00:27:7c:91:83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txqueuelen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packets 412  bytes 46078 (46.0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packets 129  bytes 18329 (18.3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errors 0  dropped 0 overruns 0  carrier 0  collisions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B5672-F281-4971-9EB5-7CAABAE0ACB0}"/>
              </a:ext>
            </a:extLst>
          </p:cNvPr>
          <p:cNvSpPr/>
          <p:nvPr/>
        </p:nvSpPr>
        <p:spPr>
          <a:xfrm>
            <a:off x="5139890" y="4006869"/>
            <a:ext cx="1289785" cy="302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6F86CE-F846-45CC-9FD1-BB02BABE9008}"/>
              </a:ext>
            </a:extLst>
          </p:cNvPr>
          <p:cNvCxnSpPr/>
          <p:nvPr/>
        </p:nvCxnSpPr>
        <p:spPr>
          <a:xfrm flipV="1">
            <a:off x="3224463" y="4158114"/>
            <a:ext cx="1915427" cy="6416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94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Python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HDFS</a:t>
            </a:r>
            <a:r>
              <a:rPr lang="ko-KR" altLang="en-US" dirty="0"/>
              <a:t>를 사용하는 다수의 모듈이 존재</a:t>
            </a:r>
            <a:endParaRPr lang="en-US" altLang="ko-KR" dirty="0"/>
          </a:p>
          <a:p>
            <a:pPr lvl="1"/>
            <a:r>
              <a:rPr lang="en-US" altLang="ko-KR" dirty="0" err="1"/>
              <a:t>hdfs</a:t>
            </a:r>
            <a:r>
              <a:rPr lang="ko-KR" altLang="en-US" dirty="0"/>
              <a:t> 모듈을 이용하여 </a:t>
            </a:r>
            <a:r>
              <a:rPr lang="en-US" altLang="ko-KR" dirty="0"/>
              <a:t>HDFS</a:t>
            </a:r>
            <a:r>
              <a:rPr lang="ko-KR" altLang="en-US" dirty="0"/>
              <a:t>에 접근해 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모듈의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및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429875BA-C51B-46C6-AC48-F936A232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60" y="2505670"/>
            <a:ext cx="77166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pip install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# PIP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경우 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install -c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-forge python-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#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경우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0104B8-11BD-4500-B03C-A9E1D534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59" y="4013704"/>
            <a:ext cx="939991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InsecureClient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client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InsecureClient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("http://192.168.56.100:50070", user="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client.status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95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Python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파일 목록 불러오기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디렉터리 생성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429875BA-C51B-46C6-AC48-F936A232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1" y="2197965"/>
            <a:ext cx="1017152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files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client.list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(path) #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내의 지정한 디렉터리 내 파일 이름의 목록을 반환</a:t>
            </a: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(files) == 0: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print("File Not Founds")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for file in files: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print("File", file)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614C5023-7F65-43A2-BA16-40435559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39" y="5106454"/>
            <a:ext cx="101715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client.makedirs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("/path/to/target") #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디렉터리를 재귀적으로 생성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1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E249-512F-45BC-ACDA-302383D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Python IO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43A73-85B0-4781-9AF2-A92D05C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99920" cy="4720562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파일에 내용 기록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내용 </a:t>
            </a:r>
            <a:r>
              <a:rPr lang="ko-KR" altLang="en-US" dirty="0" err="1"/>
              <a:t>읽어오기</a:t>
            </a:r>
            <a:endParaRPr lang="en-US" altLang="ko-KR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429875BA-C51B-46C6-AC48-F936A232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1" y="2197965"/>
            <a:ext cx="1017152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with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(path, encoding="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UTF-8"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as writer: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614C5023-7F65-43A2-BA16-40435559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0" y="3588739"/>
            <a:ext cx="1017152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with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client.read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("source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/filename",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encoding="utf-8") as reader: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data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print("Hadoop Read:", data)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OpenJDK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OpenJDK 8</a:t>
            </a:r>
            <a:r>
              <a:rPr lang="ko-KR" altLang="en-US" dirty="0"/>
              <a:t>을 설치합니다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손쉬운 접근을 위해 </a:t>
            </a:r>
            <a:r>
              <a:rPr lang="ko-KR" altLang="en-US" dirty="0" err="1"/>
              <a:t>심볼릭</a:t>
            </a:r>
            <a:r>
              <a:rPr lang="ko-KR" altLang="en-US" dirty="0"/>
              <a:t> 링크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 변수에 등록 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쉘에서 환경변수 적용 및 확인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/>
              <a:t>에 했을 경우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1208D-6AB1-4350-94BD-1EC1F170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173395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yum list java*jdk-devel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설치할 수 있는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확인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yum install java-1.8.0-openjdk-devel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7BDB22-B3DA-4237-A720-2FCFECD0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8" y="2948477"/>
            <a:ext cx="88243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/usr/lib/jvm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 -s java-1.8.0-openjdk-1.8.0.272.b10-1.el7_9.x86_64/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jdk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4070761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6EEC0-A6D0-4A05-8F48-FE26C343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5272315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/profile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$JAVA_HOME</a:t>
            </a:r>
          </a:p>
        </p:txBody>
      </p:sp>
    </p:spTree>
    <p:extLst>
      <p:ext uri="{BB962C8B-B14F-4D97-AF65-F5344CB8AC3E}">
        <p14:creationId xmlns:p14="http://schemas.microsoft.com/office/powerpoint/2010/main" val="31977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protobuf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protobuf</a:t>
            </a:r>
            <a:endParaRPr lang="en-US" altLang="ko-KR" dirty="0"/>
          </a:p>
          <a:p>
            <a:pPr lvl="1"/>
            <a:r>
              <a:rPr lang="ko-KR" altLang="en-US" dirty="0"/>
              <a:t>구글이 작성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로 개발</a:t>
            </a:r>
            <a:endParaRPr lang="en-US" altLang="ko-KR" dirty="0"/>
          </a:p>
          <a:p>
            <a:pPr lvl="1"/>
            <a:r>
              <a:rPr lang="ko-KR" altLang="en-US" dirty="0"/>
              <a:t>이기종간 명령어들에 대한 문자 체계가 깨지는 것을 방지하는 역할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28" y="2967335"/>
            <a:ext cx="69642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yum -y install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protobuf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protobuf-devel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설치 확인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--version</a:t>
            </a:r>
          </a:p>
        </p:txBody>
      </p:sp>
    </p:spTree>
    <p:extLst>
      <p:ext uri="{BB962C8B-B14F-4D97-AF65-F5344CB8AC3E}">
        <p14:creationId xmlns:p14="http://schemas.microsoft.com/office/powerpoint/2010/main" val="27664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서버상에서 구동되는 대부분의 프로그램들은 </a:t>
            </a:r>
            <a:r>
              <a:rPr lang="en-US" altLang="ko-KR" dirty="0"/>
              <a:t>root</a:t>
            </a:r>
            <a:r>
              <a:rPr lang="ko-KR" altLang="en-US" dirty="0"/>
              <a:t> 계정으로 설치하는 것을 권장하지 않음</a:t>
            </a:r>
            <a:endParaRPr lang="en-US" altLang="ko-KR" dirty="0"/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운용을 위한 별도의 그룹과 계정을 생성하여 설치 및 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Hadoop </a:t>
            </a:r>
            <a:r>
              <a:rPr lang="ko-KR" altLang="en-US" dirty="0"/>
              <a:t>실행 그룹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Hadoop </a:t>
            </a:r>
            <a:r>
              <a:rPr lang="ko-KR" altLang="en-US" dirty="0"/>
              <a:t>계정을 생성 및 그룹에 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계정으로 로그인하여 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239E0-5CF0-430F-9230-7791EF20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76" y="3166069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33053-8C37-4B10-9A84-B7BDD396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76" y="438369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 wheel -m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사용자를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wheel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그룹에 포함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독자 모드</a:t>
            </a:r>
            <a:r>
              <a:rPr lang="en-US" altLang="ko-KR" dirty="0"/>
              <a:t>(Standalone mode)</a:t>
            </a:r>
          </a:p>
          <a:p>
            <a:pPr lvl="1"/>
            <a:r>
              <a:rPr lang="ko-KR" altLang="en-US" dirty="0" err="1"/>
              <a:t>하둡의</a:t>
            </a:r>
            <a:r>
              <a:rPr lang="ko-KR" altLang="en-US" dirty="0"/>
              <a:t> 기본 모드로 </a:t>
            </a:r>
            <a:r>
              <a:rPr lang="en-US" altLang="ko-KR" dirty="0"/>
              <a:t>HDFS</a:t>
            </a:r>
            <a:r>
              <a:rPr lang="ko-KR" altLang="en-US" dirty="0"/>
              <a:t>를 사용하지 않음</a:t>
            </a:r>
            <a:r>
              <a:rPr lang="en-US" altLang="ko-KR" dirty="0"/>
              <a:t>. </a:t>
            </a:r>
            <a:r>
              <a:rPr lang="ko-KR" altLang="en-US" dirty="0"/>
              <a:t>다른 노드와 통신할 필요 없음</a:t>
            </a:r>
            <a:endParaRPr lang="en-US" altLang="ko-KR" dirty="0"/>
          </a:p>
          <a:p>
            <a:pPr lvl="1"/>
            <a:r>
              <a:rPr lang="ko-KR" altLang="en-US" dirty="0"/>
              <a:t>테스트 및 디버깅 용도로 사용하는 모드</a:t>
            </a:r>
            <a:r>
              <a:rPr lang="en-US" altLang="ko-KR" dirty="0"/>
              <a:t>. </a:t>
            </a:r>
            <a:r>
              <a:rPr lang="ko-KR" altLang="en-US" dirty="0"/>
              <a:t>일명 로컬 모드</a:t>
            </a:r>
            <a:endParaRPr lang="en-US" altLang="ko-KR" dirty="0"/>
          </a:p>
          <a:p>
            <a:r>
              <a:rPr lang="ko-KR" altLang="en-US" dirty="0"/>
              <a:t>가상 분산 모드</a:t>
            </a:r>
            <a:r>
              <a:rPr lang="en-US" altLang="ko-KR" dirty="0"/>
              <a:t>(Pseudo-Distributed mode, Single Node Cluster mode)</a:t>
            </a:r>
          </a:p>
          <a:p>
            <a:pPr lvl="1"/>
            <a:r>
              <a:rPr lang="ko-KR" altLang="en-US" dirty="0"/>
              <a:t>단일 노드에서 클러스터를 구성</a:t>
            </a:r>
            <a:endParaRPr lang="en-US" altLang="ko-KR" dirty="0"/>
          </a:p>
          <a:p>
            <a:pPr lvl="1"/>
            <a:r>
              <a:rPr lang="ko-KR" altLang="en-US" dirty="0"/>
              <a:t>한 대의 컴퓨터에 모든 노드를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 앞서 실제 </a:t>
            </a:r>
            <a:r>
              <a:rPr lang="en-US" altLang="ko-KR" dirty="0"/>
              <a:t>HDFS </a:t>
            </a:r>
            <a:r>
              <a:rPr lang="ko-KR" altLang="en-US" dirty="0"/>
              <a:t>내에서의 구동을 확인하기 위한 모드</a:t>
            </a:r>
            <a:endParaRPr lang="en-US" altLang="ko-KR" dirty="0"/>
          </a:p>
          <a:p>
            <a:r>
              <a:rPr lang="ko-KR" altLang="en-US" dirty="0"/>
              <a:t>멀티 분산 모드</a:t>
            </a:r>
            <a:r>
              <a:rPr lang="en-US" altLang="ko-KR" dirty="0"/>
              <a:t>(Multi-Distributed mode, Full-Distributed mode)</a:t>
            </a:r>
          </a:p>
          <a:p>
            <a:pPr lvl="1"/>
            <a:r>
              <a:rPr lang="ko-KR" altLang="en-US" dirty="0"/>
              <a:t>두 대 이상의 노드를 클러스터로 묶어 구성</a:t>
            </a:r>
            <a:endParaRPr lang="en-US" altLang="ko-KR" dirty="0"/>
          </a:p>
          <a:p>
            <a:pPr lvl="1"/>
            <a:r>
              <a:rPr lang="ko-KR" altLang="en-US" dirty="0"/>
              <a:t>여러 컴퓨터에 각각의 노드들을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운영에서 사용하는 모드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본 실습에서는 가상 분산 모드로 </a:t>
            </a:r>
            <a:r>
              <a:rPr lang="en-US" altLang="ko-KR" dirty="0"/>
              <a:t>HDFS</a:t>
            </a:r>
            <a:r>
              <a:rPr lang="ko-KR" altLang="en-US" dirty="0"/>
              <a:t>를 구성해 볼 예정</a:t>
            </a:r>
          </a:p>
        </p:txBody>
      </p:sp>
    </p:spTree>
    <p:extLst>
      <p:ext uri="{BB962C8B-B14F-4D97-AF65-F5344CB8AC3E}">
        <p14:creationId xmlns:p14="http://schemas.microsoft.com/office/powerpoint/2010/main" val="337583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448A-444D-4BA3-B83E-768981F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Download and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BD21B-F6D3-4665-BEE0-5A8F8C7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http://hadoop.apache.org</a:t>
            </a:r>
            <a:r>
              <a:rPr lang="ko-KR" altLang="en-US" dirty="0"/>
              <a:t>에서 링크 복사 후 다운로드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 해제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실행할 위치로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69C3F-BA9F-427E-9CFA-EF7A2669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1751319"/>
            <a:ext cx="105833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wget http://mirror.apache-kr.org/hadoop/common/hadoop-2.9.2/hadoop-2.9.2.tar.gz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0A0BD1-B7D3-4106-9A75-F60D0B4B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2911823"/>
            <a:ext cx="103235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tar zxvf hadoop-2.9.2.tar.gz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9E55-2764-459D-9FE2-8BCCA48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3" y="4148168"/>
            <a:ext cx="103235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sudo mv hadoop-2.9.2 /usr/local/hadoop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# Hadoop-2.9.2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디렉터리를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/local/Hadoop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디렉터리로 이동</a:t>
            </a:r>
            <a:endParaRPr lang="sv-SE" altLang="ko-K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기본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hadoop-env.sh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(HADOOP_HOME </a:t>
            </a:r>
            <a:r>
              <a:rPr lang="ko-KR" altLang="en-US" dirty="0"/>
              <a:t>정보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적용 및 </a:t>
            </a:r>
            <a:r>
              <a:rPr lang="ko-KR" altLang="en-US" dirty="0" err="1"/>
              <a:t>하둡</a:t>
            </a:r>
            <a:r>
              <a:rPr lang="ko-KR" altLang="en-US" dirty="0"/>
              <a:t> 실행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A3566-64E5-40D5-A58E-75EBA10A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72124"/>
            <a:ext cx="74349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HADOOP_HOME=/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PATH=$PATH:$HADOOP_HOME/bin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sbin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PATH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704A4-1873-462E-8AA5-05C8A55ED5A6}"/>
              </a:ext>
            </a:extLst>
          </p:cNvPr>
          <p:cNvSpPr txBox="1"/>
          <p:nvPr/>
        </p:nvSpPr>
        <p:spPr>
          <a:xfrm>
            <a:off x="6574224" y="297212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하둡이</a:t>
            </a:r>
            <a:r>
              <a:rPr lang="ko-KR" altLang="en-US" b="1" dirty="0">
                <a:solidFill>
                  <a:srgbClr val="C00000"/>
                </a:solidFill>
              </a:rPr>
              <a:t> 설치된 실제 경로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4AB7F2-2830-4400-9CDD-05624CAC1855}"/>
              </a:ext>
            </a:extLst>
          </p:cNvPr>
          <p:cNvCxnSpPr/>
          <p:nvPr/>
        </p:nvCxnSpPr>
        <p:spPr>
          <a:xfrm flipH="1">
            <a:off x="6092368" y="3185962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DBDE4A-2342-46EC-A18C-035F3415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4995050"/>
            <a:ext cx="74349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bashrc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$HADOOP_HOME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version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080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1046</TotalTime>
  <Words>2417</Words>
  <Application>Microsoft Office PowerPoint</Application>
  <PresentationFormat>와이드스크린</PresentationFormat>
  <Paragraphs>461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Consolas</vt:lpstr>
      <vt:lpstr>Trebuchet MS</vt:lpstr>
      <vt:lpstr>Wingdings 3</vt:lpstr>
      <vt:lpstr>패싯</vt:lpstr>
      <vt:lpstr>Hadoop 설치</vt:lpstr>
      <vt:lpstr>CentOS 기본 설치 : 실습</vt:lpstr>
      <vt:lpstr>CentOS 기본 설치 </vt:lpstr>
      <vt:lpstr>CentOS 기본 설치 : OpenJDK 설치</vt:lpstr>
      <vt:lpstr>CentOS 기본 설치 : protobuf 설치</vt:lpstr>
      <vt:lpstr>Hadoop 설치</vt:lpstr>
      <vt:lpstr>Hadoop 설치</vt:lpstr>
      <vt:lpstr>Hadoop 설치 : Download and Install</vt:lpstr>
      <vt:lpstr>Hadoop 설치 : 기본 설정</vt:lpstr>
      <vt:lpstr>Hadoop 설치 : 네임 노드 설정</vt:lpstr>
      <vt:lpstr>Hadoop 설치 : 하둡 파일 시스템 설정</vt:lpstr>
      <vt:lpstr>Hadoop 설치 : MapReduce 설정</vt:lpstr>
      <vt:lpstr>Hadoop 설치 : YARN 설정</vt:lpstr>
      <vt:lpstr>Hadoop 설치 : SSH 설정</vt:lpstr>
      <vt:lpstr>Hadoop 설치 : HDFS 포맷 및 실행</vt:lpstr>
      <vt:lpstr>Hadoop 설치 : Web Interface의 활용</vt:lpstr>
      <vt:lpstr>Hadoop 설치 : Web Interface의 활용</vt:lpstr>
      <vt:lpstr>HDFS Commands</vt:lpstr>
      <vt:lpstr>HDFS Commands</vt:lpstr>
      <vt:lpstr>HDFS Commands</vt:lpstr>
      <vt:lpstr>HDFS Commands</vt:lpstr>
      <vt:lpstr>HDFS Commands</vt:lpstr>
      <vt:lpstr>HDFS Commands</vt:lpstr>
      <vt:lpstr>HDFS Commands</vt:lpstr>
      <vt:lpstr>HDFS IO Programming</vt:lpstr>
      <vt:lpstr>HDFS Java IO Programming </vt:lpstr>
      <vt:lpstr>HDFS Java IO Programming </vt:lpstr>
      <vt:lpstr>HDFS Java IO Programming</vt:lpstr>
      <vt:lpstr>HDFS Java IO Programming</vt:lpstr>
      <vt:lpstr>HDFS Python IO Programming</vt:lpstr>
      <vt:lpstr>HDFS Python IO Programming</vt:lpstr>
      <vt:lpstr>HDFS Python IO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422</cp:revision>
  <dcterms:created xsi:type="dcterms:W3CDTF">2018-04-18T02:22:51Z</dcterms:created>
  <dcterms:modified xsi:type="dcterms:W3CDTF">2020-11-28T08:51:36Z</dcterms:modified>
</cp:coreProperties>
</file>