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273" autoAdjust="0"/>
  </p:normalViewPr>
  <p:slideViewPr>
    <p:cSldViewPr snapToGrid="0">
      <p:cViewPr varScale="1">
        <p:scale>
          <a:sx n="60" d="100"/>
          <a:sy n="60" d="100"/>
        </p:scale>
        <p:origin x="15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17F12-28E1-465F-B141-EFA403C05396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E5B12-09DD-4B50-847F-0E6FA7C5B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6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MySQL</a:t>
            </a:r>
            <a:r>
              <a:rPr lang="en-US" altLang="ko-KR" baseline="0" dirty="0" smtClean="0"/>
              <a:t> DB Obje</a:t>
            </a:r>
            <a:r>
              <a:rPr lang="en-US" altLang="ko-KR" baseline="0" dirty="0" smtClean="0"/>
              <a:t>cts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주요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Objects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간단한 설명을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불릿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문자를 이용해 다시 정리한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(Table):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저장하기 위한 가장 기본적인 객체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(View):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 이상의 테이블로부터 데이터를 추출하여 가상의 테이블을 만드는 객체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인덱스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(Index):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테이블의 검색 속도를 높이기 위해 사용되는 객체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프로시저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(Procedure): MySQL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실행되는 일련의 작업을 포함하는 저장 프로시저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(Function): MySQL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실행되는 일련의 작업을 포함하는 저장 함수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트리거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(Trigger):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특정한 이벤트가 발생할 때마다 자동으로 실행되는 일련의 작업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(Event):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 시간 또는 주기마다 자동으로 실행되는 작업</a:t>
            </a:r>
          </a:p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스키마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(Schema):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객체를 그룹화하는 논리적인 컨테이너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E5B12-09DD-4B50-847F-0E6FA7C5B6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73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E5B12-09DD-4B50-847F-0E6FA7C5B6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0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76644"/>
            <a:ext cx="8596668" cy="11441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D2A81-A4FB-4B01-A879-0DC8F51C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Database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F55EA-2CA9-4F5A-9ADA-93727D70E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77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7A57F-B0FF-4E0B-B1A3-6143B20E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F477A-0F31-405C-81B7-CF4C351DC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537199"/>
          </a:xfrm>
        </p:spPr>
        <p:txBody>
          <a:bodyPr/>
          <a:lstStyle/>
          <a:p>
            <a:r>
              <a:rPr lang="ko-KR" altLang="en-US" b="1" dirty="0"/>
              <a:t>뷰</a:t>
            </a:r>
            <a:r>
              <a:rPr lang="en-US" altLang="ko-KR" b="1" dirty="0"/>
              <a:t>(view)</a:t>
            </a:r>
          </a:p>
          <a:p>
            <a:pPr lvl="1"/>
            <a:r>
              <a:rPr lang="ko-KR" altLang="en-US" dirty="0"/>
              <a:t>데이터베이스에 존재하는 일종의 가상 테이블</a:t>
            </a:r>
            <a:endParaRPr lang="en-US" altLang="ko-KR" dirty="0"/>
          </a:p>
          <a:p>
            <a:pPr lvl="1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실제 테이블처럼 행과 열을 가지고 있지만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실제로 데이터를 저장하고 있지는 않음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View</a:t>
            </a:r>
            <a:r>
              <a:rPr lang="ko-KR" altLang="en-US" dirty="0"/>
              <a:t>의 장점</a:t>
            </a:r>
            <a:endParaRPr lang="en-US" altLang="ko-KR" dirty="0"/>
          </a:p>
          <a:p>
            <a:pPr lvl="1"/>
            <a:r>
              <a:rPr lang="ko-KR" altLang="en-US" dirty="0"/>
              <a:t>테이블에서 필요한 레코드나 컬럼 정보만 노출시킬 수 있어 </a:t>
            </a:r>
            <a:r>
              <a:rPr lang="ko-KR" altLang="en-US" b="1" dirty="0"/>
              <a:t>보안적으로 유리</a:t>
            </a:r>
            <a:r>
              <a:rPr lang="ko-KR" altLang="en-US" dirty="0"/>
              <a:t>하다</a:t>
            </a:r>
            <a:endParaRPr lang="en-US" altLang="ko-KR" dirty="0"/>
          </a:p>
          <a:p>
            <a:pPr lvl="1"/>
            <a:r>
              <a:rPr lang="ko-KR" altLang="en-US" dirty="0"/>
              <a:t>복잡한 </a:t>
            </a:r>
            <a:r>
              <a:rPr lang="ko-KR" altLang="en-US" b="1" dirty="0"/>
              <a:t>쿼리를 단순화</a:t>
            </a:r>
            <a:r>
              <a:rPr lang="ko-KR" altLang="en-US" dirty="0"/>
              <a:t>시켜 줄 수 있다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063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7A57F-B0FF-4E0B-B1A3-6143B20E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br>
              <a:rPr lang="en-US" altLang="ko-KR" dirty="0"/>
            </a:br>
            <a:r>
              <a:rPr lang="en-US" altLang="ko-KR" sz="2400" dirty="0"/>
              <a:t>: Create 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F477A-0F31-405C-81B7-CF4C351DC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9587012" cy="5537199"/>
          </a:xfrm>
        </p:spPr>
        <p:txBody>
          <a:bodyPr/>
          <a:lstStyle/>
          <a:p>
            <a:r>
              <a:rPr lang="en-US" altLang="ko-KR" dirty="0"/>
              <a:t>Syntax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View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1"/>
            <a:r>
              <a:rPr lang="en-US" altLang="ko-KR" dirty="0"/>
              <a:t>Simple View</a:t>
            </a:r>
          </a:p>
          <a:p>
            <a:pPr lvl="2"/>
            <a:r>
              <a:rPr lang="ko-KR" altLang="en-US" dirty="0"/>
              <a:t>단일 테이블을 기반으로 하며 함수나 </a:t>
            </a:r>
            <a:r>
              <a:rPr lang="en-US" altLang="ko-KR" dirty="0"/>
              <a:t>expression</a:t>
            </a:r>
            <a:r>
              <a:rPr lang="ko-KR" altLang="en-US" dirty="0"/>
              <a:t>으로 정의된 컬럼을 포함하지 않은 뷰</a:t>
            </a:r>
            <a:endParaRPr lang="en-US" altLang="ko-KR" dirty="0"/>
          </a:p>
          <a:p>
            <a:pPr lvl="2"/>
            <a:r>
              <a:rPr lang="ko-KR" altLang="en-US" dirty="0"/>
              <a:t>몇 가지 제약 조건만 피하면 </a:t>
            </a:r>
            <a:r>
              <a:rPr lang="en-US" altLang="ko-KR" dirty="0"/>
              <a:t>Update, Insert, Delete </a:t>
            </a:r>
            <a:r>
              <a:rPr lang="ko-KR" altLang="en-US" dirty="0"/>
              <a:t>등 </a:t>
            </a:r>
            <a:r>
              <a:rPr lang="en-US" altLang="ko-KR" dirty="0"/>
              <a:t>DML </a:t>
            </a:r>
            <a:r>
              <a:rPr lang="ko-KR" altLang="en-US" dirty="0"/>
              <a:t>작업 수행이 가능</a:t>
            </a:r>
            <a:endParaRPr lang="en-US" altLang="ko-KR" dirty="0"/>
          </a:p>
          <a:p>
            <a:pPr lvl="1"/>
            <a:r>
              <a:rPr lang="en-US" altLang="ko-KR" dirty="0"/>
              <a:t>Complex View</a:t>
            </a:r>
          </a:p>
          <a:p>
            <a:pPr lvl="2"/>
            <a:r>
              <a:rPr lang="ko-KR" altLang="en-US" dirty="0"/>
              <a:t>다수의 테이블을 기반으로 하며 함수나 데이터 그룹 등을 포함하고 있는 뷰</a:t>
            </a:r>
            <a:endParaRPr lang="en-US" altLang="ko-KR" dirty="0"/>
          </a:p>
          <a:p>
            <a:pPr lvl="2"/>
            <a:r>
              <a:rPr lang="en-US" altLang="ko-KR" dirty="0"/>
              <a:t>Update, Insert, Delete </a:t>
            </a:r>
            <a:r>
              <a:rPr lang="ko-KR" altLang="en-US" dirty="0"/>
              <a:t>등 </a:t>
            </a:r>
            <a:r>
              <a:rPr lang="en-US" altLang="ko-KR" dirty="0"/>
              <a:t>DML </a:t>
            </a:r>
            <a:r>
              <a:rPr lang="ko-KR" altLang="en-US" dirty="0"/>
              <a:t>작업 수행 불가</a:t>
            </a:r>
            <a:endParaRPr lang="en-US" altLang="ko-KR" dirty="0"/>
          </a:p>
          <a:p>
            <a:pPr lvl="1"/>
            <a:r>
              <a:rPr lang="en-US" altLang="ko-KR" dirty="0"/>
              <a:t>Updatable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 </a:t>
            </a:r>
            <a:r>
              <a:rPr lang="en-US" altLang="ko-KR" dirty="0" smtClean="0"/>
              <a:t>View</a:t>
            </a:r>
          </a:p>
          <a:p>
            <a:pPr lvl="1"/>
            <a:r>
              <a:rPr lang="ko-KR" altLang="en-US" dirty="0" smtClean="0"/>
              <a:t>그 외 </a:t>
            </a:r>
            <a:r>
              <a:rPr lang="en-US" altLang="ko-KR" dirty="0" smtClean="0"/>
              <a:t>Read-Only View, Materialized View, Temporary View, Information Schema View </a:t>
            </a:r>
            <a:r>
              <a:rPr lang="ko-KR" altLang="en-US" dirty="0" smtClean="0"/>
              <a:t>등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1D24E-3ECB-4715-89E9-571D4EFC3AFF}"/>
              </a:ext>
            </a:extLst>
          </p:cNvPr>
          <p:cNvSpPr txBox="1"/>
          <p:nvPr/>
        </p:nvSpPr>
        <p:spPr>
          <a:xfrm>
            <a:off x="1098565" y="1795377"/>
            <a:ext cx="75394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CREATE [OR REPLACE] [FORCE|NO FORCE] VIEW </a:t>
            </a:r>
            <a:r>
              <a:rPr lang="en-US" altLang="ko-KR" b="1" dirty="0" err="1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view_name</a:t>
            </a:r>
            <a:endParaRPr lang="en-US" altLang="ko-KR" b="1" dirty="0">
              <a:latin typeface="Courier New" panose="02070309020205020404" pitchFamily="49" charset="0"/>
              <a:ea typeface="돋움" pitchFamily="50" charset="-127"/>
              <a:cs typeface="Courier New" panose="02070309020205020404" pitchFamily="49" charset="0"/>
            </a:endParaRPr>
          </a:p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[(alias[,alias]…)]</a:t>
            </a:r>
          </a:p>
          <a:p>
            <a:pPr algn="l">
              <a:defRPr/>
            </a:pPr>
            <a:r>
              <a:rPr lang="en-US" altLang="ko-KR" b="1" dirty="0">
                <a:latin typeface="Courier New" panose="02070309020205020404" pitchFamily="49" charset="0"/>
                <a:ea typeface="돋움" pitchFamily="50" charset="-127"/>
                <a:cs typeface="Courier New" panose="02070309020205020404" pitchFamily="49" charset="0"/>
              </a:rPr>
              <a:t>	AS Subquery</a:t>
            </a:r>
          </a:p>
        </p:txBody>
      </p:sp>
    </p:spTree>
    <p:extLst>
      <p:ext uri="{BB962C8B-B14F-4D97-AF65-F5344CB8AC3E}">
        <p14:creationId xmlns:p14="http://schemas.microsoft.com/office/powerpoint/2010/main" val="363385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09EDD-117D-449F-A4A2-06B75106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View</a:t>
            </a:r>
            <a:br>
              <a:rPr lang="en-US" altLang="ko-KR" dirty="0"/>
            </a:br>
            <a:r>
              <a:rPr lang="en-US" altLang="ko-KR" sz="2400" dirty="0"/>
              <a:t>: Create 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7FF7C-E24D-4D4E-AB90-4FF7A0EF1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Simple View </a:t>
            </a:r>
            <a:r>
              <a:rPr lang="ko-KR" altLang="en-US" dirty="0"/>
              <a:t>작성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작성된 뷰는 일반 테이블처럼 </a:t>
            </a:r>
            <a:r>
              <a:rPr lang="en-US" altLang="ko-KR" dirty="0"/>
              <a:t>SELECT </a:t>
            </a:r>
            <a:r>
              <a:rPr lang="ko-KR" altLang="en-US" dirty="0"/>
              <a:t>할 수 있다</a:t>
            </a:r>
          </a:p>
        </p:txBody>
      </p:sp>
      <p:sp>
        <p:nvSpPr>
          <p:cNvPr id="4" name="모서리가 둥근 직사각형 9">
            <a:extLst>
              <a:ext uri="{FF2B5EF4-FFF2-40B4-BE49-F238E27FC236}">
                <a16:creationId xmlns:a16="http://schemas.microsoft.com/office/drawing/2014/main" id="{7451CD69-0380-4F5C-B2D3-B2750172852A}"/>
              </a:ext>
            </a:extLst>
          </p:cNvPr>
          <p:cNvSpPr/>
          <p:nvPr/>
        </p:nvSpPr>
        <p:spPr>
          <a:xfrm>
            <a:off x="677334" y="1796928"/>
            <a:ext cx="9720431" cy="1399033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CREATE OR REPLACE VIEW emp_80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AS SELECT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employee_id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first_name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last_name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manager_id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salary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    FROM employees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    WHERE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= 80;</a:t>
            </a:r>
          </a:p>
        </p:txBody>
      </p:sp>
      <p:sp>
        <p:nvSpPr>
          <p:cNvPr id="5" name="모서리가 둥근 직사각형 9">
            <a:extLst>
              <a:ext uri="{FF2B5EF4-FFF2-40B4-BE49-F238E27FC236}">
                <a16:creationId xmlns:a16="http://schemas.microsoft.com/office/drawing/2014/main" id="{6EDC2158-5121-4682-A545-4750D2415B4F}"/>
              </a:ext>
            </a:extLst>
          </p:cNvPr>
          <p:cNvSpPr/>
          <p:nvPr/>
        </p:nvSpPr>
        <p:spPr>
          <a:xfrm>
            <a:off x="677334" y="3796158"/>
            <a:ext cx="9720431" cy="1632072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SELECT CONCAT(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first_name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' ',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last_name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) as name,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	salary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FROM emp_80;</a:t>
            </a:r>
          </a:p>
          <a:p>
            <a:pPr marL="0" lvl="4" latinLnBrk="1">
              <a:tabLst>
                <a:tab pos="630238" algn="l"/>
              </a:tabLst>
              <a:defRPr/>
            </a:pPr>
            <a:endParaRPr lang="en-US" altLang="ko-KR" b="1" dirty="0">
              <a:solidFill>
                <a:schemeClr val="tx1"/>
              </a:solidFill>
              <a:latin typeface="Courier New" panose="020703090202050204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DESC emp_80;	# View </a:t>
            </a:r>
            <a:r>
              <a:rPr lang="ko-KR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구조의 확인</a:t>
            </a:r>
            <a:endParaRPr lang="en-US" altLang="ko-KR" b="1" dirty="0">
              <a:solidFill>
                <a:schemeClr val="tx1"/>
              </a:solidFill>
              <a:latin typeface="Courier New" panose="020703090202050204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7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09EDD-117D-449F-A4A2-06B75106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br>
              <a:rPr lang="en-US" altLang="ko-KR" dirty="0"/>
            </a:br>
            <a:r>
              <a:rPr lang="en-US" altLang="ko-KR" sz="2400" dirty="0"/>
              <a:t>: Create View / Drop View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7FF7C-E24D-4D4E-AB90-4FF7A0EF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537199"/>
          </a:xfrm>
        </p:spPr>
        <p:txBody>
          <a:bodyPr>
            <a:normAutofit/>
          </a:bodyPr>
          <a:lstStyle/>
          <a:p>
            <a:r>
              <a:rPr lang="en-US" altLang="ko-KR" dirty="0"/>
              <a:t>Complex View </a:t>
            </a:r>
            <a:r>
              <a:rPr lang="ko-KR" altLang="en-US" dirty="0"/>
              <a:t>작성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View </a:t>
            </a:r>
            <a:r>
              <a:rPr lang="ko-KR" altLang="en-US" dirty="0"/>
              <a:t>를 삭제하고자 하면 </a:t>
            </a:r>
            <a:r>
              <a:rPr lang="en-US" altLang="ko-KR" dirty="0"/>
              <a:t>DROP VIEW </a:t>
            </a:r>
            <a:r>
              <a:rPr lang="ko-KR" altLang="en-US" dirty="0"/>
              <a:t>문을 이용한다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에 대한 정의만 삭제되며 기반이 되는 테이블은 삭제되지 않는다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모서리가 둥근 직사각형 9">
            <a:extLst>
              <a:ext uri="{FF2B5EF4-FFF2-40B4-BE49-F238E27FC236}">
                <a16:creationId xmlns:a16="http://schemas.microsoft.com/office/drawing/2014/main" id="{FC7D0F32-BD05-4BC5-96B7-4E2C14E8129D}"/>
              </a:ext>
            </a:extLst>
          </p:cNvPr>
          <p:cNvSpPr/>
          <p:nvPr/>
        </p:nvSpPr>
        <p:spPr>
          <a:xfrm>
            <a:off x="1054406" y="1716239"/>
            <a:ext cx="9720431" cy="3086157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CREATE OR REPLACE VIEW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emp_detail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employee_id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employee_name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manager_name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department_name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)    	AS SELECT            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emp.employee_id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           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	CONCAT(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emp.first_name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' ',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emp.last_name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),             	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	CONCAT(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man.first_name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, ' ',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man.last_name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),           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dept.department_name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   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FROM employees emp, employees man, departments dept       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WHERE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emp.department_id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dept.department_id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           </a:t>
            </a:r>
          </a:p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			AND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emp.manager_id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man.employee_id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5C2388EE-8109-4625-A328-B8FBD036D976}"/>
              </a:ext>
            </a:extLst>
          </p:cNvPr>
          <p:cNvSpPr/>
          <p:nvPr/>
        </p:nvSpPr>
        <p:spPr>
          <a:xfrm>
            <a:off x="1054406" y="5790190"/>
            <a:ext cx="9720431" cy="478635"/>
          </a:xfrm>
          <a:prstGeom prst="roundRect">
            <a:avLst>
              <a:gd name="adj" fmla="val 59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/>
          <a:lstStyle/>
          <a:p>
            <a:pPr marL="0" lvl="4" latinLnBrk="1">
              <a:tabLst>
                <a:tab pos="630238" algn="l"/>
              </a:tabLst>
              <a:defRPr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DROP VIEW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emp_detail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1322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D32EC-BEF8-4880-B483-F9E3CBC8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D6453-A7F9-47E4-8742-B1309EE9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데이터베이스의 성능 향상 방법으로 가장 일반적인 방법</a:t>
            </a:r>
            <a:endParaRPr lang="en-US" altLang="ko-KR" dirty="0"/>
          </a:p>
          <a:p>
            <a:pPr lvl="1"/>
            <a:r>
              <a:rPr lang="ko-KR" altLang="en-US" dirty="0"/>
              <a:t>응답 시간이 늦은 </a:t>
            </a:r>
            <a:r>
              <a:rPr lang="en-US" altLang="ko-KR" dirty="0"/>
              <a:t>SQL</a:t>
            </a:r>
            <a:r>
              <a:rPr lang="ko-KR" altLang="en-US" dirty="0"/>
              <a:t>이 발견되면 우선 인덱스를 확인해 봅시다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인덱스의 장점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문을 변경하지 않아도 성능을 개선할 수 있음</a:t>
            </a:r>
            <a:endParaRPr lang="en-US" altLang="ko-KR" dirty="0"/>
          </a:p>
          <a:p>
            <a:pPr lvl="1"/>
            <a:r>
              <a:rPr lang="ko-KR" altLang="en-US" dirty="0"/>
              <a:t>테이블의 데이터에 영향을 주지 않음</a:t>
            </a:r>
            <a:endParaRPr lang="en-US" altLang="ko-KR" dirty="0"/>
          </a:p>
          <a:p>
            <a:pPr lvl="1"/>
            <a:r>
              <a:rPr lang="ko-KR" altLang="en-US" dirty="0"/>
              <a:t>일정한 효과를 기대할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34572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</TotalTime>
  <Words>373</Words>
  <Application>Microsoft Office PowerPoint</Application>
  <PresentationFormat>와이드스크린</PresentationFormat>
  <Paragraphs>90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Apple SD Gothic Neo</vt:lpstr>
      <vt:lpstr>D2Coding</vt:lpstr>
      <vt:lpstr>HY그래픽M</vt:lpstr>
      <vt:lpstr>돋움</vt:lpstr>
      <vt:lpstr>맑은 고딕</vt:lpstr>
      <vt:lpstr>Arial</vt:lpstr>
      <vt:lpstr>Courier New</vt:lpstr>
      <vt:lpstr>Trebuchet MS</vt:lpstr>
      <vt:lpstr>Wingdings 3</vt:lpstr>
      <vt:lpstr>패싯</vt:lpstr>
      <vt:lpstr>MySQL Database</vt:lpstr>
      <vt:lpstr>View </vt:lpstr>
      <vt:lpstr>View : Create View</vt:lpstr>
      <vt:lpstr>View : Create View</vt:lpstr>
      <vt:lpstr>View : Create View / Drop View</vt:lpstr>
      <vt:lpstr>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BIT</cp:lastModifiedBy>
  <cp:revision>94</cp:revision>
  <dcterms:created xsi:type="dcterms:W3CDTF">2018-04-18T02:22:51Z</dcterms:created>
  <dcterms:modified xsi:type="dcterms:W3CDTF">2023-04-10T07:43:15Z</dcterms:modified>
</cp:coreProperties>
</file>