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8EB7-D08B-7CA1-0053-FBB846758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8BDF6-4A7C-F801-EE7C-BC6C15F5D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FB085-C27A-57E5-B689-4D6EF56E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CD57B-F353-49E4-E5F3-332ABA2F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20D33-41C8-9376-2BD3-9B844A6B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1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6A01-CA9D-9DDD-2B93-D18C7FFF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EC339-1581-0A62-E3FF-42C15BF2E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6FC51-A234-F00E-A217-BEB73E22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EA8F-8A2E-2843-905F-2BD9B30A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1CFA9-56E6-E09F-1307-E9D863D1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7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A03D4-DB0F-82D1-D598-F5B67BF84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8CF3B-C2CE-5C1B-6E23-D9A6F9D09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B449D-45C3-8A03-9E45-CAEC7AE6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A306D-C4DD-B6F4-052D-CFF18394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65E58-1904-ED1F-63C2-6D109AC4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2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2834-A74D-58C3-0B17-463058EA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B983-CE28-909E-8128-25EEC28F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9AE9-2A21-D72D-715F-222E86AA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A83B6-E005-93DF-CE15-27597124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0C66-9BD6-FF97-640E-CFFDBA07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9E58-08E9-6392-06AC-27891287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98C17-CCA5-03A9-5BE1-5CA95C9DF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7B235-4914-515E-A270-DC2FD84C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433D0-2A33-7550-90FC-E6B5E8F4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853F6-CE56-D715-92A0-794C1EF1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6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3216-D70A-5477-9CDE-4D5AF9DC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F968-D14C-D4B8-19A2-2C62A7C1D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8461F-B0F5-A2D9-8C5B-E42B3A04D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B037-DB6F-FC0B-57EC-AACC3138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68978-B0D6-243F-0C9A-786A9C76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21849-E0AF-24E0-1237-FE8B4F63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8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F890-C19C-165B-538A-7BCD049A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5758-C73E-EAB3-2888-89DB6C32D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5B362-88A8-A478-54EE-0BF1C21A2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1216D-88A2-5277-5225-0E52FC82B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16FED-883E-7BE6-A924-55CBED71E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01275-A1F0-09E1-D198-23C08958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8,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934D5-BCB8-7DC8-A5AA-40A29A64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D1AC0-52E5-9212-58EE-919D495F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1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F802-3CE8-ED89-D573-F148D382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B68A2-F1A6-90D9-8045-194DCF35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8,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B4D20-9B56-C175-86BC-A71680BA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4DEA8-DD2C-6084-FF69-BD1BA2EE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8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0C1CD-AA59-1E54-A928-84279CF3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8,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9DEF3-195B-03F8-C0C2-DDCE38B1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1374E-6C45-43FA-0E34-EF6D2E34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0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2BCE-9068-9ABF-19EF-132DE5FE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BBF0B-8342-4343-2E97-FDADE140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D2BE0-A05E-7C3A-DECF-57B9B904B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D00FC-0540-BE49-96CE-9C6CC771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A4E64-A6A9-9D95-1AE6-31DB946A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BB075-A34B-C090-3403-42317D78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3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C892-BC88-DFB7-2042-40705AD6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063D9-6A65-6B55-3D35-D19FD9B7A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BC6DA-551C-321F-5126-A97C4202B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E1D35-D867-8C57-E0C5-A06AAA5E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B13E-D5AF-485E-81A1-82A140076526}" type="datetime4">
              <a:rPr lang="en-US" smtClean="0"/>
              <a:pPr/>
              <a:t>April 8,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4B4CA-F99E-C126-3DE0-F4CE6307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39A5C-06F4-9512-28BB-EEAC600B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7616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6A07BB-DE11-ABA6-7AD2-718A891D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59FF7-52F7-6EC8-A405-76B113044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F167D-2CA4-33FC-F544-FC9708EC2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April 8,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03EF5-3108-4C24-E0E0-B5A7BE74B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681D1-2999-BA4F-8226-39B6336EA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6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CF77-0B3C-0D7F-ADE9-7EBCEB2E9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7A120-BF46-8F0D-3076-5E96EEBBB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DB706-45F2-EC37-F54C-2EFF1FE5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427"/>
            <a:ext cx="9144000" cy="56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1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F73F-51CA-3B48-1F9F-2C13DDFA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Portfolio </a:t>
            </a:r>
            <a:r>
              <a:rPr lang="en-US" sz="2800" dirty="0" err="1">
                <a:solidFill>
                  <a:srgbClr val="FF0000"/>
                </a:solidFill>
              </a:rPr>
              <a:t>là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gì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  <a:br>
              <a:rPr lang="en-US" sz="2000" dirty="0"/>
            </a:br>
            <a:r>
              <a:rPr lang="vi-VN" sz="2000" dirty="0"/>
              <a:t>"Portfolio là bộ sưu tập thành tích của bạn"</a:t>
            </a:r>
            <a:br>
              <a:rPr lang="vi-VN" sz="2000" dirty="0"/>
            </a:br>
            <a:r>
              <a:rPr lang="vi-VN" sz="2000" dirty="0"/>
              <a:t>Hồ sơ năng lực trực quan, không chỉ là CV.</a:t>
            </a:r>
            <a:br>
              <a:rPr lang="vi-VN" sz="2000" dirty="0"/>
            </a:br>
            <a:r>
              <a:rPr lang="vi-VN" sz="2000" dirty="0"/>
              <a:t>Bao gồm: Dự án, kinh nghiệm, kỹ năng, đánh giá.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507C-38D6-F173-DDA9-FCEE7D94D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Tại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sao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cần</a:t>
            </a:r>
            <a:r>
              <a:rPr lang="en-US" sz="2000" dirty="0">
                <a:solidFill>
                  <a:srgbClr val="FF0000"/>
                </a:solidFill>
              </a:rPr>
              <a:t> Portfolio?</a:t>
            </a:r>
          </a:p>
          <a:p>
            <a:pPr marL="0" indent="0">
              <a:buNone/>
            </a:pPr>
            <a:r>
              <a:rPr lang="vi-VN" sz="1600" dirty="0"/>
              <a:t>3 LÝ DO CHÍNH</a:t>
            </a:r>
            <a:r>
              <a:rPr lang="en-US" sz="1600" dirty="0"/>
              <a:t>:</a:t>
            </a:r>
            <a:endParaRPr lang="vi-VN" sz="1600" dirty="0"/>
          </a:p>
          <a:p>
            <a:r>
              <a:rPr lang="vi-VN" sz="1600" dirty="0"/>
              <a:t>Showcase năng lực: Chứng minh bạn đã làm gì, giỏi gì.</a:t>
            </a:r>
          </a:p>
          <a:p>
            <a:r>
              <a:rPr lang="vi-VN" sz="1600" dirty="0"/>
              <a:t>Gây ấn tượng: Nhà tuyển dụng nhớ bạn hơn 70% so với chỉ nộp CV.</a:t>
            </a:r>
          </a:p>
          <a:p>
            <a:r>
              <a:rPr lang="vi-VN" sz="1600" dirty="0"/>
              <a:t>Tự marketing: Thu hút khách hàng tiềm năng (freelancer, startup).</a:t>
            </a:r>
            <a:endParaRPr lang="en-US" sz="1600" dirty="0"/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Cấu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trúc</a:t>
            </a:r>
            <a:r>
              <a:rPr lang="en-US" sz="2000" dirty="0">
                <a:solidFill>
                  <a:srgbClr val="FF0000"/>
                </a:solidFill>
              </a:rPr>
              <a:t> Portfolio!</a:t>
            </a:r>
          </a:p>
          <a:p>
            <a:pPr marL="0" indent="0">
              <a:buNone/>
            </a:pPr>
            <a:r>
              <a:rPr lang="vi-VN" sz="1600" dirty="0"/>
              <a:t>4 PHẦN CHÍNH </a:t>
            </a:r>
            <a:r>
              <a:rPr lang="en-US" sz="1600" dirty="0"/>
              <a:t>:</a:t>
            </a:r>
            <a:endParaRPr lang="vi-VN" sz="1600" dirty="0"/>
          </a:p>
          <a:p>
            <a:r>
              <a:rPr lang="vi-VN" sz="1600" dirty="0"/>
              <a:t>Giới thiệu bản thân.</a:t>
            </a:r>
          </a:p>
          <a:p>
            <a:r>
              <a:rPr lang="vi-VN" sz="1600" dirty="0"/>
              <a:t>Dự án tiêu biểu (kèm hình ảnh, kết quả).</a:t>
            </a:r>
          </a:p>
          <a:p>
            <a:r>
              <a:rPr lang="vi-VN" sz="1600" dirty="0"/>
              <a:t>Kinh nghiệm &amp; Kỹ năng (liên quan đến mục tiêu).</a:t>
            </a:r>
          </a:p>
          <a:p>
            <a:r>
              <a:rPr lang="vi-VN" sz="1600" dirty="0"/>
              <a:t>Social proof (testimonial, con số ấn tượng).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3BBFE-0103-0BEE-D213-F023358E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1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9386-A589-21C3-C032-1B2B78E1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0852"/>
            <a:ext cx="78867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8632-2AA4-1FD3-E37E-E6FE0AF3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9AA4F-F862-B7F9-F1E1-BC20DA01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2E8501-6007-535E-B2B2-862B2BF4D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546"/>
            <a:ext cx="9144000" cy="577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0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3027-E1AE-438F-DE51-184C7004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F8F4-8BED-E47E-1467-181FEAE8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36C20-F69E-586A-1193-A13922D8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1408F-C0B4-D812-7B21-2B3D8D707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4" y="0"/>
            <a:ext cx="8895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5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8401-AEF9-4685-2C68-3EC091D6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D547B-6BD0-384D-6C7F-E840BB17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4CF9B-8C15-17B3-2876-D5652B08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A4AAB7-101E-851F-8043-A5F3AB909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37346"/>
            <a:ext cx="8515350" cy="682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2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ED7E-45FA-2E67-8DD1-AFF8823C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963E6-10C7-E588-BBF2-B501CD37C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9DA57-43B6-8B00-4069-E2D11E2B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728D5A-39F4-F254-8E26-B17446A0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115"/>
            <a:ext cx="9144000" cy="562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9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B778-FD53-B8EF-E6A7-102F0B77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56F2-2098-FC35-891A-3A723CCDF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D9437-0C1C-26F9-C481-C0012898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059CB-13F8-56B5-3E81-511AF0110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426"/>
            <a:ext cx="9144000" cy="590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2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154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Portfolio là gì? "Portfolio là bộ sưu tập thành tích của bạn" Hồ sơ năng lực trực quan, không chỉ là CV. Bao gồm: Dự án, kinh nghiệm, kỹ năng, đánh giá.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Chúa Wibu</dc:creator>
  <cp:lastModifiedBy>Chúa Wibu</cp:lastModifiedBy>
  <cp:revision>4</cp:revision>
  <dcterms:created xsi:type="dcterms:W3CDTF">2025-04-08T08:01:00Z</dcterms:created>
  <dcterms:modified xsi:type="dcterms:W3CDTF">2025-04-08T09:14:21Z</dcterms:modified>
</cp:coreProperties>
</file>