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F118-CB24-0BBE-C904-5BA06C90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D10C4-66D9-E3B9-2352-6CFD1159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F2BC3-99AA-3875-DBDC-5CFAD776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1284E-DB2F-5D70-2AF0-CFEB46EA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1A5ED-BC27-E2A7-1998-299C43F4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F96DB-ABD0-1333-EFAB-0F52FFD7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B629B-B666-9204-4064-DFF8B797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D414-3546-D4FA-7A56-54E530AF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7EDB3-929B-FC93-F7D1-780A3CC6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35857-DEE6-4A9F-FF89-944FAA6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3CE82-27ED-519E-AC62-A4E6D9AE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6F138-7345-C85B-ABFF-887B6314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65335-61D7-34EA-7EEA-93F0E632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64A3B-9277-55FC-1688-CFA208D0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76591-DD8E-0FC4-DAE9-DDFA78EF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E3AD2-2F96-EF5B-01DD-A795F1A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B127D-5040-5664-324F-BE7B8527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BEB3A-A413-1437-A89C-A1CBDA1C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2EF3B-259E-0E9D-A979-9F3D80FF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7B72-1A89-D8DE-6486-CD6FE0D4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C683-5ED8-0D0A-3068-EBE632E9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29CE2-E3A9-2F90-9261-A90E83AD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93C14-6F6E-A58A-1D61-381A5A0E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A4C36-7069-DE3E-AC3B-14FA66DC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4DC53-6031-627E-E789-2C5AB369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1FA9-6D1B-8BD6-3977-353F548E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BAC31-2663-6A3D-64C8-505F2C12D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1A9A1-A97C-4E23-5B0C-8D737E85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9639F-DB12-E3F8-85DC-38531E47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3E2E7-5B59-B3E3-7729-10829951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4F13C-F9CA-31FC-D7ED-3527AF0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082EC-2DF7-A074-6846-3EC3F648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86CFE-8544-9F28-FDD6-3011FA306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3C646-0D69-A07D-7A2C-E0D8ED8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A3DB42-67C8-FF7B-2B4C-6901F5898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C5444A-5A77-0DAF-B882-4F1905250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935C5-B561-058A-922E-B74B3296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193A8A-4EEB-DB24-59F1-22E79C73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C0B0A0-67FE-975C-28FC-DE64547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2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0D87-8DFF-9146-051B-4FAD2237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8D344-1AD6-5923-3089-1E643AA4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EAF01-355B-1EC9-E9DE-7B59167A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4FD98-3327-7386-638C-D9CE3917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F2C60-CBD4-0980-7C59-86BCF4EC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EFFB0-1220-8FEF-0B9B-D5DD30E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6596D-9CC1-A865-B264-78968093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DAACE-B55F-5460-D5ED-606F3150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4EC42-423B-3A55-C9BA-7CB3FC42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D9425-A86C-D0AD-1DF3-ACD57930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81CDE-8D2E-5E0A-0C00-1F1D87E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400F8-C5D3-1CBE-0B20-59191D6B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D9DF2-98BA-7809-4FD9-2A7132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8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FDB2F-62E1-7363-50A1-7405A489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ED00B5-4A4F-89B4-23F4-ACC9EC0D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FB002-FA15-2EAC-1675-4186BC1E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3FD51-EF63-1FAE-E62C-C7AA105C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34A2E-FDAA-EBB7-43FE-E649635A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F1486-43C6-5A74-6648-27536282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4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B78CE1-FB5A-82B6-C4BA-543362BF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8E2C9-9232-39F9-9A46-A22C2A3C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D27C3-C207-9602-F985-C9E0AD4E0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1E78-A9BB-4D12-A360-8C69F553312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171F4-FB4C-F094-776E-17FB28E2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7AB91-3188-07FA-3EE2-43AAB5DAB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D1BF-50BF-47EA-8208-AA2BA59C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5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C81F6-93E8-CAC4-2899-ADF0E3E5C9FA}"/>
              </a:ext>
            </a:extLst>
          </p:cNvPr>
          <p:cNvSpPr txBox="1"/>
          <p:nvPr/>
        </p:nvSpPr>
        <p:spPr>
          <a:xfrm>
            <a:off x="603682" y="683581"/>
            <a:ext cx="106426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게임업계에 </a:t>
            </a:r>
            <a:r>
              <a:rPr lang="en-US" altLang="ko-KR" dirty="0"/>
              <a:t>C++ </a:t>
            </a:r>
            <a:r>
              <a:rPr lang="ko-KR" altLang="en-US" dirty="0"/>
              <a:t>자바나 </a:t>
            </a:r>
            <a:r>
              <a:rPr lang="en-US" altLang="ko-KR" dirty="0"/>
              <a:t>C#</a:t>
            </a:r>
            <a:r>
              <a:rPr lang="ko-KR" altLang="en-US" dirty="0"/>
              <a:t>이 비빌 수 있는 그런 언어가 아닙니다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서버든</a:t>
            </a:r>
            <a:r>
              <a:rPr lang="ko-KR" altLang="en-US" dirty="0"/>
              <a:t> </a:t>
            </a:r>
            <a:r>
              <a:rPr lang="ko-KR" altLang="en-US" dirty="0" err="1"/>
              <a:t>클라든</a:t>
            </a:r>
            <a:r>
              <a:rPr lang="ko-KR" altLang="en-US" dirty="0"/>
              <a:t> 게임은 </a:t>
            </a:r>
            <a:r>
              <a:rPr lang="en-US" altLang="ko-KR" dirty="0"/>
              <a:t>C++</a:t>
            </a:r>
            <a:r>
              <a:rPr lang="ko-KR" altLang="en-US" dirty="0"/>
              <a:t>로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프로그래밍 전반의 주류는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어렵고 생산성이 떨어지기 때문에 게임 프로그래밍은 난이도가 정말 </a:t>
            </a:r>
            <a:r>
              <a:rPr lang="ko-KR" altLang="en-US" dirty="0" err="1"/>
              <a:t>정말</a:t>
            </a:r>
            <a:r>
              <a:rPr lang="ko-KR" altLang="en-US" dirty="0"/>
              <a:t> 높습니다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엔진부터 게임이 아닌 영상이나 </a:t>
            </a:r>
            <a:r>
              <a:rPr lang="ko-KR" altLang="en-US" dirty="0" err="1"/>
              <a:t>모션캡처</a:t>
            </a:r>
            <a:r>
              <a:rPr lang="ko-KR" altLang="en-US" dirty="0"/>
              <a:t> 시뮬레이션에 이용됩니다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의 클래스를 기반으로 운영될 것이고 엔진이 표현하고자 하는 요소들도 전부다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클래스로 되어있을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엔진은 거기에 </a:t>
            </a:r>
            <a:r>
              <a:rPr lang="en-US" altLang="ko-KR" dirty="0"/>
              <a:t>+ </a:t>
            </a:r>
            <a:r>
              <a:rPr lang="ko-KR" altLang="en-US" dirty="0"/>
              <a:t>그 클래스를 자동으로 생성하고 버튼만 누르면 이미지나 이런 기능들을 바로 사용할</a:t>
            </a:r>
            <a:endParaRPr lang="en-US" altLang="ko-KR" dirty="0"/>
          </a:p>
          <a:p>
            <a:r>
              <a:rPr lang="ko-KR" altLang="en-US" dirty="0"/>
              <a:t>수 있는 </a:t>
            </a:r>
            <a:r>
              <a:rPr lang="en-US" altLang="ko-KR" dirty="0"/>
              <a:t>GUI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만들어진 클래스나 자원들은 근본적으로 본다면</a:t>
            </a:r>
            <a:r>
              <a:rPr lang="en-US" altLang="ko-KR" dirty="0"/>
              <a:t> C++</a:t>
            </a:r>
            <a:r>
              <a:rPr lang="ko-KR" altLang="en-US" dirty="0" err="1"/>
              <a:t>클래스라는것을</a:t>
            </a:r>
            <a:r>
              <a:rPr lang="ko-KR" altLang="en-US" dirty="0"/>
              <a:t> 기억해야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92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CAA7A-D80C-62DE-D780-075D20CDBF6F}"/>
              </a:ext>
            </a:extLst>
          </p:cNvPr>
          <p:cNvSpPr txBox="1"/>
          <p:nvPr/>
        </p:nvSpPr>
        <p:spPr>
          <a:xfrm>
            <a:off x="290003" y="238935"/>
            <a:ext cx="9281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선생님이 말하는 </a:t>
            </a:r>
            <a:r>
              <a:rPr lang="ko-KR" altLang="en-US" dirty="0" err="1"/>
              <a:t>뷰란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기본적으로 여러분들이 아무것도 하지 않으면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카메라는 자동으로 디폴트 </a:t>
            </a:r>
            <a:r>
              <a:rPr lang="ko-KR" altLang="en-US" dirty="0" err="1"/>
              <a:t>폰클래스를</a:t>
            </a:r>
            <a:r>
              <a:rPr lang="ko-KR" altLang="en-US" dirty="0"/>
              <a:t> 기반으로 자동 생성되고</a:t>
            </a:r>
            <a:endParaRPr lang="en-US" altLang="ko-KR" dirty="0"/>
          </a:p>
          <a:p>
            <a:r>
              <a:rPr lang="ko-KR" altLang="en-US" dirty="0"/>
              <a:t>카메라의 </a:t>
            </a:r>
            <a:r>
              <a:rPr lang="ko-KR" altLang="en-US" dirty="0" err="1"/>
              <a:t>기본세팅은</a:t>
            </a:r>
            <a:r>
              <a:rPr lang="ko-KR" altLang="en-US" dirty="0"/>
              <a:t> 원근감이 있는 캐릭터의 중심에 존재하게 카메라가 된다는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86C080-934B-77C4-32E8-DF63A239880F}"/>
              </a:ext>
            </a:extLst>
          </p:cNvPr>
          <p:cNvSpPr/>
          <p:nvPr/>
        </p:nvSpPr>
        <p:spPr>
          <a:xfrm>
            <a:off x="1491449" y="3211702"/>
            <a:ext cx="2592279" cy="25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219A2A-5A23-8AE6-AAE9-CD1716C25FD7}"/>
              </a:ext>
            </a:extLst>
          </p:cNvPr>
          <p:cNvSpPr/>
          <p:nvPr/>
        </p:nvSpPr>
        <p:spPr>
          <a:xfrm>
            <a:off x="2677357" y="4370505"/>
            <a:ext cx="220461" cy="2746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49DF535-81A4-9D6A-3C81-85A633E05551}"/>
              </a:ext>
            </a:extLst>
          </p:cNvPr>
          <p:cNvSpPr/>
          <p:nvPr/>
        </p:nvSpPr>
        <p:spPr>
          <a:xfrm rot="2095612">
            <a:off x="2935901" y="2337048"/>
            <a:ext cx="1029810" cy="80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2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9FC25B-3DB4-8D14-C448-5DEF6A26E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98967"/>
              </p:ext>
            </p:extLst>
          </p:nvPr>
        </p:nvGraphicFramePr>
        <p:xfrm>
          <a:off x="2032000" y="719666"/>
          <a:ext cx="6543830" cy="5095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383">
                  <a:extLst>
                    <a:ext uri="{9D8B030D-6E8A-4147-A177-3AD203B41FA5}">
                      <a16:colId xmlns:a16="http://schemas.microsoft.com/office/drawing/2014/main" val="1843656079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568060902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1695766451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4192333103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3172517145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2572027412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97325212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1444589969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2832242509"/>
                    </a:ext>
                  </a:extLst>
                </a:gridCol>
                <a:gridCol w="654383">
                  <a:extLst>
                    <a:ext uri="{9D8B030D-6E8A-4147-A177-3AD203B41FA5}">
                      <a16:colId xmlns:a16="http://schemas.microsoft.com/office/drawing/2014/main" val="1396085778"/>
                    </a:ext>
                  </a:extLst>
                </a:gridCol>
              </a:tblGrid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63449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25061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40553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02181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7379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70330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59466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706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921E47E-BD18-C658-35F1-518982EEF747}"/>
              </a:ext>
            </a:extLst>
          </p:cNvPr>
          <p:cNvSpPr/>
          <p:nvPr/>
        </p:nvSpPr>
        <p:spPr>
          <a:xfrm>
            <a:off x="9925235" y="2849732"/>
            <a:ext cx="1020932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DD48320-4CA2-6854-24BC-84EF8BA282EB}"/>
              </a:ext>
            </a:extLst>
          </p:cNvPr>
          <p:cNvSpPr/>
          <p:nvPr/>
        </p:nvSpPr>
        <p:spPr>
          <a:xfrm rot="16200000">
            <a:off x="10038425" y="2135079"/>
            <a:ext cx="794552" cy="421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C935552-D1B6-5B4A-729A-47DBD318607D}"/>
              </a:ext>
            </a:extLst>
          </p:cNvPr>
          <p:cNvSpPr/>
          <p:nvPr/>
        </p:nvSpPr>
        <p:spPr>
          <a:xfrm>
            <a:off x="10980937" y="3167108"/>
            <a:ext cx="794552" cy="421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9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C81F6-93E8-CAC4-2899-ADF0E3E5C9FA}"/>
              </a:ext>
            </a:extLst>
          </p:cNvPr>
          <p:cNvSpPr txBox="1"/>
          <p:nvPr/>
        </p:nvSpPr>
        <p:spPr>
          <a:xfrm>
            <a:off x="603682" y="683581"/>
            <a:ext cx="6660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블루프린트로</a:t>
            </a:r>
            <a:r>
              <a:rPr lang="ko-KR" altLang="en-US" dirty="0"/>
              <a:t> </a:t>
            </a:r>
            <a:r>
              <a:rPr lang="en-US" altLang="ko-KR" dirty="0" err="1"/>
              <a:t>TitleLogo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엔진이 </a:t>
            </a:r>
            <a:r>
              <a:rPr lang="en-US" altLang="ko-KR" dirty="0" err="1"/>
              <a:t>TitleLogo.h</a:t>
            </a:r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엔진이 </a:t>
            </a:r>
            <a:r>
              <a:rPr lang="en-US" altLang="ko-KR" dirty="0"/>
              <a:t>TitleLogo.cpp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만들어주고 내용 </a:t>
            </a:r>
            <a:r>
              <a:rPr lang="ko-KR" altLang="en-US" dirty="0" err="1"/>
              <a:t>다채우고</a:t>
            </a:r>
            <a:r>
              <a:rPr lang="ko-KR" altLang="en-US" dirty="0"/>
              <a:t> 그걸 다 모아서 빌드하는 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53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DEEBD9-0B6E-DE1C-CF62-4675047B3AF9}"/>
              </a:ext>
            </a:extLst>
          </p:cNvPr>
          <p:cNvSpPr/>
          <p:nvPr/>
        </p:nvSpPr>
        <p:spPr>
          <a:xfrm>
            <a:off x="213063" y="230820"/>
            <a:ext cx="11691892" cy="640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218C0-BEEA-A71C-9689-DC89C83EF46F}"/>
              </a:ext>
            </a:extLst>
          </p:cNvPr>
          <p:cNvSpPr/>
          <p:nvPr/>
        </p:nvSpPr>
        <p:spPr>
          <a:xfrm>
            <a:off x="602201" y="1127462"/>
            <a:ext cx="5467166" cy="1865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D5189A-E62C-1B67-B0AA-D614F3E9B0FC}"/>
              </a:ext>
            </a:extLst>
          </p:cNvPr>
          <p:cNvSpPr/>
          <p:nvPr/>
        </p:nvSpPr>
        <p:spPr>
          <a:xfrm>
            <a:off x="6240261" y="1127461"/>
            <a:ext cx="5467166" cy="1865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15753-29C1-C1AB-6213-D3FEFC2B6EE8}"/>
              </a:ext>
            </a:extLst>
          </p:cNvPr>
          <p:cNvSpPr/>
          <p:nvPr/>
        </p:nvSpPr>
        <p:spPr>
          <a:xfrm>
            <a:off x="602201" y="3268458"/>
            <a:ext cx="5467166" cy="1865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레벨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2D777D-3035-01A1-B4F5-AF637B0640E3}"/>
              </a:ext>
            </a:extLst>
          </p:cNvPr>
          <p:cNvSpPr/>
          <p:nvPr/>
        </p:nvSpPr>
        <p:spPr>
          <a:xfrm>
            <a:off x="6542842" y="1305017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액터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D0648-8F54-ED40-5C62-419BB10C50CC}"/>
              </a:ext>
            </a:extLst>
          </p:cNvPr>
          <p:cNvSpPr/>
          <p:nvPr/>
        </p:nvSpPr>
        <p:spPr>
          <a:xfrm>
            <a:off x="6695242" y="1457417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액터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35217F-97DC-F22D-B6B3-727537CA2877}"/>
              </a:ext>
            </a:extLst>
          </p:cNvPr>
          <p:cNvSpPr/>
          <p:nvPr/>
        </p:nvSpPr>
        <p:spPr>
          <a:xfrm>
            <a:off x="6847642" y="1609817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AF2BEF-0565-3FCB-CDF4-E039DA061543}"/>
              </a:ext>
            </a:extLst>
          </p:cNvPr>
          <p:cNvSpPr/>
          <p:nvPr/>
        </p:nvSpPr>
        <p:spPr>
          <a:xfrm>
            <a:off x="6991164" y="2237172"/>
            <a:ext cx="1673441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2946D-CB10-D2EE-EA64-1B17C6CD2E3E}"/>
              </a:ext>
            </a:extLst>
          </p:cNvPr>
          <p:cNvSpPr/>
          <p:nvPr/>
        </p:nvSpPr>
        <p:spPr>
          <a:xfrm>
            <a:off x="7143564" y="2389572"/>
            <a:ext cx="1673441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CAEA22-D30B-3A47-5F02-95728902947C}"/>
              </a:ext>
            </a:extLst>
          </p:cNvPr>
          <p:cNvSpPr/>
          <p:nvPr/>
        </p:nvSpPr>
        <p:spPr>
          <a:xfrm>
            <a:off x="7295964" y="2541972"/>
            <a:ext cx="1673441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3576D-EEEA-92B4-F1D8-4C87E8EEF13D}"/>
              </a:ext>
            </a:extLst>
          </p:cNvPr>
          <p:cNvSpPr/>
          <p:nvPr/>
        </p:nvSpPr>
        <p:spPr>
          <a:xfrm>
            <a:off x="7448364" y="2694372"/>
            <a:ext cx="1673441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8E91D-B5F8-FE4B-118E-E9285080AF62}"/>
              </a:ext>
            </a:extLst>
          </p:cNvPr>
          <p:cNvSpPr/>
          <p:nvPr/>
        </p:nvSpPr>
        <p:spPr>
          <a:xfrm>
            <a:off x="7600764" y="2846772"/>
            <a:ext cx="1673441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2834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84EA8D-EFB1-FCD6-70F9-5F784CA70333}"/>
              </a:ext>
            </a:extLst>
          </p:cNvPr>
          <p:cNvSpPr txBox="1"/>
          <p:nvPr/>
        </p:nvSpPr>
        <p:spPr>
          <a:xfrm>
            <a:off x="603682" y="683581"/>
            <a:ext cx="58384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</a:t>
            </a:r>
            <a:r>
              <a:rPr lang="en-US" altLang="ko-KR" dirty="0"/>
              <a:t>=&gt; </a:t>
            </a:r>
            <a:r>
              <a:rPr lang="ko-KR" altLang="en-US" dirty="0"/>
              <a:t>게임의 장면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레벨안에서 뭔가를 하는 놈이 </a:t>
            </a:r>
            <a:r>
              <a:rPr lang="en-US" altLang="ko-KR" dirty="0"/>
              <a:t>=&gt;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게임의 개념과 기하구조</a:t>
            </a:r>
            <a:r>
              <a:rPr lang="en-US" altLang="ko-KR" dirty="0"/>
              <a:t>(</a:t>
            </a:r>
            <a:r>
              <a:rPr lang="ko-KR" altLang="en-US" dirty="0"/>
              <a:t>위치 회전 크기 형태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Ex)</a:t>
            </a:r>
            <a:r>
              <a:rPr lang="ko-KR" altLang="en-US" dirty="0"/>
              <a:t> 플레이어</a:t>
            </a:r>
            <a:endParaRPr lang="en-US" altLang="ko-KR" dirty="0"/>
          </a:p>
          <a:p>
            <a:r>
              <a:rPr lang="en-US" altLang="ko-KR" dirty="0"/>
              <a:t>        Ex)</a:t>
            </a:r>
            <a:r>
              <a:rPr lang="ko-KR" altLang="en-US" dirty="0"/>
              <a:t> 인벤토리</a:t>
            </a:r>
            <a:endParaRPr lang="en-US" altLang="ko-KR" dirty="0"/>
          </a:p>
          <a:p>
            <a:r>
              <a:rPr lang="en-US" altLang="ko-KR" dirty="0"/>
              <a:t>        Ex)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컴포넌트 </a:t>
            </a:r>
            <a:r>
              <a:rPr lang="en-US" altLang="ko-KR" dirty="0"/>
              <a:t>=&gt; </a:t>
            </a:r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        Ex)</a:t>
            </a:r>
            <a:r>
              <a:rPr lang="ko-KR" altLang="en-US" dirty="0"/>
              <a:t> </a:t>
            </a:r>
            <a:r>
              <a:rPr lang="ko-KR" altLang="en-US" dirty="0" err="1"/>
              <a:t>매쉬가</a:t>
            </a:r>
            <a:r>
              <a:rPr lang="ko-KR" altLang="en-US" dirty="0"/>
              <a:t> </a:t>
            </a:r>
            <a:r>
              <a:rPr lang="ko-KR" altLang="en-US" dirty="0" err="1"/>
              <a:t>달려야해</a:t>
            </a:r>
            <a:endParaRPr lang="en-US" altLang="ko-KR" dirty="0"/>
          </a:p>
          <a:p>
            <a:r>
              <a:rPr lang="en-US" altLang="ko-KR" dirty="0"/>
              <a:t>        Ex)</a:t>
            </a:r>
            <a:r>
              <a:rPr lang="ko-KR" altLang="en-US" dirty="0"/>
              <a:t> </a:t>
            </a:r>
            <a:r>
              <a:rPr lang="en-US" altLang="ko-KR" dirty="0" err="1"/>
              <a:t>HPBar</a:t>
            </a:r>
            <a:endParaRPr lang="en-US" altLang="ko-KR" dirty="0"/>
          </a:p>
          <a:p>
            <a:r>
              <a:rPr lang="en-US" altLang="ko-KR" dirty="0"/>
              <a:t>        Ex)</a:t>
            </a:r>
            <a:r>
              <a:rPr lang="ko-KR" altLang="en-US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ko-KR" altLang="en-US" dirty="0" err="1"/>
              <a:t>타야해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8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84EA8D-EFB1-FCD6-70F9-5F784CA70333}"/>
              </a:ext>
            </a:extLst>
          </p:cNvPr>
          <p:cNvSpPr txBox="1"/>
          <p:nvPr/>
        </p:nvSpPr>
        <p:spPr>
          <a:xfrm>
            <a:off x="603682" y="683581"/>
            <a:ext cx="78566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프로그래머인 사람들이 고생을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기능이 진짜 많고 다양해요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그 기능들을 이용안하고 직접 만들거나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 기능들을 조합한 기능들이 또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게임을 만들려면 레벨은 생각</a:t>
            </a:r>
            <a:r>
              <a:rPr lang="en-US" altLang="ko-KR" dirty="0"/>
              <a:t>(</a:t>
            </a:r>
            <a:r>
              <a:rPr lang="ko-KR" altLang="en-US" dirty="0"/>
              <a:t>어떻게 채울지는 생각할 필요 </a:t>
            </a:r>
            <a:r>
              <a:rPr lang="en-US" altLang="ko-KR" dirty="0"/>
              <a:t>X)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그 내부의 요소들을 </a:t>
            </a:r>
            <a:r>
              <a:rPr lang="ko-KR" altLang="en-US" dirty="0" err="1"/>
              <a:t>액터로</a:t>
            </a:r>
            <a:r>
              <a:rPr lang="ko-KR" altLang="en-US" dirty="0"/>
              <a:t> 만들기 시작한다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2-1. </a:t>
            </a:r>
            <a:r>
              <a:rPr lang="ko-KR" altLang="en-US" dirty="0"/>
              <a:t>이미지를 띄우고 싶으면 이미지 </a:t>
            </a:r>
            <a:r>
              <a:rPr lang="ko-KR" altLang="en-US" dirty="0" err="1"/>
              <a:t>액터</a:t>
            </a:r>
            <a:r>
              <a:rPr lang="en-US" altLang="ko-KR" dirty="0"/>
              <a:t>(</a:t>
            </a:r>
            <a:r>
              <a:rPr lang="ko-KR" altLang="en-US" dirty="0"/>
              <a:t>선생님에게 </a:t>
            </a:r>
            <a:r>
              <a:rPr lang="ko-KR" altLang="en-US" dirty="0" err="1"/>
              <a:t>질문해볼수</a:t>
            </a:r>
            <a:r>
              <a:rPr lang="ko-KR" altLang="en-US" dirty="0"/>
              <a:t> 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모자란 기능들을 또 컴포넌트로 만들면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C++</a:t>
            </a:r>
            <a:r>
              <a:rPr lang="ko-KR" altLang="en-US" dirty="0"/>
              <a:t>위주로 하기는 </a:t>
            </a:r>
            <a:r>
              <a:rPr lang="ko-KR" altLang="en-US" dirty="0" err="1"/>
              <a:t>할겁니다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코드로도 </a:t>
            </a:r>
            <a:r>
              <a:rPr lang="ko-KR" altLang="en-US" dirty="0" err="1"/>
              <a:t>제어할수있는</a:t>
            </a:r>
            <a:r>
              <a:rPr lang="ko-KR" altLang="en-US" dirty="0"/>
              <a:t> 여지를 두고 컨텐츠들을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0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1218C0-BEEA-A71C-9689-DC89C83EF46F}"/>
              </a:ext>
            </a:extLst>
          </p:cNvPr>
          <p:cNvSpPr/>
          <p:nvPr/>
        </p:nvSpPr>
        <p:spPr>
          <a:xfrm>
            <a:off x="433524" y="443880"/>
            <a:ext cx="11231734" cy="611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901F14-6D5C-9436-5620-F860D560F365}"/>
              </a:ext>
            </a:extLst>
          </p:cNvPr>
          <p:cNvSpPr/>
          <p:nvPr/>
        </p:nvSpPr>
        <p:spPr>
          <a:xfrm>
            <a:off x="683579" y="1225119"/>
            <a:ext cx="10733104" cy="16956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기본설정 클래스 </a:t>
            </a:r>
            <a:r>
              <a:rPr lang="en-US" altLang="ko-KR" dirty="0"/>
              <a:t>: public </a:t>
            </a:r>
            <a:r>
              <a:rPr lang="en-US" altLang="ko-KR" dirty="0" err="1"/>
              <a:t>AActor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FE9803-5CFC-295F-32AC-0F8D90D891E8}"/>
              </a:ext>
            </a:extLst>
          </p:cNvPr>
          <p:cNvSpPr/>
          <p:nvPr/>
        </p:nvSpPr>
        <p:spPr>
          <a:xfrm>
            <a:off x="683579" y="33291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C917CB-8EC3-5D19-868F-E74C8121E7AB}"/>
              </a:ext>
            </a:extLst>
          </p:cNvPr>
          <p:cNvSpPr/>
          <p:nvPr/>
        </p:nvSpPr>
        <p:spPr>
          <a:xfrm>
            <a:off x="835979" y="34815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3B469-122B-2A4A-3871-0D1B156BE973}"/>
              </a:ext>
            </a:extLst>
          </p:cNvPr>
          <p:cNvSpPr/>
          <p:nvPr/>
        </p:nvSpPr>
        <p:spPr>
          <a:xfrm>
            <a:off x="988379" y="36339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9BAFC2-0DB1-4806-502E-2F09D537A745}"/>
              </a:ext>
            </a:extLst>
          </p:cNvPr>
          <p:cNvSpPr/>
          <p:nvPr/>
        </p:nvSpPr>
        <p:spPr>
          <a:xfrm>
            <a:off x="1140779" y="37863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41741A-E21C-B00C-9791-6F1F352B8026}"/>
              </a:ext>
            </a:extLst>
          </p:cNvPr>
          <p:cNvSpPr/>
          <p:nvPr/>
        </p:nvSpPr>
        <p:spPr>
          <a:xfrm>
            <a:off x="1293179" y="39387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ADAFD0-4E65-EFFC-1ADA-2BC4C7E939A3}"/>
              </a:ext>
            </a:extLst>
          </p:cNvPr>
          <p:cNvSpPr/>
          <p:nvPr/>
        </p:nvSpPr>
        <p:spPr>
          <a:xfrm>
            <a:off x="1445579" y="40911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6330C-DCB9-A119-C9D9-5B844AC1AF7A}"/>
              </a:ext>
            </a:extLst>
          </p:cNvPr>
          <p:cNvSpPr/>
          <p:nvPr/>
        </p:nvSpPr>
        <p:spPr>
          <a:xfrm>
            <a:off x="1597979" y="42435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9B4CD-B0CB-84FB-1DE0-367833FCFB1B}"/>
              </a:ext>
            </a:extLst>
          </p:cNvPr>
          <p:cNvSpPr/>
          <p:nvPr/>
        </p:nvSpPr>
        <p:spPr>
          <a:xfrm>
            <a:off x="1750379" y="43959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B28EFD-E899-777C-0201-4D8B18D01A50}"/>
              </a:ext>
            </a:extLst>
          </p:cNvPr>
          <p:cNvSpPr/>
          <p:nvPr/>
        </p:nvSpPr>
        <p:spPr>
          <a:xfrm>
            <a:off x="1902779" y="45483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BCD45D-F9A5-FFCB-94FA-70B7C971B4BF}"/>
              </a:ext>
            </a:extLst>
          </p:cNvPr>
          <p:cNvSpPr/>
          <p:nvPr/>
        </p:nvSpPr>
        <p:spPr>
          <a:xfrm>
            <a:off x="2055179" y="4700726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8A1429-D079-BD8A-C81A-2D2810208B98}"/>
              </a:ext>
            </a:extLst>
          </p:cNvPr>
          <p:cNvSpPr/>
          <p:nvPr/>
        </p:nvSpPr>
        <p:spPr>
          <a:xfrm>
            <a:off x="6859478" y="3192262"/>
            <a:ext cx="3506680" cy="9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539245-AE9D-F399-E4C7-18AC042A6221}"/>
              </a:ext>
            </a:extLst>
          </p:cNvPr>
          <p:cNvSpPr/>
          <p:nvPr/>
        </p:nvSpPr>
        <p:spPr>
          <a:xfrm>
            <a:off x="835979" y="1687497"/>
            <a:ext cx="10429784" cy="409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GameMode</a:t>
            </a:r>
            <a:r>
              <a:rPr lang="en-US" altLang="ko-KR" dirty="0"/>
              <a:t> : </a:t>
            </a:r>
            <a:r>
              <a:rPr lang="ko-KR" altLang="en-US" dirty="0"/>
              <a:t>게임 전반에 관여할 수 있는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A83B56-12AD-12A6-7731-3AD99789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0" y="781998"/>
            <a:ext cx="43821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85A83B56-12AD-12A6-7731-3AD99789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8" y="240461"/>
            <a:ext cx="4382112" cy="2324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CAA7A-D80C-62DE-D780-075D20CDBF6F}"/>
              </a:ext>
            </a:extLst>
          </p:cNvPr>
          <p:cNvSpPr txBox="1"/>
          <p:nvPr/>
        </p:nvSpPr>
        <p:spPr>
          <a:xfrm>
            <a:off x="458678" y="2564885"/>
            <a:ext cx="77219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게임모드 </a:t>
            </a:r>
            <a:r>
              <a:rPr lang="en-US" altLang="ko-KR" dirty="0"/>
              <a:t>: </a:t>
            </a:r>
            <a:r>
              <a:rPr lang="ko-KR" altLang="en-US" dirty="0"/>
              <a:t>기본적인 게임내의 전체 규칙을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멀티플레이 게임을 만들어도 </a:t>
            </a:r>
            <a:r>
              <a:rPr lang="en-US" altLang="ko-KR" dirty="0"/>
              <a:t>1</a:t>
            </a:r>
            <a:r>
              <a:rPr lang="ko-KR" altLang="en-US" dirty="0"/>
              <a:t>개만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디폴트폰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주인공</a:t>
            </a:r>
            <a:r>
              <a:rPr lang="en-US" altLang="ko-KR" dirty="0"/>
              <a:t>(</a:t>
            </a:r>
            <a:r>
              <a:rPr lang="ko-KR" altLang="en-US" dirty="0"/>
              <a:t>뷰와 카메라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HUD : </a:t>
            </a:r>
            <a:r>
              <a:rPr lang="ko-KR" altLang="en-US" dirty="0"/>
              <a:t>기본 </a:t>
            </a:r>
            <a:r>
              <a:rPr lang="en-US" altLang="ko-KR" dirty="0"/>
              <a:t>UI</a:t>
            </a:r>
            <a:r>
              <a:rPr lang="ko-KR" altLang="en-US" dirty="0"/>
              <a:t>생성용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컨트롤러 </a:t>
            </a:r>
            <a:r>
              <a:rPr lang="en-US" altLang="ko-KR" dirty="0"/>
              <a:t>: </a:t>
            </a:r>
            <a:r>
              <a:rPr lang="ko-KR" altLang="en-US" dirty="0"/>
              <a:t>멀티플레이관련 기능을 가진 컨트롤러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개의 컨트롤러가 생깁니다</a:t>
            </a:r>
            <a:r>
              <a:rPr lang="en-US" altLang="ko-KR" dirty="0"/>
              <a:t>. </a:t>
            </a:r>
            <a:r>
              <a:rPr lang="ko-KR" altLang="en-US" dirty="0"/>
              <a:t>각 컨트롤러가 입력을 받게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일반적인 </a:t>
            </a:r>
            <a:r>
              <a:rPr lang="ko-KR" altLang="en-US" dirty="0" err="1"/>
              <a:t>싱글게임처럼</a:t>
            </a:r>
            <a:r>
              <a:rPr lang="ko-KR" altLang="en-US" dirty="0"/>
              <a:t> 만들면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상태 클래스 </a:t>
            </a:r>
            <a:r>
              <a:rPr lang="en-US" altLang="ko-KR" dirty="0"/>
              <a:t>=&gt; Score</a:t>
            </a:r>
            <a:r>
              <a:rPr lang="ko-KR" altLang="en-US" dirty="0"/>
              <a:t>나 이런 규칙들이 여기서 만들어지는게 좋다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능력치는 여기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93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CAA7A-D80C-62DE-D780-075D20CDBF6F}"/>
              </a:ext>
            </a:extLst>
          </p:cNvPr>
          <p:cNvSpPr txBox="1"/>
          <p:nvPr/>
        </p:nvSpPr>
        <p:spPr>
          <a:xfrm>
            <a:off x="290003" y="238935"/>
            <a:ext cx="7260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en-US" altLang="ko-KR" dirty="0"/>
              <a:t>=&gt; HP</a:t>
            </a:r>
            <a:r>
              <a:rPr lang="ko-KR" altLang="en-US" dirty="0"/>
              <a:t>는 플레이어가 가져야 된다고 생각하는데</a:t>
            </a:r>
            <a:endParaRPr lang="en-US" altLang="ko-KR" dirty="0"/>
          </a:p>
          <a:p>
            <a:r>
              <a:rPr lang="ko-KR" altLang="en-US" dirty="0" err="1"/>
              <a:t>언리얼에서는</a:t>
            </a:r>
            <a:r>
              <a:rPr lang="ko-KR" altLang="en-US" dirty="0"/>
              <a:t> </a:t>
            </a:r>
            <a:r>
              <a:rPr lang="ko-KR" altLang="en-US" dirty="0" err="1"/>
              <a:t>이녀석이</a:t>
            </a:r>
            <a:r>
              <a:rPr lang="ko-KR" altLang="en-US" dirty="0"/>
              <a:t> 가져야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이녀석이</a:t>
            </a:r>
            <a:r>
              <a:rPr lang="ko-KR" altLang="en-US" dirty="0"/>
              <a:t> </a:t>
            </a:r>
            <a:r>
              <a:rPr lang="en-US" altLang="ko-KR" dirty="0"/>
              <a:t>hp</a:t>
            </a:r>
            <a:r>
              <a:rPr lang="ko-KR" altLang="en-US" dirty="0"/>
              <a:t>를 가지게 되면 자동으로 모든 플레이어에게 공유됩니다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7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CAA7A-D80C-62DE-D780-075D20CDBF6F}"/>
              </a:ext>
            </a:extLst>
          </p:cNvPr>
          <p:cNvSpPr txBox="1"/>
          <p:nvPr/>
        </p:nvSpPr>
        <p:spPr>
          <a:xfrm>
            <a:off x="290003" y="238935"/>
            <a:ext cx="7567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언리얼로</a:t>
            </a:r>
            <a:r>
              <a:rPr lang="ko-KR" altLang="en-US" dirty="0"/>
              <a:t> 게임을 만들기 시작하면 다음과 같은 단계를 거치면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레벨을 만들고 저장한다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설정에서 레벨을 설정해준다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어떤 뷰의 게임을 만들지를 생각한다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r>
              <a:rPr lang="ko-KR" altLang="en-US" dirty="0"/>
              <a:t>주된 캐릭터가 애니메이션을 하면서 물리를 </a:t>
            </a:r>
            <a:r>
              <a:rPr lang="ko-KR" altLang="en-US" dirty="0" err="1"/>
              <a:t>적용받아</a:t>
            </a:r>
            <a:r>
              <a:rPr lang="en-US" altLang="ko-KR" dirty="0"/>
              <a:t>? =&gt; character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무조건 일단 캐릭터를 만들고</a:t>
            </a:r>
            <a:r>
              <a:rPr lang="en-US" altLang="ko-KR" dirty="0"/>
              <a:t> </a:t>
            </a:r>
            <a:r>
              <a:rPr lang="ko-KR" altLang="en-US" dirty="0"/>
              <a:t>불필요한 기능을 사용하지 않는 방법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60991-70E8-332A-3BB7-20E5F142F41F}"/>
              </a:ext>
            </a:extLst>
          </p:cNvPr>
          <p:cNvSpPr txBox="1"/>
          <p:nvPr/>
        </p:nvSpPr>
        <p:spPr>
          <a:xfrm>
            <a:off x="290002" y="2628660"/>
            <a:ext cx="11037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세부컨텐츠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내가 뭘 </a:t>
            </a:r>
            <a:r>
              <a:rPr lang="ko-KR" altLang="en-US" dirty="0" err="1"/>
              <a:t>만들려는지를</a:t>
            </a:r>
            <a:r>
              <a:rPr lang="ko-KR" altLang="en-US" dirty="0"/>
              <a:t> 확실히 정하세요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무슨 기능이 있는지를 세분해야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매쉬가</a:t>
            </a:r>
            <a:r>
              <a:rPr lang="ko-KR" altLang="en-US" dirty="0"/>
              <a:t> </a:t>
            </a:r>
            <a:r>
              <a:rPr lang="ko-KR" altLang="en-US" dirty="0" err="1"/>
              <a:t>랜더링되거나</a:t>
            </a:r>
            <a:r>
              <a:rPr lang="ko-KR" altLang="en-US" dirty="0"/>
              <a:t> 애니메이션이 </a:t>
            </a:r>
            <a:r>
              <a:rPr lang="ko-KR" altLang="en-US" dirty="0" err="1"/>
              <a:t>되는건</a:t>
            </a:r>
            <a:r>
              <a:rPr lang="ko-KR" altLang="en-US" dirty="0"/>
              <a:t> 기본기능이 아니고 모든 게임에 필요한 게임도 아니다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어떤걸</a:t>
            </a:r>
            <a:r>
              <a:rPr lang="ko-KR" altLang="en-US" dirty="0"/>
              <a:t> 만들려고 하고 있고 그 </a:t>
            </a:r>
            <a:r>
              <a:rPr lang="ko-KR" altLang="en-US" dirty="0" err="1"/>
              <a:t>어떤걸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하나하나를 </a:t>
            </a:r>
            <a:r>
              <a:rPr lang="ko-KR" altLang="en-US" dirty="0" err="1"/>
              <a:t>액터로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 err="1"/>
              <a:t>언리얼</a:t>
            </a:r>
            <a:r>
              <a:rPr lang="ko-KR" altLang="en-US" dirty="0"/>
              <a:t> 엔진이 지원하는 </a:t>
            </a:r>
            <a:r>
              <a:rPr lang="ko-KR" altLang="en-US" dirty="0" err="1"/>
              <a:t>액터가</a:t>
            </a:r>
            <a:r>
              <a:rPr lang="ko-KR" altLang="en-US" dirty="0"/>
              <a:t> 있는지를 확인해보는 것입니다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Staticmeshactor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Skeletalmeshactor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536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501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7</cp:revision>
  <dcterms:created xsi:type="dcterms:W3CDTF">2022-08-11T05:04:53Z</dcterms:created>
  <dcterms:modified xsi:type="dcterms:W3CDTF">2022-08-12T06:49:41Z</dcterms:modified>
</cp:coreProperties>
</file>