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8" r:id="rId9"/>
    <p:sldId id="269" r:id="rId10"/>
    <p:sldId id="267" r:id="rId11"/>
    <p:sldId id="260" r:id="rId12"/>
    <p:sldId id="265" r:id="rId13"/>
    <p:sldId id="261" r:id="rId14"/>
    <p:sldId id="264" r:id="rId15"/>
    <p:sldId id="262" r:id="rId16"/>
    <p:sldId id="266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79238" autoAdjust="0"/>
  </p:normalViewPr>
  <p:slideViewPr>
    <p:cSldViewPr snapToGrid="0">
      <p:cViewPr varScale="1">
        <p:scale>
          <a:sx n="69" d="100"/>
          <a:sy n="69" d="100"/>
        </p:scale>
        <p:origin x="5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62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Muriel </a:t>
            </a:r>
            <a:r>
              <a:rPr lang="en-US" baseline="0" dirty="0" err="1" smtClean="0"/>
              <a:t>Medard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IEEE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crawler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click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link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quay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tab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crawl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crawl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00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Muriel </a:t>
            </a:r>
            <a:r>
              <a:rPr lang="en-US" baseline="0" dirty="0" err="1" smtClean="0"/>
              <a:t>Medard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IEEE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crawler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click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link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quay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tab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23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file csv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team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Mặc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tháng</a:t>
            </a:r>
            <a:r>
              <a:rPr lang="en-US" baseline="0" dirty="0" smtClean="0"/>
              <a:t> publish,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,…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TITLE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ABSTRACT,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, team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Chrome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SelectorGadget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css_selector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chóng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source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Team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sleep page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10s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page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sleep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crawler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8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noProof="0"/>
              <a:t>Bấm để chỉnh sửa kiểu tiêu đề phụ của Bản cái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3/25/2022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3/25/2022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3/25/2022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3/25/2022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3/25/2022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3/25/2022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3/25/2022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3/25/2022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3/25/2022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3/25/2022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3/25/2022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25.03.2022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7BFC4E7-C59E-486F-8071-4DECC85FE2B7}"/>
              </a:ext>
            </a:extLst>
          </p:cNvPr>
          <p:cNvSpPr txBox="1"/>
          <p:nvPr/>
        </p:nvSpPr>
        <p:spPr>
          <a:xfrm>
            <a:off x="2343590" y="3257550"/>
            <a:ext cx="5230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50000"/>
                  </a:schemeClr>
                </a:solidFill>
              </a:rPr>
              <a:t>CRAWL DATA</a:t>
            </a:r>
          </a:p>
          <a:p>
            <a:pPr algn="r"/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Giảng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viên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Đỗ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Văn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Tiến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03039E2-5D14-401C-9F61-D0B1BD4D945E}"/>
              </a:ext>
            </a:extLst>
          </p:cNvPr>
          <p:cNvSpPr txBox="1"/>
          <p:nvPr/>
        </p:nvSpPr>
        <p:spPr>
          <a:xfrm>
            <a:off x="1061637" y="5988423"/>
            <a:ext cx="26901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Nguyễn </a:t>
            </a:r>
            <a:r>
              <a:rPr lang="en-US" sz="1400" dirty="0" err="1"/>
              <a:t>Hoài</a:t>
            </a:r>
            <a:r>
              <a:rPr lang="en-US" sz="1400" dirty="0"/>
              <a:t> Nam – 18521126</a:t>
            </a:r>
          </a:p>
          <a:p>
            <a:r>
              <a:rPr lang="en-US" sz="1400" dirty="0" err="1"/>
              <a:t>Trịnh</a:t>
            </a:r>
            <a:r>
              <a:rPr lang="en-US" sz="1400" dirty="0"/>
              <a:t> </a:t>
            </a:r>
            <a:r>
              <a:rPr lang="en-US" sz="1400" dirty="0" err="1"/>
              <a:t>Tuấn</a:t>
            </a:r>
            <a:r>
              <a:rPr lang="en-US" sz="1400" dirty="0"/>
              <a:t> Nam – 19521874</a:t>
            </a:r>
          </a:p>
          <a:p>
            <a:r>
              <a:rPr lang="en-US" sz="1400" dirty="0"/>
              <a:t>Nguyễn Dương Hải - 19521464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6483350-503C-4976-BD36-33C964C05839}"/>
              </a:ext>
            </a:extLst>
          </p:cNvPr>
          <p:cNvSpPr txBox="1"/>
          <p:nvPr/>
        </p:nvSpPr>
        <p:spPr>
          <a:xfrm>
            <a:off x="2917112" y="1371720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BÁO CÁO KẾT QUẢ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D67213D-27DA-4A36-873A-A200D9E83F15}"/>
              </a:ext>
            </a:extLst>
          </p:cNvPr>
          <p:cNvSpPr txBox="1"/>
          <p:nvPr/>
        </p:nvSpPr>
        <p:spPr>
          <a:xfrm>
            <a:off x="2501153" y="575123"/>
            <a:ext cx="77925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 Crawler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thu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thập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báo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và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bình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luận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của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báo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điện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tử</a:t>
            </a:r>
            <a:endParaRPr lang="en-US" sz="2800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022CBE-0327-4C02-80DA-A020C755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12" y="1996627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1536783-BA32-45C3-B3AB-BBAAF87BC5C2}"/>
              </a:ext>
            </a:extLst>
          </p:cNvPr>
          <p:cNvSpPr txBox="1"/>
          <p:nvPr/>
        </p:nvSpPr>
        <p:spPr>
          <a:xfrm>
            <a:off x="2517883" y="1676727"/>
            <a:ext cx="78620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https://vnexpress.net/hung-dung-viet-nam-tran-trong-tung-tran-o-vong-loai-world-cup-4442124.html</a:t>
            </a:r>
          </a:p>
        </p:txBody>
      </p:sp>
    </p:spTree>
    <p:extLst>
      <p:ext uri="{BB962C8B-B14F-4D97-AF65-F5344CB8AC3E}">
        <p14:creationId xmlns:p14="http://schemas.microsoft.com/office/powerpoint/2010/main" val="271793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D67213D-27DA-4A36-873A-A200D9E83F15}"/>
              </a:ext>
            </a:extLst>
          </p:cNvPr>
          <p:cNvSpPr txBox="1"/>
          <p:nvPr/>
        </p:nvSpPr>
        <p:spPr>
          <a:xfrm>
            <a:off x="986118" y="0"/>
            <a:ext cx="1039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 Crawler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thu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thập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báo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và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bình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luận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của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báo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điện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tử</a:t>
            </a:r>
            <a:endParaRPr lang="en-US" sz="2800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8488CBC5-F872-4051-AB5F-511C18EDE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23" y="725103"/>
            <a:ext cx="55245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1210307-FE84-4D2A-BD64-AED03BE00EF3}"/>
              </a:ext>
            </a:extLst>
          </p:cNvPr>
          <p:cNvSpPr txBox="1"/>
          <p:nvPr/>
        </p:nvSpPr>
        <p:spPr>
          <a:xfrm>
            <a:off x="1083483" y="94652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Title</a:t>
            </a:r>
          </a:p>
        </p:txBody>
      </p:sp>
      <p:pic>
        <p:nvPicPr>
          <p:cNvPr id="6150" name="Picture 6" descr="image">
            <a:extLst>
              <a:ext uri="{FF2B5EF4-FFF2-40B4-BE49-F238E27FC236}">
                <a16:creationId xmlns:a16="http://schemas.microsoft.com/office/drawing/2014/main" id="{2290D740-82D1-42BE-AB34-38F4F9D54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"/>
          <a:stretch/>
        </p:blipFill>
        <p:spPr bwMode="auto">
          <a:xfrm>
            <a:off x="2268423" y="1731089"/>
            <a:ext cx="9107789" cy="223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F90F26D-0CF4-4704-97DE-8B5A514233D3}"/>
              </a:ext>
            </a:extLst>
          </p:cNvPr>
          <p:cNvSpPr txBox="1"/>
          <p:nvPr/>
        </p:nvSpPr>
        <p:spPr>
          <a:xfrm>
            <a:off x="1083483" y="26301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Content</a:t>
            </a:r>
          </a:p>
        </p:txBody>
      </p:sp>
      <p:pic>
        <p:nvPicPr>
          <p:cNvPr id="6152" name="Picture 8" descr="image">
            <a:extLst>
              <a:ext uri="{FF2B5EF4-FFF2-40B4-BE49-F238E27FC236}">
                <a16:creationId xmlns:a16="http://schemas.microsoft.com/office/drawing/2014/main" id="{4A1CC90B-A492-4C8E-A1C1-90F744575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23" y="4084615"/>
            <a:ext cx="7686622" cy="25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95BE3D4-8567-4061-B758-D15C331D99BC}"/>
              </a:ext>
            </a:extLst>
          </p:cNvPr>
          <p:cNvSpPr txBox="1"/>
          <p:nvPr/>
        </p:nvSpPr>
        <p:spPr>
          <a:xfrm>
            <a:off x="1083483" y="51063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417204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D67213D-27DA-4A36-873A-A200D9E83F15}"/>
              </a:ext>
            </a:extLst>
          </p:cNvPr>
          <p:cNvSpPr txBox="1"/>
          <p:nvPr/>
        </p:nvSpPr>
        <p:spPr>
          <a:xfrm>
            <a:off x="2339788" y="735105"/>
            <a:ext cx="8146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4. Crawler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thu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thập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ảnh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với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từ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khóa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từ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Google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48CD24C-7BA9-44C3-B176-706E300A7771}"/>
              </a:ext>
            </a:extLst>
          </p:cNvPr>
          <p:cNvSpPr txBox="1"/>
          <p:nvPr/>
        </p:nvSpPr>
        <p:spPr>
          <a:xfrm>
            <a:off x="2339788" y="150607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Keywords = ‘dog’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0E85059-A665-4963-A768-ACE55FF1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46" y="2036767"/>
            <a:ext cx="10067365" cy="45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7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D67213D-27DA-4A36-873A-A200D9E83F15}"/>
              </a:ext>
            </a:extLst>
          </p:cNvPr>
          <p:cNvSpPr txBox="1"/>
          <p:nvPr/>
        </p:nvSpPr>
        <p:spPr>
          <a:xfrm>
            <a:off x="2339788" y="735105"/>
            <a:ext cx="8146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4. Crawler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thu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thập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ảnh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với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từ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khóa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từ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Google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5452F32E-C8F9-4A3B-9953-A6897FB4F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17" y="1739683"/>
            <a:ext cx="4496190" cy="4221846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2CEBC5AF-18F1-4DF3-BB48-788762148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08" y="3075425"/>
            <a:ext cx="5405922" cy="21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1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10831BA-5B12-4DA3-92DF-4CBE6F41485D}"/>
              </a:ext>
            </a:extLst>
          </p:cNvPr>
          <p:cNvSpPr txBox="1"/>
          <p:nvPr/>
        </p:nvSpPr>
        <p:spPr>
          <a:xfrm>
            <a:off x="2599765" y="3182471"/>
            <a:ext cx="4219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10883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D67213D-27DA-4A36-873A-A200D9E83F15}"/>
              </a:ext>
            </a:extLst>
          </p:cNvPr>
          <p:cNvSpPr txBox="1"/>
          <p:nvPr/>
        </p:nvSpPr>
        <p:spPr>
          <a:xfrm>
            <a:off x="2366682" y="788894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50000"/>
                  </a:schemeClr>
                </a:solidFill>
              </a:rPr>
              <a:t>A. NỘI DUNG: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E41B6F9-3D7F-4C80-8154-873E9A70D21B}"/>
              </a:ext>
            </a:extLst>
          </p:cNvPr>
          <p:cNvSpPr txBox="1"/>
          <p:nvPr/>
        </p:nvSpPr>
        <p:spPr>
          <a:xfrm>
            <a:off x="2022040" y="1997839"/>
            <a:ext cx="86647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</a:t>
            </a:r>
            <a:r>
              <a:rPr lang="en-US" sz="2000" dirty="0" err="1"/>
              <a:t>Viết</a:t>
            </a:r>
            <a:r>
              <a:rPr lang="en-US" sz="2000" dirty="0"/>
              <a:t> crawler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thập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khoa học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kỳ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ACM, IEEE, </a:t>
            </a:r>
            <a:r>
              <a:rPr lang="en-US" sz="2000" dirty="0" err="1"/>
              <a:t>Googleschoolar</a:t>
            </a:r>
            <a:r>
              <a:rPr lang="en-US" sz="2000" dirty="0"/>
              <a:t>, </a:t>
            </a:r>
            <a:r>
              <a:rPr lang="en-US" sz="2000" dirty="0" err="1"/>
              <a:t>Spinger</a:t>
            </a:r>
            <a:r>
              <a:rPr lang="en-US" sz="2000" dirty="0"/>
              <a:t>,…</a:t>
            </a:r>
          </a:p>
          <a:p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err="1"/>
              <a:t>Viết</a:t>
            </a:r>
            <a:r>
              <a:rPr lang="en-US" sz="2000" dirty="0"/>
              <a:t> crawler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thập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luận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1 </a:t>
            </a:r>
            <a:r>
              <a:rPr lang="en-US" sz="2000" dirty="0" err="1"/>
              <a:t>trang</a:t>
            </a:r>
            <a:r>
              <a:rPr lang="en-US" sz="2000" dirty="0"/>
              <a:t> Facebook </a:t>
            </a:r>
            <a:r>
              <a:rPr lang="en-US" sz="2000" dirty="0" err="1"/>
              <a:t>như</a:t>
            </a:r>
            <a:r>
              <a:rPr lang="en-US" sz="2000" dirty="0"/>
              <a:t>: </a:t>
            </a:r>
          </a:p>
          <a:p>
            <a:r>
              <a:rPr lang="en-US" sz="2000" dirty="0"/>
              <a:t>UIT </a:t>
            </a:r>
            <a:r>
              <a:rPr lang="en-US" sz="2000" dirty="0" err="1"/>
              <a:t>fanpage</a:t>
            </a:r>
            <a:r>
              <a:rPr lang="en-US" sz="2000" dirty="0"/>
              <a:t>, UIT Confession…</a:t>
            </a:r>
          </a:p>
          <a:p>
            <a:endParaRPr lang="en-US" sz="2000" dirty="0"/>
          </a:p>
          <a:p>
            <a:r>
              <a:rPr lang="en-US" sz="2000" b="0" i="0" dirty="0">
                <a:effectLst/>
              </a:rPr>
              <a:t>3. </a:t>
            </a:r>
            <a:r>
              <a:rPr lang="en-US" sz="2000" b="0" i="0" dirty="0" err="1">
                <a:effectLst/>
              </a:rPr>
              <a:t>Viết</a:t>
            </a:r>
            <a:r>
              <a:rPr lang="en-US" sz="2000" b="0" i="0" dirty="0">
                <a:effectLst/>
              </a:rPr>
              <a:t> crawl </a:t>
            </a:r>
            <a:r>
              <a:rPr lang="en-US" sz="2000" b="0" i="0" dirty="0" err="1">
                <a:effectLst/>
              </a:rPr>
              <a:t>thu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thập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các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bài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viết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và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bình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luận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từ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một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trang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báo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điện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tử</a:t>
            </a:r>
            <a:r>
              <a:rPr lang="en-US" sz="2000" b="0" i="0" dirty="0">
                <a:effectLst/>
              </a:rPr>
              <a:t>.</a:t>
            </a:r>
          </a:p>
          <a:p>
            <a:endParaRPr lang="en-US" sz="2000" dirty="0"/>
          </a:p>
          <a:p>
            <a:r>
              <a:rPr lang="en-US" sz="2000" b="0" i="0" dirty="0">
                <a:effectLst/>
              </a:rPr>
              <a:t>4. </a:t>
            </a:r>
            <a:r>
              <a:rPr lang="en-US" sz="2000" b="0" i="0" dirty="0" err="1">
                <a:effectLst/>
              </a:rPr>
              <a:t>Viết</a:t>
            </a:r>
            <a:r>
              <a:rPr lang="en-US" sz="2000" b="0" i="0" dirty="0">
                <a:effectLst/>
              </a:rPr>
              <a:t> crawl </a:t>
            </a:r>
            <a:r>
              <a:rPr lang="en-US" sz="2000" b="0" i="0" dirty="0" err="1">
                <a:effectLst/>
              </a:rPr>
              <a:t>thu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thập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ảnh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là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kết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quả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về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từ</a:t>
            </a:r>
            <a:r>
              <a:rPr lang="en-US" sz="2000" b="0" i="0" dirty="0">
                <a:effectLst/>
              </a:rPr>
              <a:t> Google </a:t>
            </a:r>
            <a:r>
              <a:rPr lang="en-US" sz="2000" b="0" i="0" dirty="0" err="1">
                <a:effectLst/>
              </a:rPr>
              <a:t>khi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nhập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một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từ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khóa</a:t>
            </a:r>
            <a:r>
              <a:rPr lang="en-US" sz="2000" b="0" i="0" dirty="0">
                <a:effectLst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153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D67213D-27DA-4A36-873A-A200D9E83F15}"/>
              </a:ext>
            </a:extLst>
          </p:cNvPr>
          <p:cNvSpPr txBox="1"/>
          <p:nvPr/>
        </p:nvSpPr>
        <p:spPr>
          <a:xfrm>
            <a:off x="2366682" y="788894"/>
            <a:ext cx="31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50000"/>
                  </a:schemeClr>
                </a:solidFill>
              </a:rPr>
              <a:t>B. THƯ VIỆN SỬ DỤNG: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E41B6F9-3D7F-4C80-8154-873E9A70D21B}"/>
              </a:ext>
            </a:extLst>
          </p:cNvPr>
          <p:cNvSpPr txBox="1"/>
          <p:nvPr/>
        </p:nvSpPr>
        <p:spPr>
          <a:xfrm>
            <a:off x="2366682" y="1449293"/>
            <a:ext cx="467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Selenium WebDriver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74A6156-3E25-459C-8BC5-F07A2316A827}"/>
              </a:ext>
            </a:extLst>
          </p:cNvPr>
          <p:cNvSpPr txBox="1"/>
          <p:nvPr/>
        </p:nvSpPr>
        <p:spPr>
          <a:xfrm>
            <a:off x="2805953" y="2586710"/>
            <a:ext cx="8561294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sao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Selenium Web Driver?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-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thể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miễn</a:t>
            </a:r>
            <a:r>
              <a:rPr lang="en-US" sz="2000" dirty="0"/>
              <a:t> </a:t>
            </a:r>
            <a:r>
              <a:rPr lang="en-US" sz="2000" dirty="0" err="1"/>
              <a:t>phí</a:t>
            </a: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- </a:t>
            </a: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- 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Python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- </a:t>
            </a:r>
            <a:r>
              <a:rPr lang="en-US" sz="2000" dirty="0" err="1"/>
              <a:t>Tốc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do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trực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duyệt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631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D67213D-27DA-4A36-873A-A200D9E83F15}"/>
              </a:ext>
            </a:extLst>
          </p:cNvPr>
          <p:cNvSpPr txBox="1"/>
          <p:nvPr/>
        </p:nvSpPr>
        <p:spPr>
          <a:xfrm>
            <a:off x="2366682" y="788894"/>
            <a:ext cx="6555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 Crawler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thu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thập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báo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khoa học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6" y="1809097"/>
            <a:ext cx="4869355" cy="49782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97014" y="1285878"/>
            <a:ext cx="8344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https://ieeexplore.ieee.org/author/37268947300?history=no&amp;sortType=newest&amp;highlight=true&amp;returnType=SEARCH&amp;pageNumber=10&amp;searchWithin=%22Author%20Ids%22:37268947300&amp;returnFacets=ALL</a:t>
            </a: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022" y="1809098"/>
            <a:ext cx="5202020" cy="497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5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D67213D-27DA-4A36-873A-A200D9E83F15}"/>
              </a:ext>
            </a:extLst>
          </p:cNvPr>
          <p:cNvSpPr txBox="1"/>
          <p:nvPr/>
        </p:nvSpPr>
        <p:spPr>
          <a:xfrm>
            <a:off x="2366682" y="788894"/>
            <a:ext cx="6555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 Crawler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thu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thập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báo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khoa học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12" y="1709835"/>
            <a:ext cx="10058400" cy="501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D67213D-27DA-4A36-873A-A200D9E83F15}"/>
              </a:ext>
            </a:extLst>
          </p:cNvPr>
          <p:cNvSpPr txBox="1"/>
          <p:nvPr/>
        </p:nvSpPr>
        <p:spPr>
          <a:xfrm>
            <a:off x="2366682" y="788894"/>
            <a:ext cx="6555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 Crawler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thu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thập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báo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khoa học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6" y="1809097"/>
            <a:ext cx="4869355" cy="49782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97014" y="1285878"/>
            <a:ext cx="8344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https://ieeexplore.ieee.org/author/37268947300?history=no&amp;sortType=newest&amp;highlight=true&amp;returnType=SEARCH&amp;pageNumber=10&amp;searchWithin=%22Author%20Ids%22:37268947300&amp;returnFacets=ALL</a:t>
            </a: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022" y="1809098"/>
            <a:ext cx="5202020" cy="497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3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D67213D-27DA-4A36-873A-A200D9E83F15}"/>
              </a:ext>
            </a:extLst>
          </p:cNvPr>
          <p:cNvSpPr txBox="1"/>
          <p:nvPr/>
        </p:nvSpPr>
        <p:spPr>
          <a:xfrm>
            <a:off x="2366682" y="788894"/>
            <a:ext cx="6555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 Crawler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thu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thập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báo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khoa học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73" y="1445623"/>
            <a:ext cx="8493387" cy="53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D67213D-27DA-4A36-873A-A200D9E83F15}"/>
              </a:ext>
            </a:extLst>
          </p:cNvPr>
          <p:cNvSpPr txBox="1"/>
          <p:nvPr/>
        </p:nvSpPr>
        <p:spPr>
          <a:xfrm>
            <a:off x="2366682" y="788894"/>
            <a:ext cx="8733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2. Crawler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thu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thập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viết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và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bình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luận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Facebook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43DD1BE-061F-4B97-9784-EB3B07143469}"/>
              </a:ext>
            </a:extLst>
          </p:cNvPr>
          <p:cNvSpPr txBox="1"/>
          <p:nvPr/>
        </p:nvSpPr>
        <p:spPr>
          <a:xfrm>
            <a:off x="1452282" y="1488158"/>
            <a:ext cx="10192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>
                    <a:lumMod val="95000"/>
                  </a:schemeClr>
                </a:solidFill>
                <a:effectLst/>
              </a:rPr>
              <a:t>https://www.facebook.com/ConfessionUIT/posts/pfbid0KNv5XJq5YsW6xdYySBUtrebsAp2uY5ujYFmgirwRVS9QBCqUfJVFt69A2gDPSQi9l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FFA7F121-F373-4625-BEA8-A1E629FC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870" y="1936391"/>
            <a:ext cx="4285130" cy="4209749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4C8D9300-9742-495B-902F-F3931C023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56" y="1936391"/>
            <a:ext cx="4197519" cy="421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1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D67213D-27DA-4A36-873A-A200D9E83F15}"/>
              </a:ext>
            </a:extLst>
          </p:cNvPr>
          <p:cNvSpPr txBox="1"/>
          <p:nvPr/>
        </p:nvSpPr>
        <p:spPr>
          <a:xfrm>
            <a:off x="2366682" y="788894"/>
            <a:ext cx="8733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2. Crawler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thu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thập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viết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và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bình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luận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Facebook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69B24F9-EFCA-4FF1-8C5F-D49AA6E4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529" y="1415152"/>
            <a:ext cx="5081868" cy="51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60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tf16401379_wac</Template>
  <TotalTime>0</TotalTime>
  <Words>624</Words>
  <Application>Microsoft Office PowerPoint</Application>
  <PresentationFormat>Widescreen</PresentationFormat>
  <Paragraphs>59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MS Shell Dlg 2</vt:lpstr>
      <vt:lpstr>Times New Roman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2022-03-25T14:30:07Z</dcterms:created>
  <dcterms:modified xsi:type="dcterms:W3CDTF">2022-03-25T16:54:08Z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