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7188"/>
    <p:restoredTop sz="9356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5786453"/>
            <a:ext cx="9144000" cy="71455"/>
            <a:chOff x="0" y="5786453"/>
            <a:chExt cx="9144000" cy="71455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" name="그림 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1" name="직사각형 10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2" name="그림 11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그룹 12"/>
          <p:cNvGrpSpPr/>
          <p:nvPr/>
        </p:nvGrpSpPr>
        <p:grpSpPr>
          <a:xfrm rot="0">
            <a:off x="8286214" y="-5644"/>
            <a:ext cx="72000" cy="6863644"/>
            <a:chOff x="8286214" y="-5644"/>
            <a:chExt cx="72000" cy="6863644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5" name="그림 14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6200000">
            <a:off x="4464843" y="-3321876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6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/>
          <p:cNvSpPr/>
          <p:nvPr/>
        </p:nvSpPr>
        <p:spPr>
          <a:xfrm>
            <a:off x="357158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18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357158" y="0"/>
            <a:ext cx="214515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8662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928662" y="0"/>
            <a:ext cx="215900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4464843" y="964420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그림 23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357158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8662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8662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85852" y="3100965"/>
            <a:ext cx="7000924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571744"/>
            <a:ext cx="6400800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76" y="6356350"/>
            <a:ext cx="14478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7" name="직사각형 6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그룹 44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0" name="직사각형 9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그룹 59"/>
          <p:cNvGrpSpPr/>
          <p:nvPr/>
        </p:nvGrpSpPr>
        <p:grpSpPr>
          <a:xfrm rot="0">
            <a:off x="0" y="1141282"/>
            <a:ext cx="9144000" cy="216000"/>
            <a:chOff x="0" y="1141282"/>
            <a:chExt cx="9144000" cy="216000"/>
          </a:xfrm>
        </p:grpSpPr>
        <p:sp>
          <p:nvSpPr>
            <p:cNvPr id="13" name="직사각형 12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4" name="그림 13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60"/>
          <p:cNvGrpSpPr/>
          <p:nvPr/>
        </p:nvGrpSpPr>
        <p:grpSpPr>
          <a:xfrm rot="0">
            <a:off x="357158" y="0"/>
            <a:ext cx="214515" cy="6858000"/>
            <a:chOff x="357158" y="0"/>
            <a:chExt cx="214515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7" name="그림 16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그룹 61"/>
          <p:cNvGrpSpPr/>
          <p:nvPr/>
        </p:nvGrpSpPr>
        <p:grpSpPr>
          <a:xfrm rot="0">
            <a:off x="1000100" y="0"/>
            <a:ext cx="215900" cy="6858000"/>
            <a:chOff x="8501090" y="0"/>
            <a:chExt cx="215900" cy="6858000"/>
          </a:xfrm>
        </p:grpSpPr>
        <p:sp>
          <p:nvSpPr>
            <p:cNvPr id="19" name="직사각형 18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0" name="그림 19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3" name="그림 22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0100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0100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357430"/>
            <a:ext cx="7500990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13763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18" name="직사각형 17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9" name="그림 1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그룹 60"/>
          <p:cNvGrpSpPr/>
          <p:nvPr/>
        </p:nvGrpSpPr>
        <p:grpSpPr>
          <a:xfrm rot="0">
            <a:off x="357158" y="0"/>
            <a:ext cx="214314" cy="6858000"/>
            <a:chOff x="357158" y="0"/>
            <a:chExt cx="214314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5" name="그림 2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직사각형 25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500042"/>
            <a:ext cx="7215238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76" y="2500313"/>
            <a:ext cx="4643438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5" y="274638"/>
            <a:ext cx="1328766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9478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8557260" y="-5644"/>
            <a:ext cx="443896" cy="6863644"/>
            <a:chOff x="8557260" y="-5644"/>
            <a:chExt cx="443896" cy="6863644"/>
          </a:xfrm>
        </p:grpSpPr>
        <p:sp>
          <p:nvSpPr>
            <p:cNvPr id="8" name="직사각형 7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5644"/>
            <a:ext cx="9144000" cy="6863644"/>
            <a:chOff x="0" y="-5644"/>
            <a:chExt cx="9144000" cy="6863644"/>
          </a:xfrm>
        </p:grpSpPr>
        <p:grpSp>
          <p:nvGrpSpPr>
            <p:cNvPr id="8" name="그룹 42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직사각형 33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5" name="그림 34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그룹 45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직사각형 31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3" name="그림 32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그룹 44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직사각형 29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1" name="그림 30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그룹 42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9" name="그림 28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그룹 59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직사각형 25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7" name="그림 26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그룹 60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5" name="그림 24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그룹 61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3" name="그림 22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그룹 58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직사각형 19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1" name="그림 20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847295"/>
            <a:ext cx="76359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786201"/>
            <a:ext cx="76359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73357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1214422"/>
            <a:ext cx="9144000" cy="219091"/>
            <a:chOff x="0" y="1214422"/>
            <a:chExt cx="9144000" cy="219091"/>
          </a:xfrm>
        </p:grpSpPr>
        <p:sp>
          <p:nvSpPr>
            <p:cNvPr id="9" name="직사각형 8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04541" y="326571"/>
            <a:ext cx="7461894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77364" y="1567543"/>
            <a:ext cx="5116248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7365" y="5394489"/>
            <a:ext cx="5116246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8013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10800000" flipV="1">
            <a:off x="285720" y="3881"/>
            <a:ext cx="72000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2017-12-12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그림 11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3556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Yee Land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컴퓨터 그래픽스 최종 프로젝트 발표</a:t>
            </a:r>
            <a:endParaRPr lang="ko-KR" altLang="en-US"/>
          </a:p>
        </p:txBody>
      </p:sp>
      <p:sp>
        <p:nvSpPr>
          <p:cNvPr id="5" name="제목 1"/>
          <p:cNvSpPr/>
          <p:nvPr/>
        </p:nvSpPr>
        <p:spPr>
          <a:xfrm>
            <a:off x="5004053" y="6379147"/>
            <a:ext cx="6192775" cy="478853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kern="1200" spc="5" mc:Ignorable="hp" hp:hslEmbossed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2014180018 남태현 2014180030 윤영섭</a:t>
            </a:r>
            <a:endParaRPr xmlns:mc="http://schemas.openxmlformats.org/markup-compatibility/2006" xmlns:hp="http://schemas.haansoft.com/office/presentation/8.0" lang="ko-KR" altLang="en-US" sz="1500" b="0" i="0" kern="1200" spc="5" mc:Ignorable="hp" hp:hslEmbossed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게임소개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게임의 특징과 구현한 기술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게임플레이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질문 및 답변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게임소개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제목 : </a:t>
            </a:r>
            <a:r>
              <a:rPr lang="en-US" altLang="ko-KR"/>
              <a:t>yee land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yee </a:t>
            </a:r>
            <a:r>
              <a:rPr lang="ko-KR" altLang="en-US"/>
              <a:t>라는 애니메이션 캐릭터를 이용한 </a:t>
            </a:r>
            <a:r>
              <a:rPr lang="en-US" altLang="ko-KR"/>
              <a:t>3D RPG</a:t>
            </a:r>
            <a:r>
              <a:rPr lang="ko-KR" altLang="en-US"/>
              <a:t>게임 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41" y="2246529"/>
            <a:ext cx="6732270" cy="395330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구현한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카메라 구현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FPS</a:t>
            </a:r>
            <a:r>
              <a:rPr lang="ko-KR" altLang="en-US"/>
              <a:t>와 </a:t>
            </a:r>
            <a:r>
              <a:rPr lang="en-US" altLang="ko-KR"/>
              <a:t>TPS</a:t>
            </a:r>
            <a:r>
              <a:rPr lang="ko-KR" altLang="en-US"/>
              <a:t>시점을 사용하여 플레이할 수 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몬스터, 보스 </a:t>
            </a:r>
            <a:r>
              <a:rPr lang="en-US" altLang="ko-KR"/>
              <a:t>AI</a:t>
            </a:r>
            <a:r>
              <a:rPr lang="ko-KR" altLang="en-US"/>
              <a:t>구현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몬스터와 보스는 패턴을 가진다.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몬스터 : 그냥 돌아다니다가 일정범위 내에 캐릭터가 들어오면 따라오고, 공격범위에 들어오면 공격함. 모션은 간단하게 만듬.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보스 : 두가지 패턴이 존재함. 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1.내려찍기 - 위로 붕 떠서 올라가서 캐릭터에게 접근, 일정시간 후 착지, 카메라 흔들림 현상 구현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2.가시방출 - 보스의 전방을 기준으로 4방향으로 가시 방출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=&gt; 이동변환 ,회전변환,크기변환을 좌표에 직접 적용하여 충돌범위 체크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3. 미니맵 및 </a:t>
            </a:r>
            <a:r>
              <a:rPr lang="en-US" altLang="ko-KR"/>
              <a:t>UI</a:t>
            </a:r>
            <a:r>
              <a:rPr lang="ko-KR" altLang="en-US"/>
              <a:t> 구현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미니맵은 맵 크기의 1/50으로 제작. </a:t>
            </a:r>
            <a:r>
              <a:rPr lang="en-US" altLang="ko-KR"/>
              <a:t>UI</a:t>
            </a:r>
            <a:r>
              <a:rPr lang="ko-KR" altLang="en-US"/>
              <a:t>는 </a:t>
            </a:r>
            <a:r>
              <a:rPr lang="en-US" altLang="ko-KR"/>
              <a:t>hp,mp,</a:t>
            </a:r>
            <a:r>
              <a:rPr lang="ko-KR" altLang="en-US"/>
              <a:t>포션,보스</a:t>
            </a:r>
            <a:r>
              <a:rPr lang="en-US" altLang="ko-KR"/>
              <a:t>hp</a:t>
            </a:r>
            <a:r>
              <a:rPr lang="ko-KR" altLang="en-US"/>
              <a:t>같은 것들이 있고, 직각투영(</a:t>
            </a:r>
            <a:r>
              <a:rPr lang="en-US" altLang="ko-KR"/>
              <a:t>GLortho)</a:t>
            </a:r>
            <a:r>
              <a:rPr lang="ko-KR" altLang="en-US"/>
              <a:t>를 사용하여 제작함.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텍스쳐링 + 뒷면제거 구현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-맵은 뒷면제거하여 맵이 화면을 가리지 않게 함.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</a:t>
            </a:r>
            <a:r>
              <a:rPr lang="en-US" altLang="ko-KR"/>
              <a:t> </a:t>
            </a:r>
            <a:r>
              <a:rPr lang="ko-KR" altLang="en-US"/>
              <a:t>나무, 캐릭터, 벽,몬스터 각각에 대한 충돌처리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충돌박스</a:t>
            </a:r>
            <a:r>
              <a:rPr lang="en-US" altLang="ko-KR"/>
              <a:t>(AABB)</a:t>
            </a:r>
            <a:r>
              <a:rPr lang="ko-KR" altLang="en-US"/>
              <a:t>를 이용하여 구현함.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6. 3D MAX</a:t>
            </a:r>
            <a:r>
              <a:rPr lang="ko-KR" altLang="en-US"/>
              <a:t> 임포트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- 3</a:t>
            </a:r>
            <a:r>
              <a:rPr lang="en-US" altLang="ko-KR"/>
              <a:t>D MAX</a:t>
            </a:r>
            <a:r>
              <a:rPr lang="ko-KR" altLang="en-US"/>
              <a:t>에서 파일을 불러와 캐릭터의 모델링을 함.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7. 스킬구현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-썬더볼트, </a:t>
            </a:r>
            <a:r>
              <a:rPr lang="en-US" altLang="ko-KR"/>
              <a:t>yee</a:t>
            </a:r>
            <a:r>
              <a:rPr lang="ko-KR" altLang="en-US"/>
              <a:t>폭탄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9"/>
            <a:ext cx="8229600" cy="5170585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8000">
                <a:solidFill>
                  <a:srgbClr val="ffd200"/>
                </a:solidFill>
                <a:latin typeface="굴림"/>
                <a:ea typeface="굴림"/>
                <a:cs typeface="굴림"/>
              </a:rPr>
              <a:t>게 임 플 레 이</a:t>
            </a:r>
            <a:endParaRPr lang="ko-KR" altLang="en-US" sz="8000">
              <a:solidFill>
                <a:srgbClr val="ffd200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4609C1F-3453-4AC2-B13B-56F66C2D1D97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5400"/>
              <a:t>QnA</a:t>
            </a:r>
            <a:endParaRPr lang="en-US" altLang="ko-KR" sz="5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질문받습니다.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감사합니다!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감사합니다!!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</ep:Words>
  <ep:PresentationFormat>화면 슬라이드 쇼(4:3)</ep:PresentationFormat>
  <ep:Paragraphs>26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무늬</vt:lpstr>
      <vt:lpstr>Yee Land</vt:lpstr>
      <vt:lpstr>목차</vt:lpstr>
      <vt:lpstr>게임소개</vt:lpstr>
      <vt:lpstr>구현한 기능</vt:lpstr>
      <vt:lpstr>슬라이드 5</vt:lpstr>
      <vt:lpstr>게 임 플 레 이</vt:lpstr>
      <vt:lpstr>QnA</vt:lpstr>
      <vt:lpstr>감사합니다!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2017-12-11T18:11:37.103</dcterms:created>
  <dc:creator>nth03</dc:creator>
  <cp:lastModifiedBy>nth03</cp:lastModifiedBy>
  <dcterms:modified xsi:type="dcterms:W3CDTF">2017-12-16T14:48:49.361</dcterms:modified>
  <cp:revision>5</cp:revision>
  <dc:title>Yee Land</dc:title>
</cp:coreProperties>
</file>