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94F0"/>
    <a:srgbClr val="E9D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3D1F-4127-AB7A-8005240F46F2}"/>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3D1F-4127-AB7A-8005240F46F2}"/>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3D1F-4127-AB7A-8005240F46F2}"/>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29385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56247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4675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667126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000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2060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589462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5554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407174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2C2BA-DF38-4547-A7C9-CD0E9A73EE8A}"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9815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2C2BA-DF38-4547-A7C9-CD0E9A73EE8A}"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49390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C2BA-DF38-4547-A7C9-CD0E9A73EE8A}"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42398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2C2BA-DF38-4547-A7C9-CD0E9A73EE8A}"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132888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2C2BA-DF38-4547-A7C9-CD0E9A73EE8A}"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01080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2C2BA-DF38-4547-A7C9-CD0E9A73EE8A}"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398121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32C2BA-DF38-4547-A7C9-CD0E9A73EE8A}"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262899-669B-41DF-9A0A-6B96739180BF}" type="slidenum">
              <a:rPr lang="en-IN" smtClean="0"/>
              <a:t>‹#›</a:t>
            </a:fld>
            <a:endParaRPr lang="en-IN"/>
          </a:p>
        </p:txBody>
      </p:sp>
    </p:spTree>
    <p:extLst>
      <p:ext uri="{BB962C8B-B14F-4D97-AF65-F5344CB8AC3E}">
        <p14:creationId xmlns:p14="http://schemas.microsoft.com/office/powerpoint/2010/main" val="29739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32C2BA-DF38-4547-A7C9-CD0E9A73EE8A}" type="datetimeFigureOut">
              <a:rPr lang="en-IN" smtClean="0"/>
              <a:t>04-09-2024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262899-669B-41DF-9A0A-6B96739180BF}" type="slidenum">
              <a:rPr lang="en-IN" smtClean="0"/>
              <a:t>‹#›</a:t>
            </a:fld>
            <a:endParaRPr lang="en-IN"/>
          </a:p>
        </p:txBody>
      </p:sp>
    </p:spTree>
    <p:extLst>
      <p:ext uri="{BB962C8B-B14F-4D97-AF65-F5344CB8AC3E}">
        <p14:creationId xmlns:p14="http://schemas.microsoft.com/office/powerpoint/2010/main" val="1748356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7">
            <a:extLst>
              <a:ext uri="{FF2B5EF4-FFF2-40B4-BE49-F238E27FC236}">
                <a16:creationId xmlns:a16="http://schemas.microsoft.com/office/drawing/2014/main" id="{731D44DB-4EDD-1656-9BF0-587A241E1544}"/>
              </a:ext>
            </a:extLst>
          </p:cNvPr>
          <p:cNvSpPr txBox="1">
            <a:spLocks/>
          </p:cNvSpPr>
          <p:nvPr/>
        </p:nvSpPr>
        <p:spPr>
          <a:xfrm>
            <a:off x="0" y="1293089"/>
            <a:ext cx="12192000" cy="2522485"/>
          </a:xfrm>
          <a:prstGeom prst="rect">
            <a:avLst/>
          </a:prstGeom>
        </p:spPr>
        <p:txBody>
          <a:bodyPr vert="horz" wrap="square" lIns="0" tIns="16510" rIns="0" bIns="0" rtlCol="0" anchor="b">
            <a:sp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a:t>
            </a:r>
          </a:p>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using Excel </a:t>
            </a:r>
            <a:br>
              <a:rPr lang="en-US" b="1" dirty="0">
                <a:solidFill>
                  <a:srgbClr val="0F0F0F"/>
                </a:solidFill>
                <a:latin typeface="Roboto" panose="020F0502020204030204" pitchFamily="2" charset="0"/>
              </a:rPr>
            </a:br>
            <a:endParaRPr lang="en-US" spc="15" dirty="0"/>
          </a:p>
        </p:txBody>
      </p:sp>
      <p:sp>
        <p:nvSpPr>
          <p:cNvPr id="10" name="object 11">
            <a:extLst>
              <a:ext uri="{FF2B5EF4-FFF2-40B4-BE49-F238E27FC236}">
                <a16:creationId xmlns:a16="http://schemas.microsoft.com/office/drawing/2014/main" id="{C6FAC58A-6E54-9C90-2F40-D70A1CCF42F4}"/>
              </a:ext>
            </a:extLst>
          </p:cNvPr>
          <p:cNvSpPr txBox="1">
            <a:spLocks/>
          </p:cNvSpPr>
          <p:nvPr/>
        </p:nvSpPr>
        <p:spPr>
          <a:xfrm>
            <a:off x="10192770" y="257250"/>
            <a:ext cx="326537" cy="284052"/>
          </a:xfrm>
          <a:prstGeom prst="rect">
            <a:avLst/>
          </a:prstGeom>
        </p:spPr>
        <p:txBody>
          <a:bodyPr vert="horz" wrap="square" lIns="0" tIns="6985"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sp>
        <p:nvSpPr>
          <p:cNvPr id="12" name="TextBox 11">
            <a:extLst>
              <a:ext uri="{FF2B5EF4-FFF2-40B4-BE49-F238E27FC236}">
                <a16:creationId xmlns:a16="http://schemas.microsoft.com/office/drawing/2014/main" id="{D3AF227D-1CA1-47AD-9BD5-978D0A06A43E}"/>
              </a:ext>
            </a:extLst>
          </p:cNvPr>
          <p:cNvSpPr txBox="1"/>
          <p:nvPr/>
        </p:nvSpPr>
        <p:spPr>
          <a:xfrm>
            <a:off x="1582170" y="4108713"/>
            <a:ext cx="8610600" cy="1569660"/>
          </a:xfrm>
          <a:prstGeom prst="rect">
            <a:avLst/>
          </a:prstGeom>
          <a:noFill/>
        </p:spPr>
        <p:txBody>
          <a:bodyPr wrap="square" rtlCol="0">
            <a:spAutoFit/>
          </a:bodyPr>
          <a:lstStyle/>
          <a:p>
            <a:r>
              <a:rPr lang="en-US" sz="2400" dirty="0"/>
              <a:t>STUDENT NAME : NAMTHA D</a:t>
            </a:r>
          </a:p>
          <a:p>
            <a:r>
              <a:rPr lang="en-US" sz="2400" dirty="0"/>
              <a:t>REGISTER NO : 312217208/USER ID : asunm1659312217208</a:t>
            </a:r>
          </a:p>
          <a:p>
            <a:r>
              <a:rPr lang="en-US" sz="2400" dirty="0"/>
              <a:t>DEPARTMENT : B.COM (GENERAL)</a:t>
            </a:r>
          </a:p>
          <a:p>
            <a:r>
              <a:rPr lang="en-US" sz="2400" dirty="0"/>
              <a:t>COLLEGE : SHRI KRISHNASWAMY COLLEGE FOR WOMEN</a:t>
            </a:r>
          </a:p>
        </p:txBody>
      </p:sp>
      <p:sp>
        <p:nvSpPr>
          <p:cNvPr id="29" name="object 6">
            <a:extLst>
              <a:ext uri="{FF2B5EF4-FFF2-40B4-BE49-F238E27FC236}">
                <a16:creationId xmlns:a16="http://schemas.microsoft.com/office/drawing/2014/main" id="{1294AE0D-5E4B-AD7B-E9BC-F1FA3CF5E0AC}"/>
              </a:ext>
            </a:extLst>
          </p:cNvPr>
          <p:cNvSpPr/>
          <p:nvPr/>
        </p:nvSpPr>
        <p:spPr>
          <a:xfrm>
            <a:off x="1991671" y="68680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745CC66C-436F-F59B-5ACD-B4181EB0B083}"/>
              </a:ext>
            </a:extLst>
          </p:cNvPr>
          <p:cNvSpPr/>
          <p:nvPr/>
        </p:nvSpPr>
        <p:spPr>
          <a:xfrm>
            <a:off x="903427" y="70883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9D03EC94-0C53-4FD1-FFEB-300DB1C31798}"/>
              </a:ext>
            </a:extLst>
          </p:cNvPr>
          <p:cNvSpPr/>
          <p:nvPr/>
        </p:nvSpPr>
        <p:spPr>
          <a:xfrm>
            <a:off x="1435564" y="39927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CD8CE873-51C6-CB38-9377-CBA3AE83E04D}"/>
              </a:ext>
            </a:extLst>
          </p:cNvPr>
          <p:cNvSpPr/>
          <p:nvPr/>
        </p:nvSpPr>
        <p:spPr>
          <a:xfrm>
            <a:off x="927817" y="132796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3" name="object 6">
            <a:extLst>
              <a:ext uri="{FF2B5EF4-FFF2-40B4-BE49-F238E27FC236}">
                <a16:creationId xmlns:a16="http://schemas.microsoft.com/office/drawing/2014/main" id="{CC5C3B04-D48C-09EE-21CB-1D803210AD28}"/>
              </a:ext>
            </a:extLst>
          </p:cNvPr>
          <p:cNvSpPr/>
          <p:nvPr/>
        </p:nvSpPr>
        <p:spPr>
          <a:xfrm>
            <a:off x="1464742" y="159906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4" name="object 6">
            <a:extLst>
              <a:ext uri="{FF2B5EF4-FFF2-40B4-BE49-F238E27FC236}">
                <a16:creationId xmlns:a16="http://schemas.microsoft.com/office/drawing/2014/main" id="{2A07D21C-6485-2805-3CD1-0F4A1D4C78DB}"/>
              </a:ext>
            </a:extLst>
          </p:cNvPr>
          <p:cNvSpPr/>
          <p:nvPr/>
        </p:nvSpPr>
        <p:spPr>
          <a:xfrm>
            <a:off x="2016061" y="129308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25530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6">
            <a:extLst>
              <a:ext uri="{FF2B5EF4-FFF2-40B4-BE49-F238E27FC236}">
                <a16:creationId xmlns:a16="http://schemas.microsoft.com/office/drawing/2014/main" id="{4575EF15-4CBC-2E49-5F50-C9B7689A874E}"/>
              </a:ext>
            </a:extLst>
          </p:cNvPr>
          <p:cNvPicPr/>
          <p:nvPr/>
        </p:nvPicPr>
        <p:blipFill>
          <a:blip r:embed="rId2" cstate="print"/>
          <a:stretch>
            <a:fillRect/>
          </a:stretch>
        </p:blipFill>
        <p:spPr>
          <a:xfrm>
            <a:off x="1666875" y="6467475"/>
            <a:ext cx="76200" cy="177800"/>
          </a:xfrm>
          <a:prstGeom prst="rect">
            <a:avLst/>
          </a:prstGeom>
        </p:spPr>
      </p:pic>
      <p:sp>
        <p:nvSpPr>
          <p:cNvPr id="4" name="object 9">
            <a:extLst>
              <a:ext uri="{FF2B5EF4-FFF2-40B4-BE49-F238E27FC236}">
                <a16:creationId xmlns:a16="http://schemas.microsoft.com/office/drawing/2014/main" id="{DD5D0C0B-C51A-429A-1B03-D8A3B58640B1}"/>
              </a:ext>
            </a:extLst>
          </p:cNvPr>
          <p:cNvSpPr txBox="1"/>
          <p:nvPr/>
        </p:nvSpPr>
        <p:spPr>
          <a:xfrm>
            <a:off x="10202562" y="386190"/>
            <a:ext cx="346031"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sz="1100" dirty="0">
              <a:latin typeface="Trebuchet MS"/>
              <a:cs typeface="Trebuchet MS"/>
            </a:endParaRPr>
          </a:p>
        </p:txBody>
      </p:sp>
      <p:sp>
        <p:nvSpPr>
          <p:cNvPr id="5" name="object 8">
            <a:extLst>
              <a:ext uri="{FF2B5EF4-FFF2-40B4-BE49-F238E27FC236}">
                <a16:creationId xmlns:a16="http://schemas.microsoft.com/office/drawing/2014/main" id="{49B6D0FE-4E5A-28FC-93B4-E0D9266D9408}"/>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A7AAD82B-897E-BABB-33AC-64FB06E7C525}"/>
              </a:ext>
            </a:extLst>
          </p:cNvPr>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8" name="object 6">
            <a:extLst>
              <a:ext uri="{FF2B5EF4-FFF2-40B4-BE49-F238E27FC236}">
                <a16:creationId xmlns:a16="http://schemas.microsoft.com/office/drawing/2014/main" id="{A509ADC8-BEF4-4FE1-46E5-33505B0EE02E}"/>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7A03C2BB-80F4-F670-3D19-68F463A0C985}"/>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103C1697-F0FA-8485-68B6-BF3D933332C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09864AF4-79A6-D7A0-9969-751ED0F168F2}"/>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2E5FD378-F879-F2C0-79CF-ECBBD7353391}"/>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51DDAE4F-7FE2-C940-B3BE-8CD1641A698E}"/>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32436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85CD019E-20D0-B656-71A6-E7B2209C43BA}"/>
              </a:ext>
            </a:extLst>
          </p:cNvPr>
          <p:cNvPicPr/>
          <p:nvPr/>
        </p:nvPicPr>
        <p:blipFill>
          <a:blip r:embed="rId2" cstate="print"/>
          <a:stretch>
            <a:fillRect/>
          </a:stretch>
        </p:blipFill>
        <p:spPr>
          <a:xfrm>
            <a:off x="1666875" y="6467475"/>
            <a:ext cx="76200" cy="177800"/>
          </a:xfrm>
          <a:prstGeom prst="rect">
            <a:avLst/>
          </a:prstGeom>
        </p:spPr>
      </p:pic>
      <p:sp>
        <p:nvSpPr>
          <p:cNvPr id="5" name="object 7">
            <a:extLst>
              <a:ext uri="{FF2B5EF4-FFF2-40B4-BE49-F238E27FC236}">
                <a16:creationId xmlns:a16="http://schemas.microsoft.com/office/drawing/2014/main" id="{3C1930E4-9800-8AAB-44AF-62865962F182}"/>
              </a:ext>
            </a:extLst>
          </p:cNvPr>
          <p:cNvSpPr txBox="1">
            <a:spLocks/>
          </p:cNvSpPr>
          <p:nvPr/>
        </p:nvSpPr>
        <p:spPr>
          <a:xfrm>
            <a:off x="609600" y="212725"/>
            <a:ext cx="2437130" cy="75819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a:t>R</a:t>
            </a:r>
            <a:r>
              <a:rPr lang="en-IN" spc="-40"/>
              <a:t>E</a:t>
            </a:r>
            <a:r>
              <a:rPr lang="en-IN" spc="15"/>
              <a:t>S</a:t>
            </a:r>
            <a:r>
              <a:rPr lang="en-IN" spc="-30"/>
              <a:t>U</a:t>
            </a:r>
            <a:r>
              <a:rPr lang="en-IN" spc="-405"/>
              <a:t>L</a:t>
            </a:r>
            <a:r>
              <a:rPr lang="en-IN"/>
              <a:t>TS</a:t>
            </a:r>
            <a:endParaRPr lang="en-IN" dirty="0"/>
          </a:p>
        </p:txBody>
      </p:sp>
      <p:sp>
        <p:nvSpPr>
          <p:cNvPr id="6" name="object 9">
            <a:extLst>
              <a:ext uri="{FF2B5EF4-FFF2-40B4-BE49-F238E27FC236}">
                <a16:creationId xmlns:a16="http://schemas.microsoft.com/office/drawing/2014/main" id="{A24C7C64-8A9C-0151-E816-9623B01D920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
        <p:nvSpPr>
          <p:cNvPr id="7" name="TextBox 6">
            <a:extLst>
              <a:ext uri="{FF2B5EF4-FFF2-40B4-BE49-F238E27FC236}">
                <a16:creationId xmlns:a16="http://schemas.microsoft.com/office/drawing/2014/main" id="{BAEAAB67-6A7F-5883-0915-0462D26BBAF9}"/>
              </a:ext>
            </a:extLst>
          </p:cNvPr>
          <p:cNvSpPr txBox="1"/>
          <p:nvPr/>
        </p:nvSpPr>
        <p:spPr>
          <a:xfrm>
            <a:off x="325628" y="857741"/>
            <a:ext cx="9813303" cy="424731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Identified patterns and trends in salary distributions across different roles and department</a:t>
            </a:r>
          </a:p>
          <a:p>
            <a:pPr marL="342900" indent="-342900">
              <a:buFont typeface="Wingdings" pitchFamily="2" charset="2"/>
              <a:buChar char="Ø"/>
            </a:pPr>
            <a:r>
              <a:rPr lang="en-US" b="1" dirty="0"/>
              <a:t>Benchmark Insights &amp; Comparisons</a:t>
            </a:r>
            <a:r>
              <a:rPr lang="en-US" dirty="0"/>
              <a:t>: Provided comparisons of internal salaries against industry standards, highlighting areas where adjustments may be </a:t>
            </a:r>
            <a:r>
              <a:rPr lang="en-US" dirty="0" err="1"/>
              <a:t>needed.Compared</a:t>
            </a:r>
            <a:r>
              <a:rPr lang="en-US" dirty="0"/>
              <a:t> salaries with industry standards to see if they are competitive.</a:t>
            </a:r>
          </a:p>
          <a:p>
            <a:pPr marL="342900" indent="-342900">
              <a:buFont typeface="Wingdings" pitchFamily="2" charset="2"/>
              <a:buChar char="Ø"/>
            </a:pPr>
            <a:r>
              <a:rPr lang="en-US" b="1" dirty="0"/>
              <a:t>Equity Analysis</a:t>
            </a:r>
            <a:r>
              <a:rPr lang="en-US" dirty="0"/>
              <a:t>: Revealed pay disparities and gaps, enabling corrective actions to ensure fair compensation practices.</a:t>
            </a:r>
          </a:p>
          <a:p>
            <a:pPr marL="342900" indent="-342900">
              <a:buFont typeface="Wingdings" pitchFamily="2" charset="2"/>
              <a:buChar char="Ø"/>
            </a:pPr>
            <a:r>
              <a:rPr lang="en-US" b="1" dirty="0"/>
              <a:t>Identified Pay </a:t>
            </a:r>
            <a:r>
              <a:rPr lang="en-US" b="1" dirty="0" err="1"/>
              <a:t>Patterns</a:t>
            </a:r>
            <a:r>
              <a:rPr lang="en-US" dirty="0" err="1"/>
              <a:t>:Found</a:t>
            </a:r>
            <a:r>
              <a:rPr lang="en-US" dirty="0"/>
              <a:t> trends in how salaries are distributed across roles and departments.</a:t>
            </a:r>
          </a:p>
          <a:p>
            <a:pPr marL="342900" indent="-342900">
              <a:buFont typeface="Wingdings" pitchFamily="2" charset="2"/>
              <a:buChar char="Ø"/>
            </a:pPr>
            <a:r>
              <a:rPr lang="en-US" b="1" dirty="0"/>
              <a:t>Detected Pay Gaps</a:t>
            </a:r>
            <a:r>
              <a:rPr lang="en-US" dirty="0"/>
              <a:t>: Uncovered differences in pay to address fairness issues.</a:t>
            </a:r>
          </a:p>
          <a:p>
            <a:pPr marL="342900" indent="-342900">
              <a:buFont typeface="Wingdings" pitchFamily="2" charset="2"/>
              <a:buChar char="Ø"/>
            </a:pPr>
            <a:r>
              <a:rPr lang="en-US" b="1" dirty="0"/>
              <a:t>Supported Decisions</a:t>
            </a:r>
            <a:r>
              <a:rPr lang="en-US" dirty="0"/>
              <a:t>: Provided useful information for making salary adjustments and planning budgets.</a:t>
            </a:r>
          </a:p>
          <a:p>
            <a:pPr marL="342900" indent="-342900">
              <a:buFont typeface="Wingdings" pitchFamily="2" charset="2"/>
              <a:buChar char="Ø"/>
            </a:pPr>
            <a:r>
              <a:rPr lang="en-US" b="1" dirty="0"/>
              <a:t>Visual Insights &amp; Reports</a:t>
            </a:r>
            <a:r>
              <a:rPr lang="en-US" dirty="0"/>
              <a:t>: Created easy-to-understand charts and graphs to present the findings clearly. Produced charts and graphs that effectively communicated findings and supported data-driven decision-making</a:t>
            </a:r>
          </a:p>
        </p:txBody>
      </p:sp>
      <p:sp>
        <p:nvSpPr>
          <p:cNvPr id="8" name="object 6">
            <a:extLst>
              <a:ext uri="{FF2B5EF4-FFF2-40B4-BE49-F238E27FC236}">
                <a16:creationId xmlns:a16="http://schemas.microsoft.com/office/drawing/2014/main" id="{3A50A378-C8A4-CAE0-68C3-BBD2360C3863}"/>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1B1089CE-76DB-0515-2729-F7E2043E4AED}"/>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91FA0810-4DA5-53BF-7769-8B834666EA6E}"/>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EF329320-F287-6755-3806-183ACDDB2AE7}"/>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1D4F223C-7518-15F3-7608-19AFC9697930}"/>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7172701C-C12B-2897-CD3C-C6EE291182FA}"/>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393719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05B9F65-9A71-3387-1EA2-61806B743F69}"/>
              </a:ext>
            </a:extLst>
          </p:cNvPr>
          <p:cNvGraphicFramePr>
            <a:graphicFrameLocks/>
          </p:cNvGraphicFramePr>
          <p:nvPr>
            <p:extLst>
              <p:ext uri="{D42A27DB-BD31-4B8C-83A1-F6EECF244321}">
                <p14:modId xmlns:p14="http://schemas.microsoft.com/office/powerpoint/2010/main" val="233076355"/>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3" name="object 9">
            <a:extLst>
              <a:ext uri="{FF2B5EF4-FFF2-40B4-BE49-F238E27FC236}">
                <a16:creationId xmlns:a16="http://schemas.microsoft.com/office/drawing/2014/main" id="{10DF3F72-F47E-E5EA-F2F4-8D9F687EEB7C}"/>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161851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DFCA-E04B-B945-494F-BD020DF9B76A}"/>
              </a:ext>
            </a:extLst>
          </p:cNvPr>
          <p:cNvSpPr txBox="1">
            <a:spLocks/>
          </p:cNvSpPr>
          <p:nvPr/>
        </p:nvSpPr>
        <p:spPr>
          <a:xfrm>
            <a:off x="237871" y="25186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3B940D6-7374-1DDC-FFC0-7F280E3F397C}"/>
              </a:ext>
            </a:extLst>
          </p:cNvPr>
          <p:cNvSpPr txBox="1"/>
          <p:nvPr/>
        </p:nvSpPr>
        <p:spPr>
          <a:xfrm>
            <a:off x="395926" y="881694"/>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
        <p:nvSpPr>
          <p:cNvPr id="4" name="object 8">
            <a:extLst>
              <a:ext uri="{FF2B5EF4-FFF2-40B4-BE49-F238E27FC236}">
                <a16:creationId xmlns:a16="http://schemas.microsoft.com/office/drawing/2014/main" id="{863D485D-3DC2-F185-3BA3-C70BCBEC5D62}"/>
              </a:ext>
            </a:extLst>
          </p:cNvPr>
          <p:cNvSpPr txBox="1"/>
          <p:nvPr/>
        </p:nvSpPr>
        <p:spPr>
          <a:xfrm>
            <a:off x="10198624" y="352704"/>
            <a:ext cx="519652"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13</a:t>
            </a:fld>
            <a:endParaRPr dirty="0">
              <a:latin typeface="Trebuchet MS"/>
              <a:cs typeface="Trebuchet MS"/>
            </a:endParaRPr>
          </a:p>
        </p:txBody>
      </p:sp>
      <p:sp>
        <p:nvSpPr>
          <p:cNvPr id="5" name="object 6">
            <a:extLst>
              <a:ext uri="{FF2B5EF4-FFF2-40B4-BE49-F238E27FC236}">
                <a16:creationId xmlns:a16="http://schemas.microsoft.com/office/drawing/2014/main" id="{9BD4ECA5-D494-F760-52FB-3C307FE03DC3}"/>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6" name="object 6">
            <a:extLst>
              <a:ext uri="{FF2B5EF4-FFF2-40B4-BE49-F238E27FC236}">
                <a16:creationId xmlns:a16="http://schemas.microsoft.com/office/drawing/2014/main" id="{815DD958-98C2-5178-1E99-2C70D94F2EB1}"/>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EF2D2215-94BF-3221-7B04-F8A27F23DDFE}"/>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2309492C-263F-358B-2224-A9E6463A964F}"/>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6F7DCC03-6F3B-4B2E-5520-974FA8BB249C}"/>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9AF35D47-7157-6CFC-A478-734BD5FCD89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355886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7">
            <a:extLst>
              <a:ext uri="{FF2B5EF4-FFF2-40B4-BE49-F238E27FC236}">
                <a16:creationId xmlns:a16="http://schemas.microsoft.com/office/drawing/2014/main" id="{8BC6B12B-6C2F-D9B4-3975-D323658F7C5D}"/>
              </a:ext>
            </a:extLst>
          </p:cNvPr>
          <p:cNvSpPr txBox="1">
            <a:spLocks noGrp="1"/>
          </p:cNvSpPr>
          <p:nvPr>
            <p:ph type="title"/>
          </p:nvPr>
        </p:nvSpPr>
        <p:spPr>
          <a:xfrm>
            <a:off x="403123" y="303819"/>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10" name="object 22">
            <a:extLst>
              <a:ext uri="{FF2B5EF4-FFF2-40B4-BE49-F238E27FC236}">
                <a16:creationId xmlns:a16="http://schemas.microsoft.com/office/drawing/2014/main" id="{630EF0C4-35C0-8845-43D3-643D24D25F28}"/>
              </a:ext>
            </a:extLst>
          </p:cNvPr>
          <p:cNvSpPr txBox="1">
            <a:spLocks noGrp="1"/>
          </p:cNvSpPr>
          <p:nvPr>
            <p:ph type="sldNum" sz="quarter" idx="12"/>
          </p:nvPr>
        </p:nvSpPr>
        <p:spPr>
          <a:xfrm>
            <a:off x="9986948" y="303819"/>
            <a:ext cx="811331" cy="284052"/>
          </a:xfrm>
          <a:prstGeom prst="rect">
            <a:avLst/>
          </a:prstGeom>
        </p:spPr>
        <p:txBody>
          <a:bodyPr vert="horz" wrap="square" lIns="0" tIns="6985" rIns="0" bIns="0" rtlCol="0">
            <a:spAutoFit/>
          </a:bodyPr>
          <a:lstStyle/>
          <a:p>
            <a:pPr marL="38100" algn="ctr">
              <a:lnSpc>
                <a:spcPct val="100000"/>
              </a:lnSpc>
              <a:spcBef>
                <a:spcPts val="55"/>
              </a:spcBef>
            </a:pPr>
            <a:fld id="{81D60167-4931-47E6-BA6A-407CBD079E47}" type="slidenum">
              <a:rPr sz="1800" spc="10" dirty="0">
                <a:solidFill>
                  <a:schemeClr val="tx1"/>
                </a:solidFill>
              </a:rPr>
              <a:pPr marL="38100" algn="ctr">
                <a:lnSpc>
                  <a:spcPct val="100000"/>
                </a:lnSpc>
                <a:spcBef>
                  <a:spcPts val="55"/>
                </a:spcBef>
              </a:pPr>
              <a:t>2</a:t>
            </a:fld>
            <a:endParaRPr sz="1800" spc="10" dirty="0">
              <a:solidFill>
                <a:schemeClr val="tx1"/>
              </a:solidFill>
            </a:endParaRPr>
          </a:p>
        </p:txBody>
      </p:sp>
      <p:sp>
        <p:nvSpPr>
          <p:cNvPr id="14" name="TextBox 13">
            <a:extLst>
              <a:ext uri="{FF2B5EF4-FFF2-40B4-BE49-F238E27FC236}">
                <a16:creationId xmlns:a16="http://schemas.microsoft.com/office/drawing/2014/main" id="{7371F752-9409-A982-CC8F-E41072B464D0}"/>
              </a:ext>
            </a:extLst>
          </p:cNvPr>
          <p:cNvSpPr txBox="1"/>
          <p:nvPr/>
        </p:nvSpPr>
        <p:spPr>
          <a:xfrm>
            <a:off x="1799386" y="23671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8" name="object 6">
            <a:extLst>
              <a:ext uri="{FF2B5EF4-FFF2-40B4-BE49-F238E27FC236}">
                <a16:creationId xmlns:a16="http://schemas.microsoft.com/office/drawing/2014/main" id="{C3789912-F9D7-2F2A-F0EA-97F0E62A688C}"/>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9" name="object 6">
            <a:extLst>
              <a:ext uri="{FF2B5EF4-FFF2-40B4-BE49-F238E27FC236}">
                <a16:creationId xmlns:a16="http://schemas.microsoft.com/office/drawing/2014/main" id="{82E286E9-B74C-2B80-B7CA-F236F898E173}"/>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15A586BB-45D7-650F-55A3-1C00D20E522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6336E70F-5E94-2D02-ADE4-24CA39816E35}"/>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6532499D-B3B2-6FB7-7760-BCEBED7B3A6F}"/>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3" name="object 6">
            <a:extLst>
              <a:ext uri="{FF2B5EF4-FFF2-40B4-BE49-F238E27FC236}">
                <a16:creationId xmlns:a16="http://schemas.microsoft.com/office/drawing/2014/main" id="{9CD89452-4DE8-D84C-7F53-76A04A3099CE}"/>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2413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object 20">
            <a:extLst>
              <a:ext uri="{FF2B5EF4-FFF2-40B4-BE49-F238E27FC236}">
                <a16:creationId xmlns:a16="http://schemas.microsoft.com/office/drawing/2014/main" id="{EC5C505F-1257-880F-D62C-8EFED3F79EC7}"/>
              </a:ext>
            </a:extLst>
          </p:cNvPr>
          <p:cNvPicPr/>
          <p:nvPr/>
        </p:nvPicPr>
        <p:blipFill>
          <a:blip r:embed="rId2" cstate="print"/>
          <a:stretch>
            <a:fillRect/>
          </a:stretch>
        </p:blipFill>
        <p:spPr>
          <a:xfrm>
            <a:off x="326063" y="2026446"/>
            <a:ext cx="1733550" cy="3009898"/>
          </a:xfrm>
          <a:prstGeom prst="rect">
            <a:avLst/>
          </a:prstGeom>
        </p:spPr>
      </p:pic>
      <p:sp>
        <p:nvSpPr>
          <p:cNvPr id="23" name="object 21">
            <a:extLst>
              <a:ext uri="{FF2B5EF4-FFF2-40B4-BE49-F238E27FC236}">
                <a16:creationId xmlns:a16="http://schemas.microsoft.com/office/drawing/2014/main" id="{C08DD6E7-2A31-FB32-C392-10DCF5499B27}"/>
              </a:ext>
            </a:extLst>
          </p:cNvPr>
          <p:cNvSpPr txBox="1">
            <a:spLocks noGrp="1"/>
          </p:cNvSpPr>
          <p:nvPr>
            <p:ph type="title"/>
          </p:nvPr>
        </p:nvSpPr>
        <p:spPr>
          <a:xfrm>
            <a:off x="399823" y="37515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4" name="object 22">
            <a:extLst>
              <a:ext uri="{FF2B5EF4-FFF2-40B4-BE49-F238E27FC236}">
                <a16:creationId xmlns:a16="http://schemas.microsoft.com/office/drawing/2014/main" id="{CCE5AC27-BC53-DECB-04FA-20893247AA99}"/>
              </a:ext>
            </a:extLst>
          </p:cNvPr>
          <p:cNvSpPr txBox="1">
            <a:spLocks noGrp="1"/>
          </p:cNvSpPr>
          <p:nvPr>
            <p:ph type="sldNum" sz="quarter" idx="12"/>
          </p:nvPr>
        </p:nvSpPr>
        <p:spPr>
          <a:xfrm>
            <a:off x="9626194" y="375153"/>
            <a:ext cx="1103943"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3</a:t>
            </a:fld>
            <a:endParaRPr sz="1800" spc="10" dirty="0">
              <a:solidFill>
                <a:schemeClr val="tx1"/>
              </a:solidFill>
            </a:endParaRPr>
          </a:p>
        </p:txBody>
      </p:sp>
      <p:sp>
        <p:nvSpPr>
          <p:cNvPr id="25" name="TextBox 24">
            <a:extLst>
              <a:ext uri="{FF2B5EF4-FFF2-40B4-BE49-F238E27FC236}">
                <a16:creationId xmlns:a16="http://schemas.microsoft.com/office/drawing/2014/main" id="{921FDCB7-C386-B30A-52DF-A909E8CC9889}"/>
              </a:ext>
            </a:extLst>
          </p:cNvPr>
          <p:cNvSpPr txBox="1"/>
          <p:nvPr/>
        </p:nvSpPr>
        <p:spPr>
          <a:xfrm>
            <a:off x="2756943" y="15484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3" name="object 6">
            <a:extLst>
              <a:ext uri="{FF2B5EF4-FFF2-40B4-BE49-F238E27FC236}">
                <a16:creationId xmlns:a16="http://schemas.microsoft.com/office/drawing/2014/main" id="{1FEDAC33-4216-8E03-63A1-09B2E66BF1B9}"/>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4" name="object 6">
            <a:extLst>
              <a:ext uri="{FF2B5EF4-FFF2-40B4-BE49-F238E27FC236}">
                <a16:creationId xmlns:a16="http://schemas.microsoft.com/office/drawing/2014/main" id="{2F75557A-D255-7051-71DF-36C4032B49DB}"/>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5" name="object 6">
            <a:extLst>
              <a:ext uri="{FF2B5EF4-FFF2-40B4-BE49-F238E27FC236}">
                <a16:creationId xmlns:a16="http://schemas.microsoft.com/office/drawing/2014/main" id="{792FFDBC-90A6-6D8F-0860-70EBB156F26D}"/>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6" name="object 6">
            <a:extLst>
              <a:ext uri="{FF2B5EF4-FFF2-40B4-BE49-F238E27FC236}">
                <a16:creationId xmlns:a16="http://schemas.microsoft.com/office/drawing/2014/main" id="{3DB95D1E-6BCF-B893-AD34-29D0762ABEC0}"/>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7" name="object 6">
            <a:extLst>
              <a:ext uri="{FF2B5EF4-FFF2-40B4-BE49-F238E27FC236}">
                <a16:creationId xmlns:a16="http://schemas.microsoft.com/office/drawing/2014/main" id="{7BC2EC8B-6B7F-9B8D-FBBF-99D5231A3912}"/>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8" name="object 6">
            <a:extLst>
              <a:ext uri="{FF2B5EF4-FFF2-40B4-BE49-F238E27FC236}">
                <a16:creationId xmlns:a16="http://schemas.microsoft.com/office/drawing/2014/main" id="{4D26670B-6AC2-8F70-BB45-8EE594FFFA52}"/>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67331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3D64811C-0765-4C16-8096-A47A07142CFA}"/>
              </a:ext>
            </a:extLst>
          </p:cNvPr>
          <p:cNvGrpSpPr/>
          <p:nvPr/>
        </p:nvGrpSpPr>
        <p:grpSpPr>
          <a:xfrm>
            <a:off x="6197089" y="60340"/>
            <a:ext cx="936215" cy="1168692"/>
            <a:chOff x="7991475" y="2933700"/>
            <a:chExt cx="2762250" cy="3257550"/>
          </a:xfrm>
        </p:grpSpPr>
        <p:sp>
          <p:nvSpPr>
            <p:cNvPr id="5" name="object 3">
              <a:extLst>
                <a:ext uri="{FF2B5EF4-FFF2-40B4-BE49-F238E27FC236}">
                  <a16:creationId xmlns:a16="http://schemas.microsoft.com/office/drawing/2014/main" id="{FEB75E7F-D263-0B3F-E4CE-0B47537C6DA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90E0A5F5-CBAE-82A2-913F-6449EF9C4B83}"/>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70609EEA-8801-BAC4-824E-EADF74FA1D00}"/>
                </a:ext>
              </a:extLst>
            </p:cNvPr>
            <p:cNvPicPr/>
            <p:nvPr/>
          </p:nvPicPr>
          <p:blipFill>
            <a:blip r:embed="rId2" cstate="print"/>
            <a:stretch>
              <a:fillRect/>
            </a:stretch>
          </p:blipFill>
          <p:spPr>
            <a:xfrm>
              <a:off x="7991475" y="2933700"/>
              <a:ext cx="2762250" cy="3257550"/>
            </a:xfrm>
            <a:prstGeom prst="rect">
              <a:avLst/>
            </a:prstGeom>
          </p:spPr>
        </p:pic>
      </p:grpSp>
      <p:sp>
        <p:nvSpPr>
          <p:cNvPr id="8" name="object 7">
            <a:extLst>
              <a:ext uri="{FF2B5EF4-FFF2-40B4-BE49-F238E27FC236}">
                <a16:creationId xmlns:a16="http://schemas.microsoft.com/office/drawing/2014/main" id="{CF365B2C-24DE-2561-7E8A-0F3448B9E1CA}"/>
              </a:ext>
            </a:extLst>
          </p:cNvPr>
          <p:cNvSpPr txBox="1">
            <a:spLocks noGrp="1"/>
          </p:cNvSpPr>
          <p:nvPr>
            <p:ph type="title"/>
          </p:nvPr>
        </p:nvSpPr>
        <p:spPr>
          <a:xfrm>
            <a:off x="666924" y="427571"/>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object 10">
            <a:extLst>
              <a:ext uri="{FF2B5EF4-FFF2-40B4-BE49-F238E27FC236}">
                <a16:creationId xmlns:a16="http://schemas.microsoft.com/office/drawing/2014/main" id="{0DBDEB69-225D-D58C-A61A-9A37C4E55D6D}"/>
              </a:ext>
            </a:extLst>
          </p:cNvPr>
          <p:cNvSpPr txBox="1">
            <a:spLocks noGrp="1"/>
          </p:cNvSpPr>
          <p:nvPr>
            <p:ph type="sldNum" sz="quarter" idx="12"/>
          </p:nvPr>
        </p:nvSpPr>
        <p:spPr>
          <a:xfrm>
            <a:off x="10119852" y="502660"/>
            <a:ext cx="422787"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4</a:t>
            </a:fld>
            <a:endParaRPr sz="1800" spc="10" dirty="0">
              <a:solidFill>
                <a:schemeClr val="tx1"/>
              </a:solidFill>
            </a:endParaRPr>
          </a:p>
        </p:txBody>
      </p:sp>
      <p:pic>
        <p:nvPicPr>
          <p:cNvPr id="10" name="object 8">
            <a:extLst>
              <a:ext uri="{FF2B5EF4-FFF2-40B4-BE49-F238E27FC236}">
                <a16:creationId xmlns:a16="http://schemas.microsoft.com/office/drawing/2014/main" id="{18A28181-0B4C-615E-35FC-4991C0FBD324}"/>
              </a:ext>
            </a:extLst>
          </p:cNvPr>
          <p:cNvPicPr/>
          <p:nvPr/>
        </p:nvPicPr>
        <p:blipFill>
          <a:blip r:embed="rId3" cstate="print"/>
          <a:stretch>
            <a:fillRect/>
          </a:stretch>
        </p:blipFill>
        <p:spPr>
          <a:xfrm>
            <a:off x="509127" y="6319991"/>
            <a:ext cx="2143125" cy="200025"/>
          </a:xfrm>
          <a:prstGeom prst="rect">
            <a:avLst/>
          </a:prstGeom>
        </p:spPr>
      </p:pic>
      <p:sp>
        <p:nvSpPr>
          <p:cNvPr id="11" name="TextBox 10">
            <a:extLst>
              <a:ext uri="{FF2B5EF4-FFF2-40B4-BE49-F238E27FC236}">
                <a16:creationId xmlns:a16="http://schemas.microsoft.com/office/drawing/2014/main" id="{6A972A44-64CC-7F77-004B-EC2564D8DB1B}"/>
              </a:ext>
            </a:extLst>
          </p:cNvPr>
          <p:cNvSpPr txBox="1"/>
          <p:nvPr/>
        </p:nvSpPr>
        <p:spPr>
          <a:xfrm>
            <a:off x="1433052" y="1605116"/>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27" name="object 6">
            <a:extLst>
              <a:ext uri="{FF2B5EF4-FFF2-40B4-BE49-F238E27FC236}">
                <a16:creationId xmlns:a16="http://schemas.microsoft.com/office/drawing/2014/main" id="{295A84F2-80DA-E34C-25E6-4A859067EA07}"/>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8" name="object 6">
            <a:extLst>
              <a:ext uri="{FF2B5EF4-FFF2-40B4-BE49-F238E27FC236}">
                <a16:creationId xmlns:a16="http://schemas.microsoft.com/office/drawing/2014/main" id="{EB108A37-A8F8-ACBB-F258-543D05D5B510}"/>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9" name="object 6">
            <a:extLst>
              <a:ext uri="{FF2B5EF4-FFF2-40B4-BE49-F238E27FC236}">
                <a16:creationId xmlns:a16="http://schemas.microsoft.com/office/drawing/2014/main" id="{13131CFF-85F1-44AE-C6CA-02383B5CEDD4}"/>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0" name="object 6">
            <a:extLst>
              <a:ext uri="{FF2B5EF4-FFF2-40B4-BE49-F238E27FC236}">
                <a16:creationId xmlns:a16="http://schemas.microsoft.com/office/drawing/2014/main" id="{11E70C61-5BB4-6BCA-F50B-383DC3E26268}"/>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1" name="object 6">
            <a:extLst>
              <a:ext uri="{FF2B5EF4-FFF2-40B4-BE49-F238E27FC236}">
                <a16:creationId xmlns:a16="http://schemas.microsoft.com/office/drawing/2014/main" id="{5F21B140-B416-28E0-4EC0-908CA8394407}"/>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32" name="object 6">
            <a:extLst>
              <a:ext uri="{FF2B5EF4-FFF2-40B4-BE49-F238E27FC236}">
                <a16:creationId xmlns:a16="http://schemas.microsoft.com/office/drawing/2014/main" id="{3BFFED1D-921B-27D1-107A-F34ECA8FF101}"/>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14258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533AD0-F609-36E3-0186-80B72B01ABAF}"/>
              </a:ext>
            </a:extLst>
          </p:cNvPr>
          <p:cNvGrpSpPr/>
          <p:nvPr/>
        </p:nvGrpSpPr>
        <p:grpSpPr>
          <a:xfrm>
            <a:off x="7384947" y="451513"/>
            <a:ext cx="1761510" cy="1620479"/>
            <a:chOff x="8658225" y="2647950"/>
            <a:chExt cx="3533775" cy="3810000"/>
          </a:xfrm>
        </p:grpSpPr>
        <p:sp>
          <p:nvSpPr>
            <p:cNvPr id="3" name="object 3">
              <a:extLst>
                <a:ext uri="{FF2B5EF4-FFF2-40B4-BE49-F238E27FC236}">
                  <a16:creationId xmlns:a16="http://schemas.microsoft.com/office/drawing/2014/main" id="{CE81FA26-B58B-C3BC-C781-D87A5E297A85}"/>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2427CDDD-BC52-D8C2-F208-483D71DA8E8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F003A50C-0018-4B76-15C9-C29F8EF0C23B}"/>
                </a:ext>
              </a:extLst>
            </p:cNvPr>
            <p:cNvPicPr/>
            <p:nvPr/>
          </p:nvPicPr>
          <p:blipFill>
            <a:blip r:embed="rId2" cstate="print"/>
            <a:stretch>
              <a:fillRect/>
            </a:stretch>
          </p:blipFill>
          <p:spPr>
            <a:xfrm>
              <a:off x="8658225" y="2647950"/>
              <a:ext cx="3533775" cy="3810000"/>
            </a:xfrm>
            <a:prstGeom prst="rect">
              <a:avLst/>
            </a:prstGeom>
          </p:spPr>
        </p:pic>
      </p:grpSp>
      <p:sp>
        <p:nvSpPr>
          <p:cNvPr id="7" name="object 7">
            <a:extLst>
              <a:ext uri="{FF2B5EF4-FFF2-40B4-BE49-F238E27FC236}">
                <a16:creationId xmlns:a16="http://schemas.microsoft.com/office/drawing/2014/main" id="{D55662BC-C64A-B37E-6E56-489D0AFCCC1F}"/>
              </a:ext>
            </a:extLst>
          </p:cNvPr>
          <p:cNvSpPr txBox="1">
            <a:spLocks/>
          </p:cNvSpPr>
          <p:nvPr/>
        </p:nvSpPr>
        <p:spPr>
          <a:xfrm>
            <a:off x="832485" y="687447"/>
            <a:ext cx="5263515" cy="678180"/>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tabLst>
                <a:tab pos="2642870" algn="l"/>
              </a:tabLst>
            </a:pPr>
            <a:r>
              <a:rPr lang="en-IN" sz="4250" spc="5" dirty="0"/>
              <a:t>PROJECT	</a:t>
            </a:r>
            <a:r>
              <a:rPr lang="en-IN" sz="4250" spc="-20" dirty="0"/>
              <a:t>OVERVIEW</a:t>
            </a:r>
            <a:endParaRPr lang="en-IN" sz="4250" dirty="0"/>
          </a:p>
        </p:txBody>
      </p:sp>
      <p:sp>
        <p:nvSpPr>
          <p:cNvPr id="8" name="object 10">
            <a:extLst>
              <a:ext uri="{FF2B5EF4-FFF2-40B4-BE49-F238E27FC236}">
                <a16:creationId xmlns:a16="http://schemas.microsoft.com/office/drawing/2014/main" id="{383BB5E7-80CD-3172-4230-4926E2A9AC8A}"/>
              </a:ext>
            </a:extLst>
          </p:cNvPr>
          <p:cNvSpPr txBox="1">
            <a:spLocks noGrp="1"/>
          </p:cNvSpPr>
          <p:nvPr>
            <p:ph type="sldNum" sz="quarter" idx="12"/>
          </p:nvPr>
        </p:nvSpPr>
        <p:spPr>
          <a:xfrm>
            <a:off x="10093734" y="687447"/>
            <a:ext cx="683339"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5</a:t>
            </a:fld>
            <a:endParaRPr sz="1800" spc="10" dirty="0">
              <a:solidFill>
                <a:schemeClr val="tx1"/>
              </a:solidFill>
            </a:endParaRPr>
          </a:p>
        </p:txBody>
      </p:sp>
      <p:pic>
        <p:nvPicPr>
          <p:cNvPr id="9" name="object 8">
            <a:extLst>
              <a:ext uri="{FF2B5EF4-FFF2-40B4-BE49-F238E27FC236}">
                <a16:creationId xmlns:a16="http://schemas.microsoft.com/office/drawing/2014/main" id="{E0B8DD83-2452-0B1F-1494-807AC734EE9C}"/>
              </a:ext>
            </a:extLst>
          </p:cNvPr>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DAC69440-B210-930F-CD83-55895CF8353A}"/>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79CD773-8CAC-8F41-005A-9ADA8F57A920}"/>
              </a:ext>
            </a:extLst>
          </p:cNvPr>
          <p:cNvSpPr txBox="1"/>
          <p:nvPr/>
        </p:nvSpPr>
        <p:spPr>
          <a:xfrm>
            <a:off x="2016022" y="1690628"/>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9" name="object 6">
            <a:extLst>
              <a:ext uri="{FF2B5EF4-FFF2-40B4-BE49-F238E27FC236}">
                <a16:creationId xmlns:a16="http://schemas.microsoft.com/office/drawing/2014/main" id="{59AD2C96-C889-62BE-B254-A410C99C6F4D}"/>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0" name="object 6">
            <a:extLst>
              <a:ext uri="{FF2B5EF4-FFF2-40B4-BE49-F238E27FC236}">
                <a16:creationId xmlns:a16="http://schemas.microsoft.com/office/drawing/2014/main" id="{A559E9D9-CAA1-5870-073E-D2733B6AF624}"/>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1" name="object 6">
            <a:extLst>
              <a:ext uri="{FF2B5EF4-FFF2-40B4-BE49-F238E27FC236}">
                <a16:creationId xmlns:a16="http://schemas.microsoft.com/office/drawing/2014/main" id="{97121A5E-1226-B2C6-B4B2-38F89BE51807}"/>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2" name="object 6">
            <a:extLst>
              <a:ext uri="{FF2B5EF4-FFF2-40B4-BE49-F238E27FC236}">
                <a16:creationId xmlns:a16="http://schemas.microsoft.com/office/drawing/2014/main" id="{6454531A-1A9F-4233-045E-5DAE326937E1}"/>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3" name="object 6">
            <a:extLst>
              <a:ext uri="{FF2B5EF4-FFF2-40B4-BE49-F238E27FC236}">
                <a16:creationId xmlns:a16="http://schemas.microsoft.com/office/drawing/2014/main" id="{998747BB-0E25-A900-5EB4-C9D6CD6BECAD}"/>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4" name="object 6">
            <a:extLst>
              <a:ext uri="{FF2B5EF4-FFF2-40B4-BE49-F238E27FC236}">
                <a16:creationId xmlns:a16="http://schemas.microsoft.com/office/drawing/2014/main" id="{4677818F-B5B8-A0A0-739E-FA0F1D99891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55981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DA51164-040C-08DC-4A2F-2E25E1991179}"/>
              </a:ext>
            </a:extLst>
          </p:cNvPr>
          <p:cNvSpPr txBox="1">
            <a:spLocks/>
          </p:cNvSpPr>
          <p:nvPr/>
        </p:nvSpPr>
        <p:spPr>
          <a:xfrm>
            <a:off x="784293" y="326185"/>
            <a:ext cx="5065117" cy="509114"/>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dirty="0"/>
          </a:p>
        </p:txBody>
      </p:sp>
      <p:sp>
        <p:nvSpPr>
          <p:cNvPr id="5" name="object 8">
            <a:extLst>
              <a:ext uri="{FF2B5EF4-FFF2-40B4-BE49-F238E27FC236}">
                <a16:creationId xmlns:a16="http://schemas.microsoft.com/office/drawing/2014/main" id="{C406F3B3-6AAD-AE77-7B48-FF3B3BCADD25}"/>
              </a:ext>
            </a:extLst>
          </p:cNvPr>
          <p:cNvSpPr txBox="1">
            <a:spLocks noGrp="1"/>
          </p:cNvSpPr>
          <p:nvPr>
            <p:ph type="sldNum" sz="quarter" idx="12"/>
          </p:nvPr>
        </p:nvSpPr>
        <p:spPr>
          <a:xfrm>
            <a:off x="9646464" y="344660"/>
            <a:ext cx="690224"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6</a:t>
            </a:fld>
            <a:endParaRPr sz="1800" spc="10" dirty="0">
              <a:solidFill>
                <a:schemeClr val="tx1"/>
              </a:solidFill>
            </a:endParaRPr>
          </a:p>
        </p:txBody>
      </p:sp>
      <p:sp>
        <p:nvSpPr>
          <p:cNvPr id="7" name="TextBox 6">
            <a:extLst>
              <a:ext uri="{FF2B5EF4-FFF2-40B4-BE49-F238E27FC236}">
                <a16:creationId xmlns:a16="http://schemas.microsoft.com/office/drawing/2014/main" id="{C616EA44-D57C-C8C8-D997-5827A8F42D70}"/>
              </a:ext>
            </a:extLst>
          </p:cNvPr>
          <p:cNvSpPr txBox="1"/>
          <p:nvPr/>
        </p:nvSpPr>
        <p:spPr>
          <a:xfrm>
            <a:off x="1456440" y="1110792"/>
            <a:ext cx="6773159" cy="4799814"/>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19" name="object 6">
            <a:extLst>
              <a:ext uri="{FF2B5EF4-FFF2-40B4-BE49-F238E27FC236}">
                <a16:creationId xmlns:a16="http://schemas.microsoft.com/office/drawing/2014/main" id="{EA9D5D54-F37D-09F2-221B-A32352012E01}"/>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0" name="object 6">
            <a:extLst>
              <a:ext uri="{FF2B5EF4-FFF2-40B4-BE49-F238E27FC236}">
                <a16:creationId xmlns:a16="http://schemas.microsoft.com/office/drawing/2014/main" id="{4A47949F-6182-01F9-1DD1-F423D972FEC9}"/>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1" name="object 6">
            <a:extLst>
              <a:ext uri="{FF2B5EF4-FFF2-40B4-BE49-F238E27FC236}">
                <a16:creationId xmlns:a16="http://schemas.microsoft.com/office/drawing/2014/main" id="{FFFB89FC-7A7F-9225-7D1D-19FF482E12BF}"/>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2" name="object 6">
            <a:extLst>
              <a:ext uri="{FF2B5EF4-FFF2-40B4-BE49-F238E27FC236}">
                <a16:creationId xmlns:a16="http://schemas.microsoft.com/office/drawing/2014/main" id="{D7988200-9472-2970-B8F6-C6073B769065}"/>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3" name="object 6">
            <a:extLst>
              <a:ext uri="{FF2B5EF4-FFF2-40B4-BE49-F238E27FC236}">
                <a16:creationId xmlns:a16="http://schemas.microsoft.com/office/drawing/2014/main" id="{C13C6CC2-E32B-4963-1CFA-4CD05175EE97}"/>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24" name="object 6">
            <a:extLst>
              <a:ext uri="{FF2B5EF4-FFF2-40B4-BE49-F238E27FC236}">
                <a16:creationId xmlns:a16="http://schemas.microsoft.com/office/drawing/2014/main" id="{EFB7C961-6D0C-4609-6762-713F5B6C351F}"/>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5619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14EBED3E-C69C-4050-88C6-224D96110AB3}"/>
              </a:ext>
            </a:extLst>
          </p:cNvPr>
          <p:cNvPicPr/>
          <p:nvPr/>
        </p:nvPicPr>
        <p:blipFill>
          <a:blip r:embed="rId2" cstate="print"/>
          <a:stretch>
            <a:fillRect/>
          </a:stretch>
        </p:blipFill>
        <p:spPr>
          <a:xfrm>
            <a:off x="122548" y="1514082"/>
            <a:ext cx="2422689" cy="2765687"/>
          </a:xfrm>
          <a:prstGeom prst="rect">
            <a:avLst/>
          </a:prstGeom>
        </p:spPr>
      </p:pic>
      <p:sp>
        <p:nvSpPr>
          <p:cNvPr id="5" name="object 6">
            <a:extLst>
              <a:ext uri="{FF2B5EF4-FFF2-40B4-BE49-F238E27FC236}">
                <a16:creationId xmlns:a16="http://schemas.microsoft.com/office/drawing/2014/main" id="{737EBAF7-A16A-0C6A-D5BF-BABF01AD4157}"/>
              </a:ext>
            </a:extLst>
          </p:cNvPr>
          <p:cNvSpPr txBox="1">
            <a:spLocks/>
          </p:cNvSpPr>
          <p:nvPr/>
        </p:nvSpPr>
        <p:spPr>
          <a:xfrm>
            <a:off x="558165" y="857885"/>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pc="10"/>
              <a:t>O</a:t>
            </a:r>
            <a:r>
              <a:rPr lang="en-US" spc="25"/>
              <a:t>U</a:t>
            </a:r>
            <a:r>
              <a:rPr lang="en-US"/>
              <a:t>R</a:t>
            </a:r>
            <a:r>
              <a:rPr lang="en-US" spc="5"/>
              <a:t> </a:t>
            </a:r>
            <a:r>
              <a:rPr lang="en-US" spc="25"/>
              <a:t>S</a:t>
            </a:r>
            <a:r>
              <a:rPr lang="en-US" spc="10"/>
              <a:t>O</a:t>
            </a:r>
            <a:r>
              <a:rPr lang="en-US" spc="25"/>
              <a:t>LU</a:t>
            </a:r>
            <a:r>
              <a:rPr lang="en-US" spc="-35"/>
              <a:t>T</a:t>
            </a:r>
            <a:r>
              <a:rPr lang="en-US" spc="-30"/>
              <a:t>I</a:t>
            </a:r>
            <a:r>
              <a:rPr lang="en-US" spc="10"/>
              <a:t>O</a:t>
            </a:r>
            <a:r>
              <a:rPr lang="en-US"/>
              <a:t>N</a:t>
            </a:r>
            <a:r>
              <a:rPr lang="en-US" spc="-345"/>
              <a:t> </a:t>
            </a:r>
            <a:r>
              <a:rPr lang="en-US" spc="-35"/>
              <a:t>A</a:t>
            </a:r>
            <a:r>
              <a:rPr lang="en-US" spc="-5"/>
              <a:t>N</a:t>
            </a:r>
            <a:r>
              <a:rPr lang="en-US"/>
              <a:t>D</a:t>
            </a:r>
            <a:r>
              <a:rPr lang="en-US" spc="35"/>
              <a:t> </a:t>
            </a:r>
            <a:r>
              <a:rPr lang="en-US" spc="-30"/>
              <a:t>I</a:t>
            </a:r>
            <a:r>
              <a:rPr lang="en-US" spc="-35"/>
              <a:t>T</a:t>
            </a:r>
            <a:r>
              <a:rPr lang="en-US"/>
              <a:t>S</a:t>
            </a:r>
            <a:r>
              <a:rPr lang="en-US" spc="60"/>
              <a:t> </a:t>
            </a:r>
            <a:r>
              <a:rPr lang="en-US" spc="-295"/>
              <a:t>V</a:t>
            </a:r>
            <a:r>
              <a:rPr lang="en-US" spc="-35"/>
              <a:t>A</a:t>
            </a:r>
            <a:r>
              <a:rPr lang="en-US" spc="25"/>
              <a:t>LU</a:t>
            </a:r>
            <a:r>
              <a:rPr lang="en-US"/>
              <a:t>E</a:t>
            </a:r>
            <a:r>
              <a:rPr lang="en-US" spc="-65"/>
              <a:t> </a:t>
            </a:r>
            <a:r>
              <a:rPr lang="en-US" spc="-15"/>
              <a:t>P</a:t>
            </a:r>
            <a:r>
              <a:rPr lang="en-US" spc="-30"/>
              <a:t>R</a:t>
            </a:r>
            <a:r>
              <a:rPr lang="en-US" spc="10"/>
              <a:t>O</a:t>
            </a:r>
            <a:r>
              <a:rPr lang="en-US" spc="-15"/>
              <a:t>P</a:t>
            </a:r>
            <a:r>
              <a:rPr lang="en-US" spc="10"/>
              <a:t>O</a:t>
            </a:r>
            <a:r>
              <a:rPr lang="en-US" spc="25"/>
              <a:t>S</a:t>
            </a:r>
            <a:r>
              <a:rPr lang="en-US" spc="-30"/>
              <a:t>I</a:t>
            </a:r>
            <a:r>
              <a:rPr lang="en-US" spc="-35"/>
              <a:t>T</a:t>
            </a:r>
            <a:r>
              <a:rPr lang="en-US" spc="-30"/>
              <a:t>I</a:t>
            </a:r>
            <a:r>
              <a:rPr lang="en-US" spc="10"/>
              <a:t>O</a:t>
            </a:r>
            <a:r>
              <a:rPr lang="en-US"/>
              <a:t>N</a:t>
            </a:r>
            <a:endParaRPr lang="en-US" dirty="0"/>
          </a:p>
        </p:txBody>
      </p:sp>
      <p:sp>
        <p:nvSpPr>
          <p:cNvPr id="6" name="object 9">
            <a:extLst>
              <a:ext uri="{FF2B5EF4-FFF2-40B4-BE49-F238E27FC236}">
                <a16:creationId xmlns:a16="http://schemas.microsoft.com/office/drawing/2014/main" id="{004E42D8-C0B6-8E23-B33E-AACD737AD3BF}"/>
              </a:ext>
            </a:extLst>
          </p:cNvPr>
          <p:cNvSpPr txBox="1">
            <a:spLocks noGrp="1"/>
          </p:cNvSpPr>
          <p:nvPr>
            <p:ph type="sldNum" sz="quarter" idx="12"/>
          </p:nvPr>
        </p:nvSpPr>
        <p:spPr>
          <a:xfrm>
            <a:off x="9740734" y="573833"/>
            <a:ext cx="683339"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800" spc="10" dirty="0">
                <a:solidFill>
                  <a:schemeClr val="tx1"/>
                </a:solidFill>
              </a:rPr>
              <a:t>7</a:t>
            </a:fld>
            <a:endParaRPr sz="1800" spc="10" dirty="0">
              <a:solidFill>
                <a:schemeClr val="tx1"/>
              </a:solidFill>
            </a:endParaRPr>
          </a:p>
        </p:txBody>
      </p:sp>
      <p:sp>
        <p:nvSpPr>
          <p:cNvPr id="8" name="TextBox 7">
            <a:extLst>
              <a:ext uri="{FF2B5EF4-FFF2-40B4-BE49-F238E27FC236}">
                <a16:creationId xmlns:a16="http://schemas.microsoft.com/office/drawing/2014/main" id="{8637F0E2-A76B-2B73-EE3E-6C37A510924F}"/>
              </a:ext>
            </a:extLst>
          </p:cNvPr>
          <p:cNvSpPr txBox="1"/>
          <p:nvPr/>
        </p:nvSpPr>
        <p:spPr>
          <a:xfrm>
            <a:off x="2545237" y="1514082"/>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9" name="object 6">
            <a:extLst>
              <a:ext uri="{FF2B5EF4-FFF2-40B4-BE49-F238E27FC236}">
                <a16:creationId xmlns:a16="http://schemas.microsoft.com/office/drawing/2014/main" id="{22356463-E698-FCD0-0DBB-DA1E2697B3AD}"/>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14DB975C-2EE9-DDFC-B54A-186ADF96A8F5}"/>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ED8568ED-7509-04F3-A63C-5407A53AAB38}"/>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2" name="object 6">
            <a:extLst>
              <a:ext uri="{FF2B5EF4-FFF2-40B4-BE49-F238E27FC236}">
                <a16:creationId xmlns:a16="http://schemas.microsoft.com/office/drawing/2014/main" id="{C8AEAB15-5BE4-8B16-2719-520FDF9EC4DC}"/>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3" name="object 6">
            <a:extLst>
              <a:ext uri="{FF2B5EF4-FFF2-40B4-BE49-F238E27FC236}">
                <a16:creationId xmlns:a16="http://schemas.microsoft.com/office/drawing/2014/main" id="{AB170F3D-C1CE-C14B-BC66-51B44531D01F}"/>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4" name="object 6">
            <a:extLst>
              <a:ext uri="{FF2B5EF4-FFF2-40B4-BE49-F238E27FC236}">
                <a16:creationId xmlns:a16="http://schemas.microsoft.com/office/drawing/2014/main" id="{9FFED222-D068-1175-3AC4-A138C4363D91}"/>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407979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975F-AAE7-79F8-6F5E-5DB8083E41DD}"/>
              </a:ext>
            </a:extLst>
          </p:cNvPr>
          <p:cNvSpPr txBox="1">
            <a:spLocks/>
          </p:cNvSpPr>
          <p:nvPr/>
        </p:nvSpPr>
        <p:spPr>
          <a:xfrm>
            <a:off x="545359" y="5588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Dataset Description</a:t>
            </a:r>
          </a:p>
        </p:txBody>
      </p:sp>
      <p:sp>
        <p:nvSpPr>
          <p:cNvPr id="4" name="object 8">
            <a:extLst>
              <a:ext uri="{FF2B5EF4-FFF2-40B4-BE49-F238E27FC236}">
                <a16:creationId xmlns:a16="http://schemas.microsoft.com/office/drawing/2014/main" id="{D9233E1F-8B91-B9DB-250D-8CE8CE3D3FCD}"/>
              </a:ext>
            </a:extLst>
          </p:cNvPr>
          <p:cNvSpPr txBox="1"/>
          <p:nvPr/>
        </p:nvSpPr>
        <p:spPr>
          <a:xfrm>
            <a:off x="10236331" y="484680"/>
            <a:ext cx="22860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object 6">
            <a:extLst>
              <a:ext uri="{FF2B5EF4-FFF2-40B4-BE49-F238E27FC236}">
                <a16:creationId xmlns:a16="http://schemas.microsoft.com/office/drawing/2014/main" id="{6096CF64-DE7B-D03A-FB65-14F689C5ECC4}"/>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6" name="object 6">
            <a:extLst>
              <a:ext uri="{FF2B5EF4-FFF2-40B4-BE49-F238E27FC236}">
                <a16:creationId xmlns:a16="http://schemas.microsoft.com/office/drawing/2014/main" id="{4990695C-A18E-2293-A4E4-7647CB3710AD}"/>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E64A94B4-C589-1F7B-C5F8-FAA818B4B917}"/>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2ADA2F7E-3BFE-23F4-58E2-435A4D6D8D00}"/>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777CC1C3-A8A5-4C56-78B6-2A405B6649A4}"/>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6683B1D7-8D25-3136-8A1A-2E9959AFE6FA}"/>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TextBox 10">
            <a:extLst>
              <a:ext uri="{FF2B5EF4-FFF2-40B4-BE49-F238E27FC236}">
                <a16:creationId xmlns:a16="http://schemas.microsoft.com/office/drawing/2014/main" id="{0D29CCDF-B1F3-3AEA-96E7-C3B4DD7AE474}"/>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03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F84B46FE-7464-9BE6-8091-0554DA025F14}"/>
              </a:ext>
            </a:extLst>
          </p:cNvPr>
          <p:cNvPicPr/>
          <p:nvPr/>
        </p:nvPicPr>
        <p:blipFill>
          <a:blip r:embed="rId2" cstate="print"/>
          <a:stretch>
            <a:fillRect/>
          </a:stretch>
        </p:blipFill>
        <p:spPr>
          <a:xfrm>
            <a:off x="7607431" y="0"/>
            <a:ext cx="989814" cy="1299169"/>
          </a:xfrm>
          <a:prstGeom prst="rect">
            <a:avLst/>
          </a:prstGeom>
        </p:spPr>
      </p:pic>
      <p:sp>
        <p:nvSpPr>
          <p:cNvPr id="3" name="object 7">
            <a:extLst>
              <a:ext uri="{FF2B5EF4-FFF2-40B4-BE49-F238E27FC236}">
                <a16:creationId xmlns:a16="http://schemas.microsoft.com/office/drawing/2014/main" id="{CE7CDA26-D7F1-5F02-CB3E-F65DC42E1344}"/>
              </a:ext>
            </a:extLst>
          </p:cNvPr>
          <p:cNvSpPr txBox="1">
            <a:spLocks/>
          </p:cNvSpPr>
          <p:nvPr/>
        </p:nvSpPr>
        <p:spPr>
          <a:xfrm>
            <a:off x="400410" y="301408"/>
            <a:ext cx="8480425" cy="670696"/>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dirty="0"/>
          </a:p>
        </p:txBody>
      </p:sp>
      <p:sp>
        <p:nvSpPr>
          <p:cNvPr id="4" name="object 8">
            <a:extLst>
              <a:ext uri="{FF2B5EF4-FFF2-40B4-BE49-F238E27FC236}">
                <a16:creationId xmlns:a16="http://schemas.microsoft.com/office/drawing/2014/main" id="{49FA9BF3-EF1F-2AAF-9ADB-6535D6D27F09}"/>
              </a:ext>
            </a:extLst>
          </p:cNvPr>
          <p:cNvSpPr txBox="1"/>
          <p:nvPr/>
        </p:nvSpPr>
        <p:spPr>
          <a:xfrm>
            <a:off x="10198624" y="352704"/>
            <a:ext cx="22860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5" name="TextBox 4">
            <a:extLst>
              <a:ext uri="{FF2B5EF4-FFF2-40B4-BE49-F238E27FC236}">
                <a16:creationId xmlns:a16="http://schemas.microsoft.com/office/drawing/2014/main" id="{5FAF2435-174F-9054-EF3E-FEDAFFF632FC}"/>
              </a:ext>
            </a:extLst>
          </p:cNvPr>
          <p:cNvSpPr txBox="1"/>
          <p:nvPr/>
        </p:nvSpPr>
        <p:spPr>
          <a:xfrm>
            <a:off x="290254" y="1167195"/>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
        <p:nvSpPr>
          <p:cNvPr id="6" name="object 6">
            <a:extLst>
              <a:ext uri="{FF2B5EF4-FFF2-40B4-BE49-F238E27FC236}">
                <a16:creationId xmlns:a16="http://schemas.microsoft.com/office/drawing/2014/main" id="{E0D1F37C-B26F-AEBB-44EC-3BBD65EDEA04}"/>
              </a:ext>
            </a:extLst>
          </p:cNvPr>
          <p:cNvSpPr/>
          <p:nvPr/>
        </p:nvSpPr>
        <p:spPr>
          <a:xfrm>
            <a:off x="8637568" y="53266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7" name="object 6">
            <a:extLst>
              <a:ext uri="{FF2B5EF4-FFF2-40B4-BE49-F238E27FC236}">
                <a16:creationId xmlns:a16="http://schemas.microsoft.com/office/drawing/2014/main" id="{8FC64A38-3F94-1B3B-03E8-DD2D30332A60}"/>
              </a:ext>
            </a:extLst>
          </p:cNvPr>
          <p:cNvSpPr/>
          <p:nvPr/>
        </p:nvSpPr>
        <p:spPr>
          <a:xfrm>
            <a:off x="7549324" y="53486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8" name="object 6">
            <a:extLst>
              <a:ext uri="{FF2B5EF4-FFF2-40B4-BE49-F238E27FC236}">
                <a16:creationId xmlns:a16="http://schemas.microsoft.com/office/drawing/2014/main" id="{556EC93B-79E8-36FF-CCAD-1448B3E31922}"/>
              </a:ext>
            </a:extLst>
          </p:cNvPr>
          <p:cNvSpPr/>
          <p:nvPr/>
        </p:nvSpPr>
        <p:spPr>
          <a:xfrm>
            <a:off x="8081461" y="50390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9" name="object 6">
            <a:extLst>
              <a:ext uri="{FF2B5EF4-FFF2-40B4-BE49-F238E27FC236}">
                <a16:creationId xmlns:a16="http://schemas.microsoft.com/office/drawing/2014/main" id="{53184188-02D1-244F-BF23-14EC50A3D393}"/>
              </a:ext>
            </a:extLst>
          </p:cNvPr>
          <p:cNvSpPr/>
          <p:nvPr/>
        </p:nvSpPr>
        <p:spPr>
          <a:xfrm>
            <a:off x="7573714" y="596777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0" name="object 6">
            <a:extLst>
              <a:ext uri="{FF2B5EF4-FFF2-40B4-BE49-F238E27FC236}">
                <a16:creationId xmlns:a16="http://schemas.microsoft.com/office/drawing/2014/main" id="{2487BB18-4A54-0697-54EF-797BFA023172}"/>
              </a:ext>
            </a:extLst>
          </p:cNvPr>
          <p:cNvSpPr/>
          <p:nvPr/>
        </p:nvSpPr>
        <p:spPr>
          <a:xfrm>
            <a:off x="8110639" y="6238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
        <p:nvSpPr>
          <p:cNvPr id="11" name="object 6">
            <a:extLst>
              <a:ext uri="{FF2B5EF4-FFF2-40B4-BE49-F238E27FC236}">
                <a16:creationId xmlns:a16="http://schemas.microsoft.com/office/drawing/2014/main" id="{06A81D1D-27C0-DBCE-DCD0-6F78F33D65E6}"/>
              </a:ext>
            </a:extLst>
          </p:cNvPr>
          <p:cNvSpPr/>
          <p:nvPr/>
        </p:nvSpPr>
        <p:spPr>
          <a:xfrm>
            <a:off x="8661958" y="5932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gradFill flip="none" rotWithShape="1">
            <a:gsLst>
              <a:gs pos="0">
                <a:srgbClr val="B394F0">
                  <a:shade val="30000"/>
                  <a:satMod val="115000"/>
                </a:srgbClr>
              </a:gs>
              <a:gs pos="50000">
                <a:srgbClr val="B394F0">
                  <a:shade val="67500"/>
                  <a:satMod val="115000"/>
                </a:srgbClr>
              </a:gs>
              <a:gs pos="100000">
                <a:srgbClr val="B394F0">
                  <a:shade val="100000"/>
                  <a:satMod val="115000"/>
                </a:srgbClr>
              </a:gs>
            </a:gsLst>
            <a:lin ang="8100000" scaled="1"/>
            <a:tileRect/>
          </a:gradFill>
        </p:spPr>
        <p:txBody>
          <a:bodyPr wrap="square" lIns="0" tIns="0" rIns="0" bIns="0" rtlCol="0"/>
          <a:lstStyle/>
          <a:p>
            <a:endParaRPr/>
          </a:p>
        </p:txBody>
      </p:sp>
    </p:spTree>
    <p:extLst>
      <p:ext uri="{BB962C8B-B14F-4D97-AF65-F5344CB8AC3E}">
        <p14:creationId xmlns:p14="http://schemas.microsoft.com/office/powerpoint/2010/main" val="237460173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1006</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Roboto</vt:lpstr>
      <vt:lpstr>Times New Roman</vt:lpstr>
      <vt:lpstr>Trebuchet MS</vt:lpstr>
      <vt:lpstr>Wingdings</vt:lpstr>
      <vt:lpstr>Wingdings 3</vt:lpstr>
      <vt:lpstr>Facet</vt:lpstr>
      <vt:lpstr>PowerPoint Presentation</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Namtha Dharani</dc:creator>
  <cp:lastModifiedBy>Namtha Dharani</cp:lastModifiedBy>
  <cp:revision>2</cp:revision>
  <dcterms:created xsi:type="dcterms:W3CDTF">2024-09-03T05:25:12Z</dcterms:created>
  <dcterms:modified xsi:type="dcterms:W3CDTF">2024-09-04T08:53:03Z</dcterms:modified>
</cp:coreProperties>
</file>