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1A_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11_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76" r:id="rId7"/>
    <p:sldId id="281" r:id="rId8"/>
    <p:sldId id="258" r:id="rId9"/>
    <p:sldId id="259" r:id="rId10"/>
    <p:sldId id="261" r:id="rId11"/>
    <p:sldId id="260" r:id="rId12"/>
    <p:sldId id="291" r:id="rId13"/>
    <p:sldId id="287" r:id="rId14"/>
    <p:sldId id="292" r:id="rId15"/>
    <p:sldId id="282" r:id="rId16"/>
    <p:sldId id="297" r:id="rId17"/>
    <p:sldId id="266" r:id="rId18"/>
    <p:sldId id="283" r:id="rId19"/>
    <p:sldId id="269" r:id="rId20"/>
    <p:sldId id="270" r:id="rId21"/>
    <p:sldId id="272" r:id="rId22"/>
    <p:sldId id="273" r:id="rId23"/>
    <p:sldId id="294" r:id="rId24"/>
    <p:sldId id="284" r:id="rId25"/>
    <p:sldId id="274" r:id="rId26"/>
    <p:sldId id="293" r:id="rId27"/>
    <p:sldId id="295" r:id="rId28"/>
    <p:sldId id="285" r:id="rId29"/>
    <p:sldId id="298" r:id="rId30"/>
    <p:sldId id="299" r:id="rId31"/>
    <p:sldId id="301" r:id="rId32"/>
    <p:sldId id="300" r:id="rId33"/>
    <p:sldId id="296"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7CF5EA-CB5D-C911-39B3-A0FEC9296EC5}" name="Nam Nhat Hoang Tran" initials="NT" userId="S::trann2@newpaltz.edu::c7136ced-85ed-4b19-994c-6c3f83ed77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8425A-2677-42DE-9C1A-AB1C90600F71}" v="14" dt="2023-05-16T20:38:15.763"/>
    <p1510:client id="{060891BC-C635-4184-A59A-FDD0246F0BE3}" v="34" dt="2023-05-15T19:45:07.508"/>
    <p1510:client id="{0DFF78CF-2E51-4081-BEB8-82DCE563F4D4}" v="677" dt="2023-05-15T21:07:43.928"/>
    <p1510:client id="{15BF8765-0F52-4337-8C74-A9C3A13789FD}" v="17" dt="2023-05-16T15:45:32.289"/>
    <p1510:client id="{2051DC5E-699B-4AE8-A2EE-297D2264A056}" v="122" dt="2023-05-15T19:18:13.484"/>
    <p1510:client id="{221C5717-C81B-4C50-A627-739FBC9B6C19}" v="15" dt="2023-05-16T19:53:27.932"/>
    <p1510:client id="{2A28540F-669F-4643-87FB-CD4C233BFFD5}" v="8" dt="2023-05-15T21:32:27.704"/>
    <p1510:client id="{2A453C1D-A2F0-46D8-9B59-E07288E53858}" v="12" dt="2023-05-16T16:00:26.293"/>
    <p1510:client id="{2DD020BD-BB96-4BC1-A5F8-6E2B00FE7B8D}" v="12" dt="2023-05-15T19:52:51.030"/>
    <p1510:client id="{312FDF1C-6F76-4B0E-9D44-A772A1CE7698}" v="32" dt="2023-05-16T19:23:46.829"/>
    <p1510:client id="{33C5A369-6EAF-4901-AD67-DC1CA8AEBE7C}" v="438" dt="2023-05-15T19:45:40.818"/>
    <p1510:client id="{38073543-0A31-4CF9-909B-D48DA80DF135}" v="234" dt="2023-05-16T19:28:22.221"/>
    <p1510:client id="{38264291-C820-426A-9794-F9444C96DA98}" v="64" dt="2023-05-16T19:16:29.533"/>
    <p1510:client id="{3939925B-45F7-4F4B-ACD3-08AA852FC392}" v="5" dt="2023-05-16T19:30:45.190"/>
    <p1510:client id="{3CDDFA23-0893-4A63-B7B4-B41CDA6A1353}" v="74" dt="2023-05-16T20:03:36.904"/>
    <p1510:client id="{4D3DE293-B343-4488-9DFD-60C602B8E160}" v="12" dt="2023-05-16T20:52:00.442"/>
    <p1510:client id="{4D6A5CFD-8797-45C1-9F6F-12E6F65F97C2}" v="67" dt="2023-05-16T19:46:35.348"/>
    <p1510:client id="{55F6B02C-ED64-48C0-9F37-741D6B583153}" v="5" dt="2023-05-16T20:14:21.245"/>
    <p1510:client id="{5D884DC4-7514-4C03-8B0B-0C9EFFEDB24F}" v="86" dt="2023-05-15T20:01:21.093"/>
    <p1510:client id="{67A2C98D-27F8-44CC-BBF6-F40612D88ADB}" v="585" dt="2023-05-15T21:26:02.504"/>
    <p1510:client id="{6D9EAC22-E0F8-490C-BFFF-E364E0930E6F}" v="25" dt="2023-05-15T19:44:36.657"/>
    <p1510:client id="{71C23BB6-34D9-4DC0-8724-2A2E3E2C3F7F}" v="26" dt="2023-05-16T20:35:04.513"/>
    <p1510:client id="{7FA3A9E2-B43A-402A-9E7D-7CC2A4C74E10}" v="84" dt="2023-05-16T19:08:35.723"/>
    <p1510:client id="{88665C2C-1CEA-4AE2-BFB8-0F2D8FBC3AC8}" v="29" dt="2023-05-16T20:29:16.337"/>
    <p1510:client id="{88924AAA-6D24-495E-9C53-ED1E07B2A631}" v="16" dt="2023-05-16T19:36:33.862"/>
    <p1510:client id="{9A194D11-76DB-4964-8FE7-38AB280C9F59}" v="11" dt="2023-05-16T16:13:10.557"/>
    <p1510:client id="{A1013F79-DFED-43BB-A56B-4423E701070F}" v="1" dt="2023-05-15T20:01:19.589"/>
    <p1510:client id="{A7684D69-CEFE-40AB-AFC6-3701CE2CEE79}" v="31" dt="2023-05-16T15:25:27.604"/>
    <p1510:client id="{B76DB8EC-B8D4-483D-A60B-7412919582A4}" v="7" dt="2023-05-16T16:21:18.700"/>
    <p1510:client id="{C72D4458-718B-42F7-B4E2-7C40F99A4FB3}" v="166" dt="2023-05-15T21:58:50.156"/>
    <p1510:client id="{C77F5225-FD80-485D-BC2D-0C604B60EFF5}" v="313" dt="2023-05-16T16:16:04.726"/>
    <p1510:client id="{CB846381-7154-424B-AE87-A0A7EF26574A}" v="100" dt="2023-05-16T20:27:34.314"/>
    <p1510:client id="{D6C0F6AF-BACC-4756-A8E0-97D26C80A373}" v="5" dt="2023-05-15T21:46:07.061"/>
    <p1510:client id="{D806B59F-C008-4B77-9A24-8FFC0E2C980E}" v="203" dt="2023-05-14T21:21:34.893"/>
    <p1510:client id="{DD3324A0-2150-49E6-8B97-E12C33A25794}" v="48" dt="2023-05-16T15:57:32.899"/>
    <p1510:client id="{E4BD0D3F-FC5A-411C-B587-6BF73C31388C}" v="433" dt="2023-05-15T21:59:12.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Nhat Hoang Tran" userId="S::trann2@newpaltz.edu::c7136ced-85ed-4b19-994c-6c3f83ed7777" providerId="AD" clId="Web-{6D9EAC22-E0F8-490C-BFFF-E364E0930E6F}"/>
    <pc:docChg chg="delSld modSld sldOrd">
      <pc:chgData name="Nam Nhat Hoang Tran" userId="S::trann2@newpaltz.edu::c7136ced-85ed-4b19-994c-6c3f83ed7777" providerId="AD" clId="Web-{6D9EAC22-E0F8-490C-BFFF-E364E0930E6F}" dt="2023-05-15T19:44:36.657" v="23"/>
      <pc:docMkLst>
        <pc:docMk/>
      </pc:docMkLst>
      <pc:sldChg chg="ord">
        <pc:chgData name="Nam Nhat Hoang Tran" userId="S::trann2@newpaltz.edu::c7136ced-85ed-4b19-994c-6c3f83ed7777" providerId="AD" clId="Web-{6D9EAC22-E0F8-490C-BFFF-E364E0930E6F}" dt="2023-05-15T19:44:36.657" v="23"/>
        <pc:sldMkLst>
          <pc:docMk/>
          <pc:sldMk cId="0" sldId="261"/>
        </pc:sldMkLst>
      </pc:sldChg>
      <pc:sldChg chg="ord">
        <pc:chgData name="Nam Nhat Hoang Tran" userId="S::trann2@newpaltz.edu::c7136ced-85ed-4b19-994c-6c3f83ed7777" providerId="AD" clId="Web-{6D9EAC22-E0F8-490C-BFFF-E364E0930E6F}" dt="2023-05-15T18:50:25.191" v="4"/>
        <pc:sldMkLst>
          <pc:docMk/>
          <pc:sldMk cId="0" sldId="264"/>
        </pc:sldMkLst>
      </pc:sldChg>
      <pc:sldChg chg="modSp">
        <pc:chgData name="Nam Nhat Hoang Tran" userId="S::trann2@newpaltz.edu::c7136ced-85ed-4b19-994c-6c3f83ed7777" providerId="AD" clId="Web-{6D9EAC22-E0F8-490C-BFFF-E364E0930E6F}" dt="2023-05-15T18:58:08.098" v="19" actId="1076"/>
        <pc:sldMkLst>
          <pc:docMk/>
          <pc:sldMk cId="0" sldId="269"/>
        </pc:sldMkLst>
        <pc:spChg chg="mod">
          <ac:chgData name="Nam Nhat Hoang Tran" userId="S::trann2@newpaltz.edu::c7136ced-85ed-4b19-994c-6c3f83ed7777" providerId="AD" clId="Web-{6D9EAC22-E0F8-490C-BFFF-E364E0930E6F}" dt="2023-05-15T18:58:08.005" v="18" actId="20577"/>
          <ac:spMkLst>
            <pc:docMk/>
            <pc:sldMk cId="0" sldId="269"/>
            <ac:spMk id="2" creationId="{2464DBF0-7476-9014-24B7-431E6D04C2AC}"/>
          </ac:spMkLst>
        </pc:spChg>
        <pc:spChg chg="mod">
          <ac:chgData name="Nam Nhat Hoang Tran" userId="S::trann2@newpaltz.edu::c7136ced-85ed-4b19-994c-6c3f83ed7777" providerId="AD" clId="Web-{6D9EAC22-E0F8-490C-BFFF-E364E0930E6F}" dt="2023-05-15T18:58:08.098" v="19" actId="1076"/>
          <ac:spMkLst>
            <pc:docMk/>
            <pc:sldMk cId="0" sldId="269"/>
            <ac:spMk id="3" creationId="{8F6E63BC-1E81-96B9-3CCA-96C63BA1DA10}"/>
          </ac:spMkLst>
        </pc:spChg>
      </pc:sldChg>
      <pc:sldChg chg="ord">
        <pc:chgData name="Nam Nhat Hoang Tran" userId="S::trann2@newpaltz.edu::c7136ced-85ed-4b19-994c-6c3f83ed7777" providerId="AD" clId="Web-{6D9EAC22-E0F8-490C-BFFF-E364E0930E6F}" dt="2023-05-15T19:44:33.704" v="20"/>
        <pc:sldMkLst>
          <pc:docMk/>
          <pc:sldMk cId="0" sldId="275"/>
        </pc:sldMkLst>
      </pc:sldChg>
      <pc:sldChg chg="modSp del">
        <pc:chgData name="Nam Nhat Hoang Tran" userId="S::trann2@newpaltz.edu::c7136ced-85ed-4b19-994c-6c3f83ed7777" providerId="AD" clId="Web-{6D9EAC22-E0F8-490C-BFFF-E364E0930E6F}" dt="2023-05-15T18:49:57.549" v="2"/>
        <pc:sldMkLst>
          <pc:docMk/>
          <pc:sldMk cId="0" sldId="279"/>
        </pc:sldMkLst>
        <pc:spChg chg="mod">
          <ac:chgData name="Nam Nhat Hoang Tran" userId="S::trann2@newpaltz.edu::c7136ced-85ed-4b19-994c-6c3f83ed7777" providerId="AD" clId="Web-{6D9EAC22-E0F8-490C-BFFF-E364E0930E6F}" dt="2023-05-15T18:49:55.580" v="1" actId="1076"/>
          <ac:spMkLst>
            <pc:docMk/>
            <pc:sldMk cId="0" sldId="279"/>
            <ac:spMk id="2" creationId="{4EFDA03D-99C9-6587-ABA6-D7E734626D18}"/>
          </ac:spMkLst>
        </pc:spChg>
      </pc:sldChg>
      <pc:sldChg chg="ord">
        <pc:chgData name="Nam Nhat Hoang Tran" userId="S::trann2@newpaltz.edu::c7136ced-85ed-4b19-994c-6c3f83ed7777" providerId="AD" clId="Web-{6D9EAC22-E0F8-490C-BFFF-E364E0930E6F}" dt="2023-05-15T19:44:35.266" v="22"/>
        <pc:sldMkLst>
          <pc:docMk/>
          <pc:sldMk cId="0" sldId="283"/>
        </pc:sldMkLst>
      </pc:sldChg>
      <pc:sldChg chg="ord">
        <pc:chgData name="Nam Nhat Hoang Tran" userId="S::trann2@newpaltz.edu::c7136ced-85ed-4b19-994c-6c3f83ed7777" providerId="AD" clId="Web-{6D9EAC22-E0F8-490C-BFFF-E364E0930E6F}" dt="2023-05-15T18:50:22.425" v="3"/>
        <pc:sldMkLst>
          <pc:docMk/>
          <pc:sldMk cId="3837118952" sldId="290"/>
        </pc:sldMkLst>
      </pc:sldChg>
    </pc:docChg>
  </pc:docChgLst>
  <pc:docChgLst>
    <pc:chgData name="Juliette Patterson" userId="S::pattersj7@newpaltz.edu::5409ae04-96ab-4532-8d06-15ece7833f6d" providerId="AD" clId="Web-{C72D4458-718B-42F7-B4E2-7C40F99A4FB3}"/>
    <pc:docChg chg="modSld">
      <pc:chgData name="Juliette Patterson" userId="S::pattersj7@newpaltz.edu::5409ae04-96ab-4532-8d06-15ece7833f6d" providerId="AD" clId="Web-{C72D4458-718B-42F7-B4E2-7C40F99A4FB3}" dt="2023-05-15T21:58:50.156" v="173" actId="1076"/>
      <pc:docMkLst>
        <pc:docMk/>
      </pc:docMkLst>
      <pc:sldChg chg="modNotes">
        <pc:chgData name="Juliette Patterson" userId="S::pattersj7@newpaltz.edu::5409ae04-96ab-4532-8d06-15ece7833f6d" providerId="AD" clId="Web-{C72D4458-718B-42F7-B4E2-7C40F99A4FB3}" dt="2023-05-15T21:52:14.999" v="43"/>
        <pc:sldMkLst>
          <pc:docMk/>
          <pc:sldMk cId="0" sldId="270"/>
        </pc:sldMkLst>
      </pc:sldChg>
      <pc:sldChg chg="modSp">
        <pc:chgData name="Juliette Patterson" userId="S::pattersj7@newpaltz.edu::5409ae04-96ab-4532-8d06-15ece7833f6d" providerId="AD" clId="Web-{C72D4458-718B-42F7-B4E2-7C40F99A4FB3}" dt="2023-05-15T21:56:37.229" v="146" actId="20577"/>
        <pc:sldMkLst>
          <pc:docMk/>
          <pc:sldMk cId="0" sldId="285"/>
        </pc:sldMkLst>
        <pc:spChg chg="mod">
          <ac:chgData name="Juliette Patterson" userId="S::pattersj7@newpaltz.edu::5409ae04-96ab-4532-8d06-15ece7833f6d" providerId="AD" clId="Web-{C72D4458-718B-42F7-B4E2-7C40F99A4FB3}" dt="2023-05-15T21:56:37.229" v="146" actId="20577"/>
          <ac:spMkLst>
            <pc:docMk/>
            <pc:sldMk cId="0" sldId="285"/>
            <ac:spMk id="3" creationId="{ED2F94AD-8164-D446-2A07-5F9469C9DECB}"/>
          </ac:spMkLst>
        </pc:spChg>
      </pc:sldChg>
      <pc:sldChg chg="addSp delSp modSp">
        <pc:chgData name="Juliette Patterson" userId="S::pattersj7@newpaltz.edu::5409ae04-96ab-4532-8d06-15ece7833f6d" providerId="AD" clId="Web-{C72D4458-718B-42F7-B4E2-7C40F99A4FB3}" dt="2023-05-15T21:58:50.156" v="173" actId="1076"/>
        <pc:sldMkLst>
          <pc:docMk/>
          <pc:sldMk cId="350185706" sldId="295"/>
        </pc:sldMkLst>
        <pc:picChg chg="add del mod">
          <ac:chgData name="Juliette Patterson" userId="S::pattersj7@newpaltz.edu::5409ae04-96ab-4532-8d06-15ece7833f6d" providerId="AD" clId="Web-{C72D4458-718B-42F7-B4E2-7C40F99A4FB3}" dt="2023-05-15T21:57:59.935" v="156"/>
          <ac:picMkLst>
            <pc:docMk/>
            <pc:sldMk cId="350185706" sldId="295"/>
            <ac:picMk id="3" creationId="{DC49B817-119B-F1BD-C0D0-1B256E062780}"/>
          </ac:picMkLst>
        </pc:picChg>
        <pc:picChg chg="mod">
          <ac:chgData name="Juliette Patterson" userId="S::pattersj7@newpaltz.edu::5409ae04-96ab-4532-8d06-15ece7833f6d" providerId="AD" clId="Web-{C72D4458-718B-42F7-B4E2-7C40F99A4FB3}" dt="2023-05-15T21:58:50.156" v="173" actId="1076"/>
          <ac:picMkLst>
            <pc:docMk/>
            <pc:sldMk cId="350185706" sldId="295"/>
            <ac:picMk id="5" creationId="{9903DFB6-4FAF-D4EE-326B-14B6823E0CF0}"/>
          </ac:picMkLst>
        </pc:picChg>
        <pc:picChg chg="add mod modCrop">
          <ac:chgData name="Juliette Patterson" userId="S::pattersj7@newpaltz.edu::5409ae04-96ab-4532-8d06-15ece7833f6d" providerId="AD" clId="Web-{C72D4458-718B-42F7-B4E2-7C40F99A4FB3}" dt="2023-05-15T21:58:44.859" v="171" actId="1076"/>
          <ac:picMkLst>
            <pc:docMk/>
            <pc:sldMk cId="350185706" sldId="295"/>
            <ac:picMk id="6" creationId="{33B908E4-4578-3D68-1729-9790F088B87B}"/>
          </ac:picMkLst>
        </pc:picChg>
      </pc:sldChg>
      <pc:sldChg chg="addSp delSp modSp">
        <pc:chgData name="Juliette Patterson" userId="S::pattersj7@newpaltz.edu::5409ae04-96ab-4532-8d06-15ece7833f6d" providerId="AD" clId="Web-{C72D4458-718B-42F7-B4E2-7C40F99A4FB3}" dt="2023-05-15T21:53:48.003" v="46" actId="1076"/>
        <pc:sldMkLst>
          <pc:docMk/>
          <pc:sldMk cId="885668298" sldId="296"/>
        </pc:sldMkLst>
        <pc:spChg chg="del">
          <ac:chgData name="Juliette Patterson" userId="S::pattersj7@newpaltz.edu::5409ae04-96ab-4532-8d06-15ece7833f6d" providerId="AD" clId="Web-{C72D4458-718B-42F7-B4E2-7C40F99A4FB3}" dt="2023-05-15T21:53:36.565" v="44"/>
          <ac:spMkLst>
            <pc:docMk/>
            <pc:sldMk cId="885668298" sldId="296"/>
            <ac:spMk id="9" creationId="{8E6438AB-3AEE-C9D5-0AA6-FCCF994E2FA8}"/>
          </ac:spMkLst>
        </pc:spChg>
        <pc:picChg chg="add mod ord">
          <ac:chgData name="Juliette Patterson" userId="S::pattersj7@newpaltz.edu::5409ae04-96ab-4532-8d06-15ece7833f6d" providerId="AD" clId="Web-{C72D4458-718B-42F7-B4E2-7C40F99A4FB3}" dt="2023-05-15T21:53:48.003" v="46" actId="1076"/>
          <ac:picMkLst>
            <pc:docMk/>
            <pc:sldMk cId="885668298" sldId="296"/>
            <ac:picMk id="3" creationId="{C47D4642-232B-9D84-AEFF-D9065D48FFC8}"/>
          </ac:picMkLst>
        </pc:picChg>
      </pc:sldChg>
    </pc:docChg>
  </pc:docChgLst>
  <pc:docChgLst>
    <pc:chgData name="Juliette Patterson" userId="S::pattersj7@newpaltz.edu::5409ae04-96ab-4532-8d06-15ece7833f6d" providerId="AD" clId="Web-{33C5A369-6EAF-4901-AD67-DC1CA8AEBE7C}"/>
    <pc:docChg chg="addSld delSld modSld sldOrd modMainMaster">
      <pc:chgData name="Juliette Patterson" userId="S::pattersj7@newpaltz.edu::5409ae04-96ab-4532-8d06-15ece7833f6d" providerId="AD" clId="Web-{33C5A369-6EAF-4901-AD67-DC1CA8AEBE7C}" dt="2023-05-15T19:45:40.818" v="423" actId="20577"/>
      <pc:docMkLst>
        <pc:docMk/>
      </pc:docMkLst>
      <pc:sldChg chg="addSp delSp modSp">
        <pc:chgData name="Juliette Patterson" userId="S::pattersj7@newpaltz.edu::5409ae04-96ab-4532-8d06-15ece7833f6d" providerId="AD" clId="Web-{33C5A369-6EAF-4901-AD67-DC1CA8AEBE7C}" dt="2023-05-15T19:27:40.233" v="318"/>
        <pc:sldMkLst>
          <pc:docMk/>
          <pc:sldMk cId="0" sldId="256"/>
        </pc:sldMkLst>
        <pc:spChg chg="del">
          <ac:chgData name="Juliette Patterson" userId="S::pattersj7@newpaltz.edu::5409ae04-96ab-4532-8d06-15ece7833f6d" providerId="AD" clId="Web-{33C5A369-6EAF-4901-AD67-DC1CA8AEBE7C}" dt="2023-05-15T19:25:07.446" v="232"/>
          <ac:spMkLst>
            <pc:docMk/>
            <pc:sldMk cId="0" sldId="256"/>
            <ac:spMk id="6" creationId="{15368805-1196-5D71-61A0-9B233C06E9B2}"/>
          </ac:spMkLst>
        </pc:spChg>
        <pc:spChg chg="del mod">
          <ac:chgData name="Juliette Patterson" userId="S::pattersj7@newpaltz.edu::5409ae04-96ab-4532-8d06-15ece7833f6d" providerId="AD" clId="Web-{33C5A369-6EAF-4901-AD67-DC1CA8AEBE7C}" dt="2023-05-15T19:25:06.602" v="231"/>
          <ac:spMkLst>
            <pc:docMk/>
            <pc:sldMk cId="0" sldId="256"/>
            <ac:spMk id="7" creationId="{53EE95AF-6E37-7182-BECE-718D4207962A}"/>
          </ac:spMkLst>
        </pc:spChg>
        <pc:spChg chg="add del mod">
          <ac:chgData name="Juliette Patterson" userId="S::pattersj7@newpaltz.edu::5409ae04-96ab-4532-8d06-15ece7833f6d" providerId="AD" clId="Web-{33C5A369-6EAF-4901-AD67-DC1CA8AEBE7C}" dt="2023-05-15T19:27:38.186" v="317"/>
          <ac:spMkLst>
            <pc:docMk/>
            <pc:sldMk cId="0" sldId="256"/>
            <ac:spMk id="8" creationId="{FD2A1D02-2DD6-079E-061B-AA0B5D93DA2A}"/>
          </ac:spMkLst>
        </pc:spChg>
        <pc:spChg chg="add mod">
          <ac:chgData name="Juliette Patterson" userId="S::pattersj7@newpaltz.edu::5409ae04-96ab-4532-8d06-15ece7833f6d" providerId="AD" clId="Web-{33C5A369-6EAF-4901-AD67-DC1CA8AEBE7C}" dt="2023-05-15T19:27:40.233" v="318"/>
          <ac:spMkLst>
            <pc:docMk/>
            <pc:sldMk cId="0" sldId="256"/>
            <ac:spMk id="9" creationId="{E3F52A08-8D81-29A9-2D2E-A74CBBB51F66}"/>
          </ac:spMkLst>
        </pc:spChg>
      </pc:sldChg>
      <pc:sldChg chg="addSp delSp modSp">
        <pc:chgData name="Juliette Patterson" userId="S::pattersj7@newpaltz.edu::5409ae04-96ab-4532-8d06-15ece7833f6d" providerId="AD" clId="Web-{33C5A369-6EAF-4901-AD67-DC1CA8AEBE7C}" dt="2023-05-15T19:27:42.123" v="319"/>
        <pc:sldMkLst>
          <pc:docMk/>
          <pc:sldMk cId="0" sldId="257"/>
        </pc:sldMkLst>
        <pc:spChg chg="del">
          <ac:chgData name="Juliette Patterson" userId="S::pattersj7@newpaltz.edu::5409ae04-96ab-4532-8d06-15ece7833f6d" providerId="AD" clId="Web-{33C5A369-6EAF-4901-AD67-DC1CA8AEBE7C}" dt="2023-05-15T19:24:59.508" v="229"/>
          <ac:spMkLst>
            <pc:docMk/>
            <pc:sldMk cId="0" sldId="257"/>
            <ac:spMk id="4" creationId="{E31425DC-BD85-7274-C677-05AAB02E0C21}"/>
          </ac:spMkLst>
        </pc:spChg>
        <pc:spChg chg="del">
          <ac:chgData name="Juliette Patterson" userId="S::pattersj7@newpaltz.edu::5409ae04-96ab-4532-8d06-15ece7833f6d" providerId="AD" clId="Web-{33C5A369-6EAF-4901-AD67-DC1CA8AEBE7C}" dt="2023-05-15T19:24:58.571" v="228"/>
          <ac:spMkLst>
            <pc:docMk/>
            <pc:sldMk cId="0" sldId="257"/>
            <ac:spMk id="5" creationId="{83B5BA2D-ADC4-FDBD-49D3-EFAB9366F53C}"/>
          </ac:spMkLst>
        </pc:spChg>
        <pc:spChg chg="add mod">
          <ac:chgData name="Juliette Patterson" userId="S::pattersj7@newpaltz.edu::5409ae04-96ab-4532-8d06-15ece7833f6d" providerId="AD" clId="Web-{33C5A369-6EAF-4901-AD67-DC1CA8AEBE7C}" dt="2023-05-15T19:27:42.123" v="319"/>
          <ac:spMkLst>
            <pc:docMk/>
            <pc:sldMk cId="0" sldId="257"/>
            <ac:spMk id="6" creationId="{CB736EB1-3A26-350A-0A5B-CF33599697AE}"/>
          </ac:spMkLst>
        </pc:spChg>
      </pc:sldChg>
      <pc:sldChg chg="addSp delSp modSp">
        <pc:chgData name="Juliette Patterson" userId="S::pattersj7@newpaltz.edu::5409ae04-96ab-4532-8d06-15ece7833f6d" providerId="AD" clId="Web-{33C5A369-6EAF-4901-AD67-DC1CA8AEBE7C}" dt="2023-05-15T19:27:51.468" v="321" actId="1076"/>
        <pc:sldMkLst>
          <pc:docMk/>
          <pc:sldMk cId="0" sldId="258"/>
        </pc:sldMkLst>
        <pc:spChg chg="add mod">
          <ac:chgData name="Juliette Patterson" userId="S::pattersj7@newpaltz.edu::5409ae04-96ab-4532-8d06-15ece7833f6d" providerId="AD" clId="Web-{33C5A369-6EAF-4901-AD67-DC1CA8AEBE7C}" dt="2023-05-15T19:27:51.468" v="321" actId="1076"/>
          <ac:spMkLst>
            <pc:docMk/>
            <pc:sldMk cId="0" sldId="258"/>
            <ac:spMk id="4" creationId="{1D396D28-486D-F420-F22B-96B51F65D907}"/>
          </ac:spMkLst>
        </pc:spChg>
        <pc:spChg chg="del">
          <ac:chgData name="Juliette Patterson" userId="S::pattersj7@newpaltz.edu::5409ae04-96ab-4532-8d06-15ece7833f6d" providerId="AD" clId="Web-{33C5A369-6EAF-4901-AD67-DC1CA8AEBE7C}" dt="2023-05-15T19:25:11.649" v="233"/>
          <ac:spMkLst>
            <pc:docMk/>
            <pc:sldMk cId="0" sldId="258"/>
            <ac:spMk id="6" creationId="{E7F693F7-EDD5-E19D-2519-EC1E539D1E56}"/>
          </ac:spMkLst>
        </pc:spChg>
      </pc:sldChg>
      <pc:sldChg chg="addSp delSp modSp">
        <pc:chgData name="Juliette Patterson" userId="S::pattersj7@newpaltz.edu::5409ae04-96ab-4532-8d06-15ece7833f6d" providerId="AD" clId="Web-{33C5A369-6EAF-4901-AD67-DC1CA8AEBE7C}" dt="2023-05-15T19:27:42.123" v="319"/>
        <pc:sldMkLst>
          <pc:docMk/>
          <pc:sldMk cId="0" sldId="259"/>
        </pc:sldMkLst>
        <pc:spChg chg="del">
          <ac:chgData name="Juliette Patterson" userId="S::pattersj7@newpaltz.edu::5409ae04-96ab-4532-8d06-15ece7833f6d" providerId="AD" clId="Web-{33C5A369-6EAF-4901-AD67-DC1CA8AEBE7C}" dt="2023-05-15T19:24:42.242" v="222"/>
          <ac:spMkLst>
            <pc:docMk/>
            <pc:sldMk cId="0" sldId="259"/>
            <ac:spMk id="4" creationId="{B1151AF7-1CA2-5057-4441-376C6C44F302}"/>
          </ac:spMkLst>
        </pc:spChg>
        <pc:spChg chg="del">
          <ac:chgData name="Juliette Patterson" userId="S::pattersj7@newpaltz.edu::5409ae04-96ab-4532-8d06-15ece7833f6d" providerId="AD" clId="Web-{33C5A369-6EAF-4901-AD67-DC1CA8AEBE7C}" dt="2023-05-15T19:24:39.523" v="221"/>
          <ac:spMkLst>
            <pc:docMk/>
            <pc:sldMk cId="0" sldId="259"/>
            <ac:spMk id="5" creationId="{A1DB7B0C-03C7-3A93-8AD7-1A3A06F7AC21}"/>
          </ac:spMkLst>
        </pc:spChg>
        <pc:spChg chg="add mod">
          <ac:chgData name="Juliette Patterson" userId="S::pattersj7@newpaltz.edu::5409ae04-96ab-4532-8d06-15ece7833f6d" providerId="AD" clId="Web-{33C5A369-6EAF-4901-AD67-DC1CA8AEBE7C}" dt="2023-05-15T19:27:42.123" v="319"/>
          <ac:spMkLst>
            <pc:docMk/>
            <pc:sldMk cId="0" sldId="259"/>
            <ac:spMk id="7" creationId="{7688F8C8-372E-9CF7-0654-E3DE612F0B34}"/>
          </ac:spMkLst>
        </pc:spChg>
        <pc:picChg chg="add del mod">
          <ac:chgData name="Juliette Patterson" userId="S::pattersj7@newpaltz.edu::5409ae04-96ab-4532-8d06-15ece7833f6d" providerId="AD" clId="Web-{33C5A369-6EAF-4901-AD67-DC1CA8AEBE7C}" dt="2023-05-15T19:20:27.061" v="10"/>
          <ac:picMkLst>
            <pc:docMk/>
            <pc:sldMk cId="0" sldId="259"/>
            <ac:picMk id="3" creationId="{ACD37436-7654-8E8C-69C0-56F7DFB1A47A}"/>
          </ac:picMkLst>
        </pc:picChg>
        <pc:picChg chg="add del mod">
          <ac:chgData name="Juliette Patterson" userId="S::pattersj7@newpaltz.edu::5409ae04-96ab-4532-8d06-15ece7833f6d" providerId="AD" clId="Web-{33C5A369-6EAF-4901-AD67-DC1CA8AEBE7C}" dt="2023-05-15T19:20:28.561" v="11"/>
          <ac:picMkLst>
            <pc:docMk/>
            <pc:sldMk cId="0" sldId="259"/>
            <ac:picMk id="6" creationId="{4A94735F-67D9-FE4E-8FBF-D42EC6F5FCA8}"/>
          </ac:picMkLst>
        </pc:picChg>
      </pc:sldChg>
      <pc:sldChg chg="addSp delSp modSp">
        <pc:chgData name="Juliette Patterson" userId="S::pattersj7@newpaltz.edu::5409ae04-96ab-4532-8d06-15ece7833f6d" providerId="AD" clId="Web-{33C5A369-6EAF-4901-AD67-DC1CA8AEBE7C}" dt="2023-05-15T19:27:42.123" v="319"/>
        <pc:sldMkLst>
          <pc:docMk/>
          <pc:sldMk cId="0" sldId="260"/>
        </pc:sldMkLst>
        <pc:spChg chg="mod">
          <ac:chgData name="Juliette Patterson" userId="S::pattersj7@newpaltz.edu::5409ae04-96ab-4532-8d06-15ece7833f6d" providerId="AD" clId="Web-{33C5A369-6EAF-4901-AD67-DC1CA8AEBE7C}" dt="2023-05-15T19:20:57.796" v="19" actId="1076"/>
          <ac:spMkLst>
            <pc:docMk/>
            <pc:sldMk cId="0" sldId="260"/>
            <ac:spMk id="2" creationId="{5463CB24-63AC-F063-D2FD-FFAD647FF68C}"/>
          </ac:spMkLst>
        </pc:spChg>
        <pc:spChg chg="del mod">
          <ac:chgData name="Juliette Patterson" userId="S::pattersj7@newpaltz.edu::5409ae04-96ab-4532-8d06-15ece7833f6d" providerId="AD" clId="Web-{33C5A369-6EAF-4901-AD67-DC1CA8AEBE7C}" dt="2023-05-15T19:21:27.704" v="32"/>
          <ac:spMkLst>
            <pc:docMk/>
            <pc:sldMk cId="0" sldId="260"/>
            <ac:spMk id="3" creationId="{71AF2191-4226-B0D0-F68C-B1FCAD74EF49}"/>
          </ac:spMkLst>
        </pc:spChg>
        <pc:spChg chg="del mod">
          <ac:chgData name="Juliette Patterson" userId="S::pattersj7@newpaltz.edu::5409ae04-96ab-4532-8d06-15ece7833f6d" providerId="AD" clId="Web-{33C5A369-6EAF-4901-AD67-DC1CA8AEBE7C}" dt="2023-05-15T19:25:15.821" v="235"/>
          <ac:spMkLst>
            <pc:docMk/>
            <pc:sldMk cId="0" sldId="260"/>
            <ac:spMk id="4" creationId="{B8F59E59-8B41-422B-5F84-200E52FA9883}"/>
          </ac:spMkLst>
        </pc:spChg>
        <pc:spChg chg="del">
          <ac:chgData name="Juliette Patterson" userId="S::pattersj7@newpaltz.edu::5409ae04-96ab-4532-8d06-15ece7833f6d" providerId="AD" clId="Web-{33C5A369-6EAF-4901-AD67-DC1CA8AEBE7C}" dt="2023-05-15T19:24:37.711" v="220"/>
          <ac:spMkLst>
            <pc:docMk/>
            <pc:sldMk cId="0" sldId="260"/>
            <ac:spMk id="7" creationId="{795D7217-5009-BA90-0B89-97AAAF6B1300}"/>
          </ac:spMkLst>
        </pc:spChg>
        <pc:spChg chg="add mod">
          <ac:chgData name="Juliette Patterson" userId="S::pattersj7@newpaltz.edu::5409ae04-96ab-4532-8d06-15ece7833f6d" providerId="AD" clId="Web-{33C5A369-6EAF-4901-AD67-DC1CA8AEBE7C}" dt="2023-05-15T19:27:42.123" v="319"/>
          <ac:spMkLst>
            <pc:docMk/>
            <pc:sldMk cId="0" sldId="260"/>
            <ac:spMk id="8" creationId="{C5E41475-08C7-85D7-D804-EF68E4B038B2}"/>
          </ac:spMkLst>
        </pc:spChg>
        <pc:picChg chg="mod">
          <ac:chgData name="Juliette Patterson" userId="S::pattersj7@newpaltz.edu::5409ae04-96ab-4532-8d06-15ece7833f6d" providerId="AD" clId="Web-{33C5A369-6EAF-4901-AD67-DC1CA8AEBE7C}" dt="2023-05-15T19:21:38.564" v="34" actId="1076"/>
          <ac:picMkLst>
            <pc:docMk/>
            <pc:sldMk cId="0" sldId="260"/>
            <ac:picMk id="5" creationId="{FC48B1BD-6228-E9C1-C176-FC9B6FCD6A7F}"/>
          </ac:picMkLst>
        </pc:picChg>
        <pc:picChg chg="mod">
          <ac:chgData name="Juliette Patterson" userId="S::pattersj7@newpaltz.edu::5409ae04-96ab-4532-8d06-15ece7833f6d" providerId="AD" clId="Web-{33C5A369-6EAF-4901-AD67-DC1CA8AEBE7C}" dt="2023-05-15T19:21:45.064" v="36" actId="1076"/>
          <ac:picMkLst>
            <pc:docMk/>
            <pc:sldMk cId="0" sldId="260"/>
            <ac:picMk id="6" creationId="{4444CADF-D949-1F0B-E81A-F961AADE96A3}"/>
          </ac:picMkLst>
        </pc:picChg>
      </pc:sldChg>
      <pc:sldChg chg="addSp delSp modSp">
        <pc:chgData name="Juliette Patterson" userId="S::pattersj7@newpaltz.edu::5409ae04-96ab-4532-8d06-15ece7833f6d" providerId="AD" clId="Web-{33C5A369-6EAF-4901-AD67-DC1CA8AEBE7C}" dt="2023-05-15T19:28:53.188" v="337" actId="1076"/>
        <pc:sldMkLst>
          <pc:docMk/>
          <pc:sldMk cId="0" sldId="261"/>
        </pc:sldMkLst>
        <pc:spChg chg="mod">
          <ac:chgData name="Juliette Patterson" userId="S::pattersj7@newpaltz.edu::5409ae04-96ab-4532-8d06-15ece7833f6d" providerId="AD" clId="Web-{33C5A369-6EAF-4901-AD67-DC1CA8AEBE7C}" dt="2023-05-15T19:28:01.530" v="322" actId="1076"/>
          <ac:spMkLst>
            <pc:docMk/>
            <pc:sldMk cId="0" sldId="261"/>
            <ac:spMk id="2" creationId="{1088F3F3-A408-DF7B-E6EE-89EFFF13B694}"/>
          </ac:spMkLst>
        </pc:spChg>
        <pc:spChg chg="mod">
          <ac:chgData name="Juliette Patterson" userId="S::pattersj7@newpaltz.edu::5409ae04-96ab-4532-8d06-15ece7833f6d" providerId="AD" clId="Web-{33C5A369-6EAF-4901-AD67-DC1CA8AEBE7C}" dt="2023-05-15T19:28:53.188" v="337" actId="1076"/>
          <ac:spMkLst>
            <pc:docMk/>
            <pc:sldMk cId="0" sldId="261"/>
            <ac:spMk id="3" creationId="{61182702-0F64-4591-FD35-10E3952A8319}"/>
          </ac:spMkLst>
        </pc:spChg>
        <pc:spChg chg="del">
          <ac:chgData name="Juliette Patterson" userId="S::pattersj7@newpaltz.edu::5409ae04-96ab-4532-8d06-15ece7833f6d" providerId="AD" clId="Web-{33C5A369-6EAF-4901-AD67-DC1CA8AEBE7C}" dt="2023-05-15T19:25:20.572" v="237"/>
          <ac:spMkLst>
            <pc:docMk/>
            <pc:sldMk cId="0" sldId="261"/>
            <ac:spMk id="4" creationId="{905005EF-1AF6-EA8F-C5ED-DB85DC4DF0E9}"/>
          </ac:spMkLst>
        </pc:spChg>
        <pc:spChg chg="del">
          <ac:chgData name="Juliette Patterson" userId="S::pattersj7@newpaltz.edu::5409ae04-96ab-4532-8d06-15ece7833f6d" providerId="AD" clId="Web-{33C5A369-6EAF-4901-AD67-DC1CA8AEBE7C}" dt="2023-05-15T19:24:34.117" v="219"/>
          <ac:spMkLst>
            <pc:docMk/>
            <pc:sldMk cId="0" sldId="261"/>
            <ac:spMk id="7" creationId="{FDA9229D-1961-B8F8-C9B3-5B3E10D4359B}"/>
          </ac:spMkLst>
        </pc:spChg>
        <pc:spChg chg="add mod">
          <ac:chgData name="Juliette Patterson" userId="S::pattersj7@newpaltz.edu::5409ae04-96ab-4532-8d06-15ece7833f6d" providerId="AD" clId="Web-{33C5A369-6EAF-4901-AD67-DC1CA8AEBE7C}" dt="2023-05-15T19:27:42.123" v="319"/>
          <ac:spMkLst>
            <pc:docMk/>
            <pc:sldMk cId="0" sldId="261"/>
            <ac:spMk id="8" creationId="{FC88BC31-0783-C7CE-80ED-8E81D0FE471D}"/>
          </ac:spMkLst>
        </pc:spChg>
        <pc:picChg chg="mod">
          <ac:chgData name="Juliette Patterson" userId="S::pattersj7@newpaltz.edu::5409ae04-96ab-4532-8d06-15ece7833f6d" providerId="AD" clId="Web-{33C5A369-6EAF-4901-AD67-DC1CA8AEBE7C}" dt="2023-05-15T19:28:16" v="328" actId="1076"/>
          <ac:picMkLst>
            <pc:docMk/>
            <pc:sldMk cId="0" sldId="261"/>
            <ac:picMk id="5" creationId="{29A1E06B-7F67-451D-2BA1-2BB562A1EA70}"/>
          </ac:picMkLst>
        </pc:picChg>
        <pc:picChg chg="mod">
          <ac:chgData name="Juliette Patterson" userId="S::pattersj7@newpaltz.edu::5409ae04-96ab-4532-8d06-15ece7833f6d" providerId="AD" clId="Web-{33C5A369-6EAF-4901-AD67-DC1CA8AEBE7C}" dt="2023-05-15T19:28:45.641" v="336" actId="1076"/>
          <ac:picMkLst>
            <pc:docMk/>
            <pc:sldMk cId="0" sldId="261"/>
            <ac:picMk id="6" creationId="{49E85B69-4486-CCA1-3360-0B084798F987}"/>
          </ac:picMkLst>
        </pc:picChg>
      </pc:sldChg>
      <pc:sldChg chg="addSp delSp modSp del">
        <pc:chgData name="Juliette Patterson" userId="S::pattersj7@newpaltz.edu::5409ae04-96ab-4532-8d06-15ece7833f6d" providerId="AD" clId="Web-{33C5A369-6EAF-4901-AD67-DC1CA8AEBE7C}" dt="2023-05-15T19:37:12.878" v="395"/>
        <pc:sldMkLst>
          <pc:docMk/>
          <pc:sldMk cId="0" sldId="262"/>
        </pc:sldMkLst>
        <pc:spChg chg="mod">
          <ac:chgData name="Juliette Patterson" userId="S::pattersj7@newpaltz.edu::5409ae04-96ab-4532-8d06-15ece7833f6d" providerId="AD" clId="Web-{33C5A369-6EAF-4901-AD67-DC1CA8AEBE7C}" dt="2023-05-15T19:29:37.596" v="346" actId="1076"/>
          <ac:spMkLst>
            <pc:docMk/>
            <pc:sldMk cId="0" sldId="262"/>
            <ac:spMk id="2" creationId="{C309751A-89BD-7E81-37E5-C0C2E8A7CE2D}"/>
          </ac:spMkLst>
        </pc:spChg>
        <pc:spChg chg="mod">
          <ac:chgData name="Juliette Patterson" userId="S::pattersj7@newpaltz.edu::5409ae04-96ab-4532-8d06-15ece7833f6d" providerId="AD" clId="Web-{33C5A369-6EAF-4901-AD67-DC1CA8AEBE7C}" dt="2023-05-15T19:37:04.175" v="394" actId="1076"/>
          <ac:spMkLst>
            <pc:docMk/>
            <pc:sldMk cId="0" sldId="262"/>
            <ac:spMk id="3" creationId="{B76BF860-D71E-F01C-B879-0E18A4E2B4E1}"/>
          </ac:spMkLst>
        </pc:spChg>
        <pc:spChg chg="del">
          <ac:chgData name="Juliette Patterson" userId="S::pattersj7@newpaltz.edu::5409ae04-96ab-4532-8d06-15ece7833f6d" providerId="AD" clId="Web-{33C5A369-6EAF-4901-AD67-DC1CA8AEBE7C}" dt="2023-05-15T19:25:33.978" v="246"/>
          <ac:spMkLst>
            <pc:docMk/>
            <pc:sldMk cId="0" sldId="262"/>
            <ac:spMk id="4" creationId="{C79621F4-5FDE-4C6D-3EAD-2FC78CAB2EEB}"/>
          </ac:spMkLst>
        </pc:spChg>
        <pc:spChg chg="del">
          <ac:chgData name="Juliette Patterson" userId="S::pattersj7@newpaltz.edu::5409ae04-96ab-4532-8d06-15ece7833f6d" providerId="AD" clId="Web-{33C5A369-6EAF-4901-AD67-DC1CA8AEBE7C}" dt="2023-05-15T19:25:32.744" v="245"/>
          <ac:spMkLst>
            <pc:docMk/>
            <pc:sldMk cId="0" sldId="262"/>
            <ac:spMk id="5" creationId="{CE575C8A-002D-AA1D-40D3-F2EDC5E0338F}"/>
          </ac:spMkLst>
        </pc:spChg>
        <pc:spChg chg="add mod">
          <ac:chgData name="Juliette Patterson" userId="S::pattersj7@newpaltz.edu::5409ae04-96ab-4532-8d06-15ece7833f6d" providerId="AD" clId="Web-{33C5A369-6EAF-4901-AD67-DC1CA8AEBE7C}" dt="2023-05-15T19:27:42.123" v="319"/>
          <ac:spMkLst>
            <pc:docMk/>
            <pc:sldMk cId="0" sldId="262"/>
            <ac:spMk id="6" creationId="{7F2B379C-E934-F1A3-F573-F282BA5CA2C8}"/>
          </ac:spMkLst>
        </pc:spChg>
      </pc:sldChg>
      <pc:sldChg chg="addSp delSp modSp">
        <pc:chgData name="Juliette Patterson" userId="S::pattersj7@newpaltz.edu::5409ae04-96ab-4532-8d06-15ece7833f6d" providerId="AD" clId="Web-{33C5A369-6EAF-4901-AD67-DC1CA8AEBE7C}" dt="2023-05-15T19:29:48.347" v="348" actId="1076"/>
        <pc:sldMkLst>
          <pc:docMk/>
          <pc:sldMk cId="0" sldId="263"/>
        </pc:sldMkLst>
        <pc:spChg chg="mod">
          <ac:chgData name="Juliette Patterson" userId="S::pattersj7@newpaltz.edu::5409ae04-96ab-4532-8d06-15ece7833f6d" providerId="AD" clId="Web-{33C5A369-6EAF-4901-AD67-DC1CA8AEBE7C}" dt="2023-05-15T19:29:48.347" v="348" actId="1076"/>
          <ac:spMkLst>
            <pc:docMk/>
            <pc:sldMk cId="0" sldId="263"/>
            <ac:spMk id="2" creationId="{DF0B4B80-C7CD-D3E7-7D06-A7C46ECEF96A}"/>
          </ac:spMkLst>
        </pc:spChg>
        <pc:spChg chg="del">
          <ac:chgData name="Juliette Patterson" userId="S::pattersj7@newpaltz.edu::5409ae04-96ab-4532-8d06-15ece7833f6d" providerId="AD" clId="Web-{33C5A369-6EAF-4901-AD67-DC1CA8AEBE7C}" dt="2023-05-15T19:25:40.838" v="250"/>
          <ac:spMkLst>
            <pc:docMk/>
            <pc:sldMk cId="0" sldId="263"/>
            <ac:spMk id="4" creationId="{87EDFD65-E752-E218-C275-00A3261624F9}"/>
          </ac:spMkLst>
        </pc:spChg>
        <pc:spChg chg="del">
          <ac:chgData name="Juliette Patterson" userId="S::pattersj7@newpaltz.edu::5409ae04-96ab-4532-8d06-15ece7833f6d" providerId="AD" clId="Web-{33C5A369-6EAF-4901-AD67-DC1CA8AEBE7C}" dt="2023-05-15T19:25:39.900" v="249"/>
          <ac:spMkLst>
            <pc:docMk/>
            <pc:sldMk cId="0" sldId="263"/>
            <ac:spMk id="5" creationId="{CB13DB8A-3404-DA57-1230-F5CFC4B1C661}"/>
          </ac:spMkLst>
        </pc:spChg>
        <pc:spChg chg="add mod">
          <ac:chgData name="Juliette Patterson" userId="S::pattersj7@newpaltz.edu::5409ae04-96ab-4532-8d06-15ece7833f6d" providerId="AD" clId="Web-{33C5A369-6EAF-4901-AD67-DC1CA8AEBE7C}" dt="2023-05-15T19:27:42.123" v="319"/>
          <ac:spMkLst>
            <pc:docMk/>
            <pc:sldMk cId="0" sldId="263"/>
            <ac:spMk id="6" creationId="{67AE1570-6585-3336-9C49-8D6CF4412518}"/>
          </ac:spMkLst>
        </pc:spChg>
      </pc:sldChg>
      <pc:sldChg chg="addSp delSp modSp del">
        <pc:chgData name="Juliette Patterson" userId="S::pattersj7@newpaltz.edu::5409ae04-96ab-4532-8d06-15ece7833f6d" providerId="AD" clId="Web-{33C5A369-6EAF-4901-AD67-DC1CA8AEBE7C}" dt="2023-05-15T19:34:49.639" v="382"/>
        <pc:sldMkLst>
          <pc:docMk/>
          <pc:sldMk cId="0" sldId="264"/>
        </pc:sldMkLst>
        <pc:spChg chg="mod">
          <ac:chgData name="Juliette Patterson" userId="S::pattersj7@newpaltz.edu::5409ae04-96ab-4532-8d06-15ece7833f6d" providerId="AD" clId="Web-{33C5A369-6EAF-4901-AD67-DC1CA8AEBE7C}" dt="2023-05-15T19:29:01.173" v="338" actId="1076"/>
          <ac:spMkLst>
            <pc:docMk/>
            <pc:sldMk cId="0" sldId="264"/>
            <ac:spMk id="2" creationId="{B5AFC01A-917A-7D13-C34F-1F7FD2EB805F}"/>
          </ac:spMkLst>
        </pc:spChg>
        <pc:spChg chg="mod">
          <ac:chgData name="Juliette Patterson" userId="S::pattersj7@newpaltz.edu::5409ae04-96ab-4532-8d06-15ece7833f6d" providerId="AD" clId="Web-{33C5A369-6EAF-4901-AD67-DC1CA8AEBE7C}" dt="2023-05-15T19:29:15.205" v="342" actId="1076"/>
          <ac:spMkLst>
            <pc:docMk/>
            <pc:sldMk cId="0" sldId="264"/>
            <ac:spMk id="3" creationId="{9CE12A1A-A352-4FB7-EB88-F159CAAA23A9}"/>
          </ac:spMkLst>
        </pc:spChg>
        <pc:spChg chg="del">
          <ac:chgData name="Juliette Patterson" userId="S::pattersj7@newpaltz.edu::5409ae04-96ab-4532-8d06-15ece7833f6d" providerId="AD" clId="Web-{33C5A369-6EAF-4901-AD67-DC1CA8AEBE7C}" dt="2023-05-15T19:25:23.759" v="239"/>
          <ac:spMkLst>
            <pc:docMk/>
            <pc:sldMk cId="0" sldId="264"/>
            <ac:spMk id="4" creationId="{4A2DF977-9C20-2137-D01F-23C351973C11}"/>
          </ac:spMkLst>
        </pc:spChg>
        <pc:spChg chg="del">
          <ac:chgData name="Juliette Patterson" userId="S::pattersj7@newpaltz.edu::5409ae04-96ab-4532-8d06-15ece7833f6d" providerId="AD" clId="Web-{33C5A369-6EAF-4901-AD67-DC1CA8AEBE7C}" dt="2023-05-15T19:25:22.868" v="238"/>
          <ac:spMkLst>
            <pc:docMk/>
            <pc:sldMk cId="0" sldId="264"/>
            <ac:spMk id="6" creationId="{66A05F72-A984-08AC-19DA-E2F31AB8E884}"/>
          </ac:spMkLst>
        </pc:spChg>
        <pc:spChg chg="add mod">
          <ac:chgData name="Juliette Patterson" userId="S::pattersj7@newpaltz.edu::5409ae04-96ab-4532-8d06-15ece7833f6d" providerId="AD" clId="Web-{33C5A369-6EAF-4901-AD67-DC1CA8AEBE7C}" dt="2023-05-15T19:27:42.123" v="319"/>
          <ac:spMkLst>
            <pc:docMk/>
            <pc:sldMk cId="0" sldId="264"/>
            <ac:spMk id="7" creationId="{B8616CB2-84A4-DBAC-DC58-F9F6E6FDCF97}"/>
          </ac:spMkLst>
        </pc:spChg>
        <pc:picChg chg="mod">
          <ac:chgData name="Juliette Patterson" userId="S::pattersj7@newpaltz.edu::5409ae04-96ab-4532-8d06-15ece7833f6d" providerId="AD" clId="Web-{33C5A369-6EAF-4901-AD67-DC1CA8AEBE7C}" dt="2023-05-15T19:29:18.127" v="343" actId="1076"/>
          <ac:picMkLst>
            <pc:docMk/>
            <pc:sldMk cId="0" sldId="264"/>
            <ac:picMk id="5" creationId="{D7C00447-999E-31EB-CED4-E69F2115313F}"/>
          </ac:picMkLst>
        </pc:picChg>
      </pc:sldChg>
      <pc:sldChg chg="delSp del">
        <pc:chgData name="Juliette Patterson" userId="S::pattersj7@newpaltz.edu::5409ae04-96ab-4532-8d06-15ece7833f6d" providerId="AD" clId="Web-{33C5A369-6EAF-4901-AD67-DC1CA8AEBE7C}" dt="2023-05-15T19:26:23.308" v="270"/>
        <pc:sldMkLst>
          <pc:docMk/>
          <pc:sldMk cId="0" sldId="265"/>
        </pc:sldMkLst>
        <pc:spChg chg="del">
          <ac:chgData name="Juliette Patterson" userId="S::pattersj7@newpaltz.edu::5409ae04-96ab-4532-8d06-15ece7833f6d" providerId="AD" clId="Web-{33C5A369-6EAF-4901-AD67-DC1CA8AEBE7C}" dt="2023-05-15T19:25:50.994" v="255"/>
          <ac:spMkLst>
            <pc:docMk/>
            <pc:sldMk cId="0" sldId="265"/>
            <ac:spMk id="4" creationId="{9E06A8CB-02FF-DE5B-C8F3-2C4C9ED272DE}"/>
          </ac:spMkLst>
        </pc:spChg>
        <pc:spChg chg="del">
          <ac:chgData name="Juliette Patterson" userId="S::pattersj7@newpaltz.edu::5409ae04-96ab-4532-8d06-15ece7833f6d" providerId="AD" clId="Web-{33C5A369-6EAF-4901-AD67-DC1CA8AEBE7C}" dt="2023-05-15T19:25:49.901" v="254"/>
          <ac:spMkLst>
            <pc:docMk/>
            <pc:sldMk cId="0" sldId="265"/>
            <ac:spMk id="5" creationId="{93923408-C7BD-EEAC-F717-E451FAC05DA9}"/>
          </ac:spMkLst>
        </pc:spChg>
      </pc:sldChg>
      <pc:sldChg chg="addSp delSp modSp ord">
        <pc:chgData name="Juliette Patterson" userId="S::pattersj7@newpaltz.edu::5409ae04-96ab-4532-8d06-15ece7833f6d" providerId="AD" clId="Web-{33C5A369-6EAF-4901-AD67-DC1CA8AEBE7C}" dt="2023-05-15T19:45:32.490" v="421"/>
        <pc:sldMkLst>
          <pc:docMk/>
          <pc:sldMk cId="0" sldId="266"/>
        </pc:sldMkLst>
        <pc:spChg chg="mod">
          <ac:chgData name="Juliette Patterson" userId="S::pattersj7@newpaltz.edu::5409ae04-96ab-4532-8d06-15ece7833f6d" providerId="AD" clId="Web-{33C5A369-6EAF-4901-AD67-DC1CA8AEBE7C}" dt="2023-05-15T19:30:02.019" v="353" actId="1076"/>
          <ac:spMkLst>
            <pc:docMk/>
            <pc:sldMk cId="0" sldId="266"/>
            <ac:spMk id="2" creationId="{A53A92D1-B77E-E189-4291-00793ADAA0EB}"/>
          </ac:spMkLst>
        </pc:spChg>
        <pc:spChg chg="del">
          <ac:chgData name="Juliette Patterson" userId="S::pattersj7@newpaltz.edu::5409ae04-96ab-4532-8d06-15ece7833f6d" providerId="AD" clId="Web-{33C5A369-6EAF-4901-AD67-DC1CA8AEBE7C}" dt="2023-05-15T19:25:54.213" v="257"/>
          <ac:spMkLst>
            <pc:docMk/>
            <pc:sldMk cId="0" sldId="266"/>
            <ac:spMk id="4" creationId="{97F17A2D-5AE9-ADFA-739A-B2316037E023}"/>
          </ac:spMkLst>
        </pc:spChg>
        <pc:spChg chg="del">
          <ac:chgData name="Juliette Patterson" userId="S::pattersj7@newpaltz.edu::5409ae04-96ab-4532-8d06-15ece7833f6d" providerId="AD" clId="Web-{33C5A369-6EAF-4901-AD67-DC1CA8AEBE7C}" dt="2023-05-15T19:25:53.291" v="256"/>
          <ac:spMkLst>
            <pc:docMk/>
            <pc:sldMk cId="0" sldId="266"/>
            <ac:spMk id="5" creationId="{23A1B972-84C8-5E50-6DC1-95B1852EC29A}"/>
          </ac:spMkLst>
        </pc:spChg>
        <pc:spChg chg="add mod">
          <ac:chgData name="Juliette Patterson" userId="S::pattersj7@newpaltz.edu::5409ae04-96ab-4532-8d06-15ece7833f6d" providerId="AD" clId="Web-{33C5A369-6EAF-4901-AD67-DC1CA8AEBE7C}" dt="2023-05-15T19:27:42.123" v="319"/>
          <ac:spMkLst>
            <pc:docMk/>
            <pc:sldMk cId="0" sldId="266"/>
            <ac:spMk id="6" creationId="{490B4DF1-659C-6E3C-1E8D-7030F6065B84}"/>
          </ac:spMkLst>
        </pc:spChg>
      </pc:sldChg>
      <pc:sldChg chg="delSp del">
        <pc:chgData name="Juliette Patterson" userId="S::pattersj7@newpaltz.edu::5409ae04-96ab-4532-8d06-15ece7833f6d" providerId="AD" clId="Web-{33C5A369-6EAF-4901-AD67-DC1CA8AEBE7C}" dt="2023-05-15T19:26:27.793" v="271"/>
        <pc:sldMkLst>
          <pc:docMk/>
          <pc:sldMk cId="0" sldId="267"/>
        </pc:sldMkLst>
        <pc:spChg chg="del">
          <ac:chgData name="Juliette Patterson" userId="S::pattersj7@newpaltz.edu::5409ae04-96ab-4532-8d06-15ece7833f6d" providerId="AD" clId="Web-{33C5A369-6EAF-4901-AD67-DC1CA8AEBE7C}" dt="2023-05-15T19:25:57.167" v="259"/>
          <ac:spMkLst>
            <pc:docMk/>
            <pc:sldMk cId="0" sldId="267"/>
            <ac:spMk id="4" creationId="{2B5E6A28-7EAA-5BAD-910E-57DAF70BA5E8}"/>
          </ac:spMkLst>
        </pc:spChg>
        <pc:spChg chg="del">
          <ac:chgData name="Juliette Patterson" userId="S::pattersj7@newpaltz.edu::5409ae04-96ab-4532-8d06-15ece7833f6d" providerId="AD" clId="Web-{33C5A369-6EAF-4901-AD67-DC1CA8AEBE7C}" dt="2023-05-15T19:25:56.307" v="258"/>
          <ac:spMkLst>
            <pc:docMk/>
            <pc:sldMk cId="0" sldId="267"/>
            <ac:spMk id="5" creationId="{C69AFBEA-372D-1BFF-3075-70CC0FDA96E0}"/>
          </ac:spMkLst>
        </pc:spChg>
      </pc:sldChg>
      <pc:sldChg chg="addSp delSp modSp">
        <pc:chgData name="Juliette Patterson" userId="S::pattersj7@newpaltz.edu::5409ae04-96ab-4532-8d06-15ece7833f6d" providerId="AD" clId="Web-{33C5A369-6EAF-4901-AD67-DC1CA8AEBE7C}" dt="2023-05-15T19:30:07.019" v="355" actId="1076"/>
        <pc:sldMkLst>
          <pc:docMk/>
          <pc:sldMk cId="0" sldId="268"/>
        </pc:sldMkLst>
        <pc:spChg chg="mod">
          <ac:chgData name="Juliette Patterson" userId="S::pattersj7@newpaltz.edu::5409ae04-96ab-4532-8d06-15ece7833f6d" providerId="AD" clId="Web-{33C5A369-6EAF-4901-AD67-DC1CA8AEBE7C}" dt="2023-05-15T19:30:07.019" v="355" actId="1076"/>
          <ac:spMkLst>
            <pc:docMk/>
            <pc:sldMk cId="0" sldId="268"/>
            <ac:spMk id="2" creationId="{80ABA9DF-106C-C2C0-CD9E-B4114E7A179C}"/>
          </ac:spMkLst>
        </pc:spChg>
        <pc:spChg chg="del">
          <ac:chgData name="Juliette Patterson" userId="S::pattersj7@newpaltz.edu::5409ae04-96ab-4532-8d06-15ece7833f6d" providerId="AD" clId="Web-{33C5A369-6EAF-4901-AD67-DC1CA8AEBE7C}" dt="2023-05-15T19:26:04.511" v="263"/>
          <ac:spMkLst>
            <pc:docMk/>
            <pc:sldMk cId="0" sldId="268"/>
            <ac:spMk id="4" creationId="{8E5D7481-D36D-306D-BC35-DFA596979D3D}"/>
          </ac:spMkLst>
        </pc:spChg>
        <pc:spChg chg="del">
          <ac:chgData name="Juliette Patterson" userId="S::pattersj7@newpaltz.edu::5409ae04-96ab-4532-8d06-15ece7833f6d" providerId="AD" clId="Web-{33C5A369-6EAF-4901-AD67-DC1CA8AEBE7C}" dt="2023-05-15T19:26:03.542" v="262"/>
          <ac:spMkLst>
            <pc:docMk/>
            <pc:sldMk cId="0" sldId="268"/>
            <ac:spMk id="5" creationId="{989D1279-D2D0-7BD1-88AF-E726013A4F75}"/>
          </ac:spMkLst>
        </pc:spChg>
        <pc:spChg chg="add mod">
          <ac:chgData name="Juliette Patterson" userId="S::pattersj7@newpaltz.edu::5409ae04-96ab-4532-8d06-15ece7833f6d" providerId="AD" clId="Web-{33C5A369-6EAF-4901-AD67-DC1CA8AEBE7C}" dt="2023-05-15T19:27:42.123" v="319"/>
          <ac:spMkLst>
            <pc:docMk/>
            <pc:sldMk cId="0" sldId="268"/>
            <ac:spMk id="6" creationId="{27441451-9D2E-7617-E73B-28511A23B506}"/>
          </ac:spMkLst>
        </pc:spChg>
      </pc:sldChg>
      <pc:sldChg chg="addSp delSp modSp">
        <pc:chgData name="Juliette Patterson" userId="S::pattersj7@newpaltz.edu::5409ae04-96ab-4532-8d06-15ece7833f6d" providerId="AD" clId="Web-{33C5A369-6EAF-4901-AD67-DC1CA8AEBE7C}" dt="2023-05-15T19:30:11.254" v="356" actId="1076"/>
        <pc:sldMkLst>
          <pc:docMk/>
          <pc:sldMk cId="0" sldId="269"/>
        </pc:sldMkLst>
        <pc:spChg chg="mod">
          <ac:chgData name="Juliette Patterson" userId="S::pattersj7@newpaltz.edu::5409ae04-96ab-4532-8d06-15ece7833f6d" providerId="AD" clId="Web-{33C5A369-6EAF-4901-AD67-DC1CA8AEBE7C}" dt="2023-05-15T19:30:11.254" v="356" actId="1076"/>
          <ac:spMkLst>
            <pc:docMk/>
            <pc:sldMk cId="0" sldId="269"/>
            <ac:spMk id="2" creationId="{2464DBF0-7476-9014-24B7-431E6D04C2AC}"/>
          </ac:spMkLst>
        </pc:spChg>
        <pc:spChg chg="del">
          <ac:chgData name="Juliette Patterson" userId="S::pattersj7@newpaltz.edu::5409ae04-96ab-4532-8d06-15ece7833f6d" providerId="AD" clId="Web-{33C5A369-6EAF-4901-AD67-DC1CA8AEBE7C}" dt="2023-05-15T19:26:07.229" v="265"/>
          <ac:spMkLst>
            <pc:docMk/>
            <pc:sldMk cId="0" sldId="269"/>
            <ac:spMk id="4" creationId="{71B5257F-5605-2174-3DA5-7F65D501EAD1}"/>
          </ac:spMkLst>
        </pc:spChg>
        <pc:spChg chg="del">
          <ac:chgData name="Juliette Patterson" userId="S::pattersj7@newpaltz.edu::5409ae04-96ab-4532-8d06-15ece7833f6d" providerId="AD" clId="Web-{33C5A369-6EAF-4901-AD67-DC1CA8AEBE7C}" dt="2023-05-15T19:26:06.386" v="264"/>
          <ac:spMkLst>
            <pc:docMk/>
            <pc:sldMk cId="0" sldId="269"/>
            <ac:spMk id="5" creationId="{252D16B7-602B-6D40-7C0C-DEC09304E43E}"/>
          </ac:spMkLst>
        </pc:spChg>
        <pc:spChg chg="add mod">
          <ac:chgData name="Juliette Patterson" userId="S::pattersj7@newpaltz.edu::5409ae04-96ab-4532-8d06-15ece7833f6d" providerId="AD" clId="Web-{33C5A369-6EAF-4901-AD67-DC1CA8AEBE7C}" dt="2023-05-15T19:27:42.123" v="319"/>
          <ac:spMkLst>
            <pc:docMk/>
            <pc:sldMk cId="0" sldId="269"/>
            <ac:spMk id="6" creationId="{C589B9EC-F75F-4049-47CF-AA998A1DF1A4}"/>
          </ac:spMkLst>
        </pc:spChg>
      </pc:sldChg>
      <pc:sldChg chg="addSp delSp modSp">
        <pc:chgData name="Juliette Patterson" userId="S::pattersj7@newpaltz.edu::5409ae04-96ab-4532-8d06-15ece7833f6d" providerId="AD" clId="Web-{33C5A369-6EAF-4901-AD67-DC1CA8AEBE7C}" dt="2023-05-15T19:30:19.301" v="358" actId="1076"/>
        <pc:sldMkLst>
          <pc:docMk/>
          <pc:sldMk cId="0" sldId="270"/>
        </pc:sldMkLst>
        <pc:spChg chg="mod">
          <ac:chgData name="Juliette Patterson" userId="S::pattersj7@newpaltz.edu::5409ae04-96ab-4532-8d06-15ece7833f6d" providerId="AD" clId="Web-{33C5A369-6EAF-4901-AD67-DC1CA8AEBE7C}" dt="2023-05-15T19:30:19.301" v="358" actId="1076"/>
          <ac:spMkLst>
            <pc:docMk/>
            <pc:sldMk cId="0" sldId="270"/>
            <ac:spMk id="2" creationId="{6B72FDFC-505A-58A7-15BB-E72E89CBD1BB}"/>
          </ac:spMkLst>
        </pc:spChg>
        <pc:spChg chg="del">
          <ac:chgData name="Juliette Patterson" userId="S::pattersj7@newpaltz.edu::5409ae04-96ab-4532-8d06-15ece7833f6d" providerId="AD" clId="Web-{33C5A369-6EAF-4901-AD67-DC1CA8AEBE7C}" dt="2023-05-15T19:26:47.559" v="288"/>
          <ac:spMkLst>
            <pc:docMk/>
            <pc:sldMk cId="0" sldId="270"/>
            <ac:spMk id="4" creationId="{B9203DB7-EAFA-8708-A4C3-ED8CBE1665B9}"/>
          </ac:spMkLst>
        </pc:spChg>
        <pc:spChg chg="del">
          <ac:chgData name="Juliette Patterson" userId="S::pattersj7@newpaltz.edu::5409ae04-96ab-4532-8d06-15ece7833f6d" providerId="AD" clId="Web-{33C5A369-6EAF-4901-AD67-DC1CA8AEBE7C}" dt="2023-05-15T19:26:46.496" v="287"/>
          <ac:spMkLst>
            <pc:docMk/>
            <pc:sldMk cId="0" sldId="270"/>
            <ac:spMk id="5" creationId="{5A0BC460-4380-54F5-3D1E-77A5183360E6}"/>
          </ac:spMkLst>
        </pc:spChg>
        <pc:spChg chg="add mod">
          <ac:chgData name="Juliette Patterson" userId="S::pattersj7@newpaltz.edu::5409ae04-96ab-4532-8d06-15ece7833f6d" providerId="AD" clId="Web-{33C5A369-6EAF-4901-AD67-DC1CA8AEBE7C}" dt="2023-05-15T19:27:42.123" v="319"/>
          <ac:spMkLst>
            <pc:docMk/>
            <pc:sldMk cId="0" sldId="270"/>
            <ac:spMk id="6" creationId="{46A43250-D56E-BBA2-DE8B-8BB1074C19DC}"/>
          </ac:spMkLst>
        </pc:spChg>
      </pc:sldChg>
      <pc:sldChg chg="addSp delSp modSp">
        <pc:chgData name="Juliette Patterson" userId="S::pattersj7@newpaltz.edu::5409ae04-96ab-4532-8d06-15ece7833f6d" providerId="AD" clId="Web-{33C5A369-6EAF-4901-AD67-DC1CA8AEBE7C}" dt="2023-05-15T19:30:15.113" v="357" actId="1076"/>
        <pc:sldMkLst>
          <pc:docMk/>
          <pc:sldMk cId="0" sldId="271"/>
        </pc:sldMkLst>
        <pc:spChg chg="mod">
          <ac:chgData name="Juliette Patterson" userId="S::pattersj7@newpaltz.edu::5409ae04-96ab-4532-8d06-15ece7833f6d" providerId="AD" clId="Web-{33C5A369-6EAF-4901-AD67-DC1CA8AEBE7C}" dt="2023-05-15T19:30:15.113" v="357" actId="1076"/>
          <ac:spMkLst>
            <pc:docMk/>
            <pc:sldMk cId="0" sldId="271"/>
            <ac:spMk id="2" creationId="{38E397C4-8E75-E9A8-52B5-FF932ED1C433}"/>
          </ac:spMkLst>
        </pc:spChg>
        <pc:spChg chg="del">
          <ac:chgData name="Juliette Patterson" userId="S::pattersj7@newpaltz.edu::5409ae04-96ab-4532-8d06-15ece7833f6d" providerId="AD" clId="Web-{33C5A369-6EAF-4901-AD67-DC1CA8AEBE7C}" dt="2023-05-15T19:26:13.448" v="269"/>
          <ac:spMkLst>
            <pc:docMk/>
            <pc:sldMk cId="0" sldId="271"/>
            <ac:spMk id="4" creationId="{D77A37BA-7DE0-8CAD-FA20-9BED3E5DE05B}"/>
          </ac:spMkLst>
        </pc:spChg>
        <pc:spChg chg="del mod">
          <ac:chgData name="Juliette Patterson" userId="S::pattersj7@newpaltz.edu::5409ae04-96ab-4532-8d06-15ece7833f6d" providerId="AD" clId="Web-{33C5A369-6EAF-4901-AD67-DC1CA8AEBE7C}" dt="2023-05-15T19:26:12.605" v="268"/>
          <ac:spMkLst>
            <pc:docMk/>
            <pc:sldMk cId="0" sldId="271"/>
            <ac:spMk id="5" creationId="{EE8BEAFC-7E6F-884D-61A1-A8DAA5B997CC}"/>
          </ac:spMkLst>
        </pc:spChg>
        <pc:spChg chg="add mod">
          <ac:chgData name="Juliette Patterson" userId="S::pattersj7@newpaltz.edu::5409ae04-96ab-4532-8d06-15ece7833f6d" providerId="AD" clId="Web-{33C5A369-6EAF-4901-AD67-DC1CA8AEBE7C}" dt="2023-05-15T19:27:42.123" v="319"/>
          <ac:spMkLst>
            <pc:docMk/>
            <pc:sldMk cId="0" sldId="271"/>
            <ac:spMk id="6" creationId="{B41D5AAA-2D29-C097-1F9C-E31539A3FC44}"/>
          </ac:spMkLst>
        </pc:spChg>
      </pc:sldChg>
      <pc:sldChg chg="addSp delSp modSp">
        <pc:chgData name="Juliette Patterson" userId="S::pattersj7@newpaltz.edu::5409ae04-96ab-4532-8d06-15ece7833f6d" providerId="AD" clId="Web-{33C5A369-6EAF-4901-AD67-DC1CA8AEBE7C}" dt="2023-05-15T19:30:22.504" v="359" actId="1076"/>
        <pc:sldMkLst>
          <pc:docMk/>
          <pc:sldMk cId="0" sldId="272"/>
        </pc:sldMkLst>
        <pc:spChg chg="mod">
          <ac:chgData name="Juliette Patterson" userId="S::pattersj7@newpaltz.edu::5409ae04-96ab-4532-8d06-15ece7833f6d" providerId="AD" clId="Web-{33C5A369-6EAF-4901-AD67-DC1CA8AEBE7C}" dt="2023-05-15T19:30:22.504" v="359" actId="1076"/>
          <ac:spMkLst>
            <pc:docMk/>
            <pc:sldMk cId="0" sldId="272"/>
            <ac:spMk id="2" creationId="{8813B9CB-9FB9-AE5B-EB0D-EE35C6F5CBBC}"/>
          </ac:spMkLst>
        </pc:spChg>
        <pc:spChg chg="del mod">
          <ac:chgData name="Juliette Patterson" userId="S::pattersj7@newpaltz.edu::5409ae04-96ab-4532-8d06-15ece7833f6d" providerId="AD" clId="Web-{33C5A369-6EAF-4901-AD67-DC1CA8AEBE7C}" dt="2023-05-15T19:26:51.419" v="291"/>
          <ac:spMkLst>
            <pc:docMk/>
            <pc:sldMk cId="0" sldId="272"/>
            <ac:spMk id="4" creationId="{C4B5AE71-6C8C-DBA6-F933-79F1115CF666}"/>
          </ac:spMkLst>
        </pc:spChg>
        <pc:spChg chg="del">
          <ac:chgData name="Juliette Patterson" userId="S::pattersj7@newpaltz.edu::5409ae04-96ab-4532-8d06-15ece7833f6d" providerId="AD" clId="Web-{33C5A369-6EAF-4901-AD67-DC1CA8AEBE7C}" dt="2023-05-15T19:26:48.825" v="289"/>
          <ac:spMkLst>
            <pc:docMk/>
            <pc:sldMk cId="0" sldId="272"/>
            <ac:spMk id="5" creationId="{B7994806-44FF-884D-3352-720F9A327F6E}"/>
          </ac:spMkLst>
        </pc:spChg>
        <pc:spChg chg="add mod">
          <ac:chgData name="Juliette Patterson" userId="S::pattersj7@newpaltz.edu::5409ae04-96ab-4532-8d06-15ece7833f6d" providerId="AD" clId="Web-{33C5A369-6EAF-4901-AD67-DC1CA8AEBE7C}" dt="2023-05-15T19:27:42.123" v="319"/>
          <ac:spMkLst>
            <pc:docMk/>
            <pc:sldMk cId="0" sldId="272"/>
            <ac:spMk id="6" creationId="{1067B622-C586-0686-92B3-09E10C465CAD}"/>
          </ac:spMkLst>
        </pc:spChg>
      </pc:sldChg>
      <pc:sldChg chg="addSp delSp modSp">
        <pc:chgData name="Juliette Patterson" userId="S::pattersj7@newpaltz.edu::5409ae04-96ab-4532-8d06-15ece7833f6d" providerId="AD" clId="Web-{33C5A369-6EAF-4901-AD67-DC1CA8AEBE7C}" dt="2023-05-15T19:30:24.879" v="360" actId="1076"/>
        <pc:sldMkLst>
          <pc:docMk/>
          <pc:sldMk cId="0" sldId="273"/>
        </pc:sldMkLst>
        <pc:spChg chg="mod">
          <ac:chgData name="Juliette Patterson" userId="S::pattersj7@newpaltz.edu::5409ae04-96ab-4532-8d06-15ece7833f6d" providerId="AD" clId="Web-{33C5A369-6EAF-4901-AD67-DC1CA8AEBE7C}" dt="2023-05-15T19:30:24.879" v="360" actId="1076"/>
          <ac:spMkLst>
            <pc:docMk/>
            <pc:sldMk cId="0" sldId="273"/>
            <ac:spMk id="2" creationId="{7E259A0D-B21C-2369-7BDB-413798FF839D}"/>
          </ac:spMkLst>
        </pc:spChg>
        <pc:spChg chg="del">
          <ac:chgData name="Juliette Patterson" userId="S::pattersj7@newpaltz.edu::5409ae04-96ab-4532-8d06-15ece7833f6d" providerId="AD" clId="Web-{33C5A369-6EAF-4901-AD67-DC1CA8AEBE7C}" dt="2023-05-15T19:26:54.465" v="293"/>
          <ac:spMkLst>
            <pc:docMk/>
            <pc:sldMk cId="0" sldId="273"/>
            <ac:spMk id="4" creationId="{10487F3C-F4BC-A93F-7DE4-90AD34A51C1E}"/>
          </ac:spMkLst>
        </pc:spChg>
        <pc:spChg chg="del">
          <ac:chgData name="Juliette Patterson" userId="S::pattersj7@newpaltz.edu::5409ae04-96ab-4532-8d06-15ece7833f6d" providerId="AD" clId="Web-{33C5A369-6EAF-4901-AD67-DC1CA8AEBE7C}" dt="2023-05-15T19:26:53.528" v="292"/>
          <ac:spMkLst>
            <pc:docMk/>
            <pc:sldMk cId="0" sldId="273"/>
            <ac:spMk id="5" creationId="{8EBA8572-FE9F-C7AF-8CD8-40366CC8DCBB}"/>
          </ac:spMkLst>
        </pc:spChg>
        <pc:spChg chg="add mod">
          <ac:chgData name="Juliette Patterson" userId="S::pattersj7@newpaltz.edu::5409ae04-96ab-4532-8d06-15ece7833f6d" providerId="AD" clId="Web-{33C5A369-6EAF-4901-AD67-DC1CA8AEBE7C}" dt="2023-05-15T19:27:42.123" v="319"/>
          <ac:spMkLst>
            <pc:docMk/>
            <pc:sldMk cId="0" sldId="273"/>
            <ac:spMk id="6" creationId="{46690F01-F4B0-D1C0-D0B0-D3137F41C746}"/>
          </ac:spMkLst>
        </pc:spChg>
      </pc:sldChg>
      <pc:sldChg chg="addSp delSp modSp">
        <pc:chgData name="Juliette Patterson" userId="S::pattersj7@newpaltz.edu::5409ae04-96ab-4532-8d06-15ece7833f6d" providerId="AD" clId="Web-{33C5A369-6EAF-4901-AD67-DC1CA8AEBE7C}" dt="2023-05-15T19:30:34.083" v="363"/>
        <pc:sldMkLst>
          <pc:docMk/>
          <pc:sldMk cId="0" sldId="274"/>
        </pc:sldMkLst>
        <pc:spChg chg="mod">
          <ac:chgData name="Juliette Patterson" userId="S::pattersj7@newpaltz.edu::5409ae04-96ab-4532-8d06-15ece7833f6d" providerId="AD" clId="Web-{33C5A369-6EAF-4901-AD67-DC1CA8AEBE7C}" dt="2023-05-15T19:30:33.036" v="362" actId="1076"/>
          <ac:spMkLst>
            <pc:docMk/>
            <pc:sldMk cId="0" sldId="274"/>
            <ac:spMk id="2" creationId="{6C3F2715-6B2B-4146-BFC2-C7F1E4057BFB}"/>
          </ac:spMkLst>
        </pc:spChg>
        <pc:spChg chg="del">
          <ac:chgData name="Juliette Patterson" userId="S::pattersj7@newpaltz.edu::5409ae04-96ab-4532-8d06-15ece7833f6d" providerId="AD" clId="Web-{33C5A369-6EAF-4901-AD67-DC1CA8AEBE7C}" dt="2023-05-15T19:26:59.122" v="297"/>
          <ac:spMkLst>
            <pc:docMk/>
            <pc:sldMk cId="0" sldId="274"/>
            <ac:spMk id="4" creationId="{980ABA3C-9576-6608-6C2E-E1AA788848E0}"/>
          </ac:spMkLst>
        </pc:spChg>
        <pc:spChg chg="del">
          <ac:chgData name="Juliette Patterson" userId="S::pattersj7@newpaltz.edu::5409ae04-96ab-4532-8d06-15ece7833f6d" providerId="AD" clId="Web-{33C5A369-6EAF-4901-AD67-DC1CA8AEBE7C}" dt="2023-05-15T19:26:58.450" v="296"/>
          <ac:spMkLst>
            <pc:docMk/>
            <pc:sldMk cId="0" sldId="274"/>
            <ac:spMk id="5" creationId="{569A5772-6F59-2B51-FDDD-649A58EBFE62}"/>
          </ac:spMkLst>
        </pc:spChg>
        <pc:spChg chg="add mod">
          <ac:chgData name="Juliette Patterson" userId="S::pattersj7@newpaltz.edu::5409ae04-96ab-4532-8d06-15ece7833f6d" providerId="AD" clId="Web-{33C5A369-6EAF-4901-AD67-DC1CA8AEBE7C}" dt="2023-05-15T19:27:42.123" v="319"/>
          <ac:spMkLst>
            <pc:docMk/>
            <pc:sldMk cId="0" sldId="274"/>
            <ac:spMk id="9" creationId="{9E02378F-55DE-2FE4-12E8-73E214E6A6F2}"/>
          </ac:spMkLst>
        </pc:spChg>
        <pc:grpChg chg="del">
          <ac:chgData name="Juliette Patterson" userId="S::pattersj7@newpaltz.edu::5409ae04-96ab-4532-8d06-15ece7833f6d" providerId="AD" clId="Web-{33C5A369-6EAF-4901-AD67-DC1CA8AEBE7C}" dt="2023-05-15T19:30:34.083" v="363"/>
          <ac:grpSpMkLst>
            <pc:docMk/>
            <pc:sldMk cId="0" sldId="274"/>
            <ac:grpSpMk id="8" creationId="{97DB2B0B-E299-ABC2-4988-93110E845C9A}"/>
          </ac:grpSpMkLst>
        </pc:grpChg>
      </pc:sldChg>
      <pc:sldChg chg="addSp delSp modSp">
        <pc:chgData name="Juliette Patterson" userId="S::pattersj7@newpaltz.edu::5409ae04-96ab-4532-8d06-15ece7833f6d" providerId="AD" clId="Web-{33C5A369-6EAF-4901-AD67-DC1CA8AEBE7C}" dt="2023-05-15T19:30:38.755" v="364" actId="1076"/>
        <pc:sldMkLst>
          <pc:docMk/>
          <pc:sldMk cId="0" sldId="275"/>
        </pc:sldMkLst>
        <pc:spChg chg="mod">
          <ac:chgData name="Juliette Patterson" userId="S::pattersj7@newpaltz.edu::5409ae04-96ab-4532-8d06-15ece7833f6d" providerId="AD" clId="Web-{33C5A369-6EAF-4901-AD67-DC1CA8AEBE7C}" dt="2023-05-15T19:30:38.755" v="364" actId="1076"/>
          <ac:spMkLst>
            <pc:docMk/>
            <pc:sldMk cId="0" sldId="275"/>
            <ac:spMk id="2" creationId="{86D9CF42-6781-C526-9A15-74B8D59C35CF}"/>
          </ac:spMkLst>
        </pc:spChg>
        <pc:spChg chg="del">
          <ac:chgData name="Juliette Patterson" userId="S::pattersj7@newpaltz.edu::5409ae04-96ab-4532-8d06-15ece7833f6d" providerId="AD" clId="Web-{33C5A369-6EAF-4901-AD67-DC1CA8AEBE7C}" dt="2023-05-15T19:27:06.419" v="301"/>
          <ac:spMkLst>
            <pc:docMk/>
            <pc:sldMk cId="0" sldId="275"/>
            <ac:spMk id="4" creationId="{CC4F4503-40B3-A3C0-5DCB-5552CBC6B3B0}"/>
          </ac:spMkLst>
        </pc:spChg>
        <pc:spChg chg="del mod">
          <ac:chgData name="Juliette Patterson" userId="S::pattersj7@newpaltz.edu::5409ae04-96ab-4532-8d06-15ece7833f6d" providerId="AD" clId="Web-{33C5A369-6EAF-4901-AD67-DC1CA8AEBE7C}" dt="2023-05-15T19:27:05.575" v="300"/>
          <ac:spMkLst>
            <pc:docMk/>
            <pc:sldMk cId="0" sldId="275"/>
            <ac:spMk id="5" creationId="{F86C7184-BFFF-7D3C-277A-0598C083407B}"/>
          </ac:spMkLst>
        </pc:spChg>
        <pc:spChg chg="add mod">
          <ac:chgData name="Juliette Patterson" userId="S::pattersj7@newpaltz.edu::5409ae04-96ab-4532-8d06-15ece7833f6d" providerId="AD" clId="Web-{33C5A369-6EAF-4901-AD67-DC1CA8AEBE7C}" dt="2023-05-15T19:27:42.123" v="319"/>
          <ac:spMkLst>
            <pc:docMk/>
            <pc:sldMk cId="0" sldId="275"/>
            <ac:spMk id="6" creationId="{09807FAD-ADF4-0E1C-CB10-B986D61F0C7D}"/>
          </ac:spMkLst>
        </pc:spChg>
      </pc:sldChg>
      <pc:sldChg chg="addSp delSp modSp">
        <pc:chgData name="Juliette Patterson" userId="S::pattersj7@newpaltz.edu::5409ae04-96ab-4532-8d06-15ece7833f6d" providerId="AD" clId="Web-{33C5A369-6EAF-4901-AD67-DC1CA8AEBE7C}" dt="2023-05-15T19:33:33.824" v="379" actId="20577"/>
        <pc:sldMkLst>
          <pc:docMk/>
          <pc:sldMk cId="0" sldId="276"/>
        </pc:sldMkLst>
        <pc:spChg chg="mod">
          <ac:chgData name="Juliette Patterson" userId="S::pattersj7@newpaltz.edu::5409ae04-96ab-4532-8d06-15ece7833f6d" providerId="AD" clId="Web-{33C5A369-6EAF-4901-AD67-DC1CA8AEBE7C}" dt="2023-05-15T19:31:18.334" v="369" actId="1076"/>
          <ac:spMkLst>
            <pc:docMk/>
            <pc:sldMk cId="0" sldId="276"/>
            <ac:spMk id="2" creationId="{92CEE1A5-836A-378A-DEB1-A21EAA52D090}"/>
          </ac:spMkLst>
        </pc:spChg>
        <pc:spChg chg="mod">
          <ac:chgData name="Juliette Patterson" userId="S::pattersj7@newpaltz.edu::5409ae04-96ab-4532-8d06-15ece7833f6d" providerId="AD" clId="Web-{33C5A369-6EAF-4901-AD67-DC1CA8AEBE7C}" dt="2023-05-15T19:33:33.824" v="379" actId="20577"/>
          <ac:spMkLst>
            <pc:docMk/>
            <pc:sldMk cId="0" sldId="276"/>
            <ac:spMk id="3" creationId="{7752FE69-EFB3-A18D-ACC2-7B68C04A9CE1}"/>
          </ac:spMkLst>
        </pc:spChg>
        <pc:spChg chg="del mod">
          <ac:chgData name="Juliette Patterson" userId="S::pattersj7@newpaltz.edu::5409ae04-96ab-4532-8d06-15ece7833f6d" providerId="AD" clId="Web-{33C5A369-6EAF-4901-AD67-DC1CA8AEBE7C}" dt="2023-05-15T19:24:55.821" v="227"/>
          <ac:spMkLst>
            <pc:docMk/>
            <pc:sldMk cId="0" sldId="276"/>
            <ac:spMk id="4" creationId="{2A58456A-ABF4-69DB-63FC-E7FCFC873E22}"/>
          </ac:spMkLst>
        </pc:spChg>
        <pc:spChg chg="del">
          <ac:chgData name="Juliette Patterson" userId="S::pattersj7@newpaltz.edu::5409ae04-96ab-4532-8d06-15ece7833f6d" providerId="AD" clId="Web-{33C5A369-6EAF-4901-AD67-DC1CA8AEBE7C}" dt="2023-05-15T19:24:51.805" v="225"/>
          <ac:spMkLst>
            <pc:docMk/>
            <pc:sldMk cId="0" sldId="276"/>
            <ac:spMk id="5" creationId="{BC4E7D12-B3DC-B158-5007-348569ECE51A}"/>
          </ac:spMkLst>
        </pc:spChg>
        <pc:spChg chg="add mod">
          <ac:chgData name="Juliette Patterson" userId="S::pattersj7@newpaltz.edu::5409ae04-96ab-4532-8d06-15ece7833f6d" providerId="AD" clId="Web-{33C5A369-6EAF-4901-AD67-DC1CA8AEBE7C}" dt="2023-05-15T19:27:42.123" v="319"/>
          <ac:spMkLst>
            <pc:docMk/>
            <pc:sldMk cId="0" sldId="276"/>
            <ac:spMk id="6" creationId="{532BDB99-9931-F812-E0DD-B0A30005C7CD}"/>
          </ac:spMkLst>
        </pc:spChg>
      </pc:sldChg>
      <pc:sldChg chg="delSp del">
        <pc:chgData name="Juliette Patterson" userId="S::pattersj7@newpaltz.edu::5409ae04-96ab-4532-8d06-15ece7833f6d" providerId="AD" clId="Web-{33C5A369-6EAF-4901-AD67-DC1CA8AEBE7C}" dt="2023-05-15T19:27:18.966" v="306"/>
        <pc:sldMkLst>
          <pc:docMk/>
          <pc:sldMk cId="0" sldId="278"/>
        </pc:sldMkLst>
        <pc:spChg chg="del">
          <ac:chgData name="Juliette Patterson" userId="S::pattersj7@newpaltz.edu::5409ae04-96ab-4532-8d06-15ece7833f6d" providerId="AD" clId="Web-{33C5A369-6EAF-4901-AD67-DC1CA8AEBE7C}" dt="2023-05-15T19:27:17.123" v="305"/>
          <ac:spMkLst>
            <pc:docMk/>
            <pc:sldMk cId="0" sldId="278"/>
            <ac:spMk id="4" creationId="{1FF81670-D2A5-E9F3-B19A-E25BD5B91621}"/>
          </ac:spMkLst>
        </pc:spChg>
        <pc:spChg chg="del">
          <ac:chgData name="Juliette Patterson" userId="S::pattersj7@newpaltz.edu::5409ae04-96ab-4532-8d06-15ece7833f6d" providerId="AD" clId="Web-{33C5A369-6EAF-4901-AD67-DC1CA8AEBE7C}" dt="2023-05-15T19:27:16.169" v="304"/>
          <ac:spMkLst>
            <pc:docMk/>
            <pc:sldMk cId="0" sldId="278"/>
            <ac:spMk id="5" creationId="{A7770BC1-871B-3508-22C8-07707537BC58}"/>
          </ac:spMkLst>
        </pc:spChg>
      </pc:sldChg>
      <pc:sldChg chg="addSp delSp modSp ord">
        <pc:chgData name="Juliette Patterson" userId="S::pattersj7@newpaltz.edu::5409ae04-96ab-4532-8d06-15ece7833f6d" providerId="AD" clId="Web-{33C5A369-6EAF-4901-AD67-DC1CA8AEBE7C}" dt="2023-05-15T19:30:47.630" v="366" actId="1076"/>
        <pc:sldMkLst>
          <pc:docMk/>
          <pc:sldMk cId="0" sldId="280"/>
        </pc:sldMkLst>
        <pc:spChg chg="mod">
          <ac:chgData name="Juliette Patterson" userId="S::pattersj7@newpaltz.edu::5409ae04-96ab-4532-8d06-15ece7833f6d" providerId="AD" clId="Web-{33C5A369-6EAF-4901-AD67-DC1CA8AEBE7C}" dt="2023-05-15T19:30:47.630" v="366" actId="1076"/>
          <ac:spMkLst>
            <pc:docMk/>
            <pc:sldMk cId="0" sldId="280"/>
            <ac:spMk id="2" creationId="{D107D9CC-6493-F575-FBAC-ADD42E049A49}"/>
          </ac:spMkLst>
        </pc:spChg>
        <pc:spChg chg="del">
          <ac:chgData name="Juliette Patterson" userId="S::pattersj7@newpaltz.edu::5409ae04-96ab-4532-8d06-15ece7833f6d" providerId="AD" clId="Web-{33C5A369-6EAF-4901-AD67-DC1CA8AEBE7C}" dt="2023-05-15T19:27:30.326" v="315"/>
          <ac:spMkLst>
            <pc:docMk/>
            <pc:sldMk cId="0" sldId="280"/>
            <ac:spMk id="4" creationId="{306F0C11-47C3-859A-1779-A9E581C34B33}"/>
          </ac:spMkLst>
        </pc:spChg>
        <pc:spChg chg="del">
          <ac:chgData name="Juliette Patterson" userId="S::pattersj7@newpaltz.edu::5409ae04-96ab-4532-8d06-15ece7833f6d" providerId="AD" clId="Web-{33C5A369-6EAF-4901-AD67-DC1CA8AEBE7C}" dt="2023-05-15T19:27:29.592" v="314"/>
          <ac:spMkLst>
            <pc:docMk/>
            <pc:sldMk cId="0" sldId="280"/>
            <ac:spMk id="5" creationId="{13A4732B-76B7-34FE-86FE-90B4A580FD1F}"/>
          </ac:spMkLst>
        </pc:spChg>
        <pc:spChg chg="add mod">
          <ac:chgData name="Juliette Patterson" userId="S::pattersj7@newpaltz.edu::5409ae04-96ab-4532-8d06-15ece7833f6d" providerId="AD" clId="Web-{33C5A369-6EAF-4901-AD67-DC1CA8AEBE7C}" dt="2023-05-15T19:27:42.123" v="319"/>
          <ac:spMkLst>
            <pc:docMk/>
            <pc:sldMk cId="0" sldId="280"/>
            <ac:spMk id="6" creationId="{0F394965-B61A-643D-D376-BB10F75A0B3E}"/>
          </ac:spMkLst>
        </pc:spChg>
      </pc:sldChg>
      <pc:sldChg chg="addSp delSp modSp">
        <pc:chgData name="Juliette Patterson" userId="S::pattersj7@newpaltz.edu::5409ae04-96ab-4532-8d06-15ece7833f6d" providerId="AD" clId="Web-{33C5A369-6EAF-4901-AD67-DC1CA8AEBE7C}" dt="2023-05-15T19:38:28.803" v="419" actId="20577"/>
        <pc:sldMkLst>
          <pc:docMk/>
          <pc:sldMk cId="0" sldId="281"/>
        </pc:sldMkLst>
        <pc:spChg chg="mod">
          <ac:chgData name="Juliette Patterson" userId="S::pattersj7@newpaltz.edu::5409ae04-96ab-4532-8d06-15ece7833f6d" providerId="AD" clId="Web-{33C5A369-6EAF-4901-AD67-DC1CA8AEBE7C}" dt="2023-05-15T19:38:28.803" v="419" actId="20577"/>
          <ac:spMkLst>
            <pc:docMk/>
            <pc:sldMk cId="0" sldId="281"/>
            <ac:spMk id="2" creationId="{7CA8310C-DEB5-E15D-686B-97DD470F440B}"/>
          </ac:spMkLst>
        </pc:spChg>
        <pc:spChg chg="del">
          <ac:chgData name="Juliette Patterson" userId="S::pattersj7@newpaltz.edu::5409ae04-96ab-4532-8d06-15ece7833f6d" providerId="AD" clId="Web-{33C5A369-6EAF-4901-AD67-DC1CA8AEBE7C}" dt="2023-05-15T19:24:49.320" v="224"/>
          <ac:spMkLst>
            <pc:docMk/>
            <pc:sldMk cId="0" sldId="281"/>
            <ac:spMk id="4" creationId="{834CE84E-91E5-5DBF-8C7D-2F16EF4C0259}"/>
          </ac:spMkLst>
        </pc:spChg>
        <pc:spChg chg="del">
          <ac:chgData name="Juliette Patterson" userId="S::pattersj7@newpaltz.edu::5409ae04-96ab-4532-8d06-15ece7833f6d" providerId="AD" clId="Web-{33C5A369-6EAF-4901-AD67-DC1CA8AEBE7C}" dt="2023-05-15T19:24:47.961" v="223"/>
          <ac:spMkLst>
            <pc:docMk/>
            <pc:sldMk cId="0" sldId="281"/>
            <ac:spMk id="5" creationId="{E0BD9967-37FF-AFE3-3DC4-88A33DF7BE51}"/>
          </ac:spMkLst>
        </pc:spChg>
        <pc:spChg chg="add mod">
          <ac:chgData name="Juliette Patterson" userId="S::pattersj7@newpaltz.edu::5409ae04-96ab-4532-8d06-15ece7833f6d" providerId="AD" clId="Web-{33C5A369-6EAF-4901-AD67-DC1CA8AEBE7C}" dt="2023-05-15T19:27:42.123" v="319"/>
          <ac:spMkLst>
            <pc:docMk/>
            <pc:sldMk cId="0" sldId="281"/>
            <ac:spMk id="6" creationId="{F8E7EC22-7CB2-9B0D-120B-94194A184530}"/>
          </ac:spMkLst>
        </pc:spChg>
      </pc:sldChg>
      <pc:sldChg chg="addSp delSp modSp">
        <pc:chgData name="Juliette Patterson" userId="S::pattersj7@newpaltz.edu::5409ae04-96ab-4532-8d06-15ece7833f6d" providerId="AD" clId="Web-{33C5A369-6EAF-4901-AD67-DC1CA8AEBE7C}" dt="2023-05-15T19:38:12.615" v="408" actId="20577"/>
        <pc:sldMkLst>
          <pc:docMk/>
          <pc:sldMk cId="0" sldId="282"/>
        </pc:sldMkLst>
        <pc:spChg chg="mod">
          <ac:chgData name="Juliette Patterson" userId="S::pattersj7@newpaltz.edu::5409ae04-96ab-4532-8d06-15ece7833f6d" providerId="AD" clId="Web-{33C5A369-6EAF-4901-AD67-DC1CA8AEBE7C}" dt="2023-05-15T19:29:51.863" v="349" actId="1076"/>
          <ac:spMkLst>
            <pc:docMk/>
            <pc:sldMk cId="0" sldId="282"/>
            <ac:spMk id="2" creationId="{6C39088C-F53D-82A3-A6EC-999BF9BA80E5}"/>
          </ac:spMkLst>
        </pc:spChg>
        <pc:spChg chg="mod">
          <ac:chgData name="Juliette Patterson" userId="S::pattersj7@newpaltz.edu::5409ae04-96ab-4532-8d06-15ece7833f6d" providerId="AD" clId="Web-{33C5A369-6EAF-4901-AD67-DC1CA8AEBE7C}" dt="2023-05-15T19:38:12.615" v="408" actId="20577"/>
          <ac:spMkLst>
            <pc:docMk/>
            <pc:sldMk cId="0" sldId="282"/>
            <ac:spMk id="3" creationId="{0C84DFBB-BBAE-D721-B920-A38B5336B081}"/>
          </ac:spMkLst>
        </pc:spChg>
        <pc:spChg chg="del">
          <ac:chgData name="Juliette Patterson" userId="S::pattersj7@newpaltz.edu::5409ae04-96ab-4532-8d06-15ece7833f6d" providerId="AD" clId="Web-{33C5A369-6EAF-4901-AD67-DC1CA8AEBE7C}" dt="2023-05-15T19:25:44.010" v="252"/>
          <ac:spMkLst>
            <pc:docMk/>
            <pc:sldMk cId="0" sldId="282"/>
            <ac:spMk id="4" creationId="{A18CAFD9-C45E-AA36-E1B0-140BA9A51673}"/>
          </ac:spMkLst>
        </pc:spChg>
        <pc:spChg chg="del">
          <ac:chgData name="Juliette Patterson" userId="S::pattersj7@newpaltz.edu::5409ae04-96ab-4532-8d06-15ece7833f6d" providerId="AD" clId="Web-{33C5A369-6EAF-4901-AD67-DC1CA8AEBE7C}" dt="2023-05-15T19:25:43.025" v="251"/>
          <ac:spMkLst>
            <pc:docMk/>
            <pc:sldMk cId="0" sldId="282"/>
            <ac:spMk id="5" creationId="{C2DDD66D-186E-B3D6-95FD-D18CBE47F28B}"/>
          </ac:spMkLst>
        </pc:spChg>
        <pc:spChg chg="add mod">
          <ac:chgData name="Juliette Patterson" userId="S::pattersj7@newpaltz.edu::5409ae04-96ab-4532-8d06-15ece7833f6d" providerId="AD" clId="Web-{33C5A369-6EAF-4901-AD67-DC1CA8AEBE7C}" dt="2023-05-15T19:27:42.123" v="319"/>
          <ac:spMkLst>
            <pc:docMk/>
            <pc:sldMk cId="0" sldId="282"/>
            <ac:spMk id="6" creationId="{19AB278A-D71E-82C4-53E0-5FDB697F9453}"/>
          </ac:spMkLst>
        </pc:spChg>
      </pc:sldChg>
      <pc:sldChg chg="addSp delSp modSp ord">
        <pc:chgData name="Juliette Patterson" userId="S::pattersj7@newpaltz.edu::5409ae04-96ab-4532-8d06-15ece7833f6d" providerId="AD" clId="Web-{33C5A369-6EAF-4901-AD67-DC1CA8AEBE7C}" dt="2023-05-15T19:45:40.818" v="423" actId="20577"/>
        <pc:sldMkLst>
          <pc:docMk/>
          <pc:sldMk cId="0" sldId="283"/>
        </pc:sldMkLst>
        <pc:spChg chg="mod">
          <ac:chgData name="Juliette Patterson" userId="S::pattersj7@newpaltz.edu::5409ae04-96ab-4532-8d06-15ece7833f6d" providerId="AD" clId="Web-{33C5A369-6EAF-4901-AD67-DC1CA8AEBE7C}" dt="2023-05-15T19:30:03.972" v="354" actId="1076"/>
          <ac:spMkLst>
            <pc:docMk/>
            <pc:sldMk cId="0" sldId="283"/>
            <ac:spMk id="2" creationId="{EE27E8B8-A4F5-837A-DD7C-5394859F9910}"/>
          </ac:spMkLst>
        </pc:spChg>
        <pc:spChg chg="mod">
          <ac:chgData name="Juliette Patterson" userId="S::pattersj7@newpaltz.edu::5409ae04-96ab-4532-8d06-15ece7833f6d" providerId="AD" clId="Web-{33C5A369-6EAF-4901-AD67-DC1CA8AEBE7C}" dt="2023-05-15T19:45:40.818" v="423" actId="20577"/>
          <ac:spMkLst>
            <pc:docMk/>
            <pc:sldMk cId="0" sldId="283"/>
            <ac:spMk id="3" creationId="{D5DED47F-0AFE-2093-220D-EF003FAAD329}"/>
          </ac:spMkLst>
        </pc:spChg>
        <pc:spChg chg="del">
          <ac:chgData name="Juliette Patterson" userId="S::pattersj7@newpaltz.edu::5409ae04-96ab-4532-8d06-15ece7833f6d" providerId="AD" clId="Web-{33C5A369-6EAF-4901-AD67-DC1CA8AEBE7C}" dt="2023-05-15T19:25:59.698" v="261"/>
          <ac:spMkLst>
            <pc:docMk/>
            <pc:sldMk cId="0" sldId="283"/>
            <ac:spMk id="4" creationId="{2C3F972D-0D30-4F45-B6FF-A552FEAD1697}"/>
          </ac:spMkLst>
        </pc:spChg>
        <pc:spChg chg="del">
          <ac:chgData name="Juliette Patterson" userId="S::pattersj7@newpaltz.edu::5409ae04-96ab-4532-8d06-15ece7833f6d" providerId="AD" clId="Web-{33C5A369-6EAF-4901-AD67-DC1CA8AEBE7C}" dt="2023-05-15T19:25:58.463" v="260"/>
          <ac:spMkLst>
            <pc:docMk/>
            <pc:sldMk cId="0" sldId="283"/>
            <ac:spMk id="5" creationId="{92BFC6BB-F22A-47FF-585A-3ED855A37F3A}"/>
          </ac:spMkLst>
        </pc:spChg>
        <pc:spChg chg="add mod">
          <ac:chgData name="Juliette Patterson" userId="S::pattersj7@newpaltz.edu::5409ae04-96ab-4532-8d06-15ece7833f6d" providerId="AD" clId="Web-{33C5A369-6EAF-4901-AD67-DC1CA8AEBE7C}" dt="2023-05-15T19:27:42.123" v="319"/>
          <ac:spMkLst>
            <pc:docMk/>
            <pc:sldMk cId="0" sldId="283"/>
            <ac:spMk id="6" creationId="{5A340B5E-F390-0612-2C2E-C8F7526AECE1}"/>
          </ac:spMkLst>
        </pc:spChg>
      </pc:sldChg>
      <pc:sldChg chg="addSp delSp modSp">
        <pc:chgData name="Juliette Patterson" userId="S::pattersj7@newpaltz.edu::5409ae04-96ab-4532-8d06-15ece7833f6d" providerId="AD" clId="Web-{33C5A369-6EAF-4901-AD67-DC1CA8AEBE7C}" dt="2023-05-15T19:30:29.551" v="361" actId="1076"/>
        <pc:sldMkLst>
          <pc:docMk/>
          <pc:sldMk cId="0" sldId="284"/>
        </pc:sldMkLst>
        <pc:spChg chg="mod">
          <ac:chgData name="Juliette Patterson" userId="S::pattersj7@newpaltz.edu::5409ae04-96ab-4532-8d06-15ece7833f6d" providerId="AD" clId="Web-{33C5A369-6EAF-4901-AD67-DC1CA8AEBE7C}" dt="2023-05-15T19:30:29.551" v="361" actId="1076"/>
          <ac:spMkLst>
            <pc:docMk/>
            <pc:sldMk cId="0" sldId="284"/>
            <ac:spMk id="2" creationId="{342F7BEB-7466-F3FF-4A89-FF549AC068DD}"/>
          </ac:spMkLst>
        </pc:spChg>
        <pc:spChg chg="del">
          <ac:chgData name="Juliette Patterson" userId="S::pattersj7@newpaltz.edu::5409ae04-96ab-4532-8d06-15ece7833f6d" providerId="AD" clId="Web-{33C5A369-6EAF-4901-AD67-DC1CA8AEBE7C}" dt="2023-05-15T19:26:56.606" v="295"/>
          <ac:spMkLst>
            <pc:docMk/>
            <pc:sldMk cId="0" sldId="284"/>
            <ac:spMk id="4" creationId="{8E17146E-DE03-44ED-44ED-CB55C8E4F61E}"/>
          </ac:spMkLst>
        </pc:spChg>
        <pc:spChg chg="del">
          <ac:chgData name="Juliette Patterson" userId="S::pattersj7@newpaltz.edu::5409ae04-96ab-4532-8d06-15ece7833f6d" providerId="AD" clId="Web-{33C5A369-6EAF-4901-AD67-DC1CA8AEBE7C}" dt="2023-05-15T19:26:55.841" v="294"/>
          <ac:spMkLst>
            <pc:docMk/>
            <pc:sldMk cId="0" sldId="284"/>
            <ac:spMk id="5" creationId="{D37A0B2E-BAC2-22BE-DA96-72275513C197}"/>
          </ac:spMkLst>
        </pc:spChg>
        <pc:spChg chg="add mod">
          <ac:chgData name="Juliette Patterson" userId="S::pattersj7@newpaltz.edu::5409ae04-96ab-4532-8d06-15ece7833f6d" providerId="AD" clId="Web-{33C5A369-6EAF-4901-AD67-DC1CA8AEBE7C}" dt="2023-05-15T19:27:42.123" v="319"/>
          <ac:spMkLst>
            <pc:docMk/>
            <pc:sldMk cId="0" sldId="284"/>
            <ac:spMk id="6" creationId="{A49F9FA4-00D6-50AD-1EB3-40B372E286A8}"/>
          </ac:spMkLst>
        </pc:spChg>
      </pc:sldChg>
      <pc:sldChg chg="addSp delSp modSp">
        <pc:chgData name="Juliette Patterson" userId="S::pattersj7@newpaltz.edu::5409ae04-96ab-4532-8d06-15ece7833f6d" providerId="AD" clId="Web-{33C5A369-6EAF-4901-AD67-DC1CA8AEBE7C}" dt="2023-05-15T19:30:42.724" v="365" actId="1076"/>
        <pc:sldMkLst>
          <pc:docMk/>
          <pc:sldMk cId="0" sldId="285"/>
        </pc:sldMkLst>
        <pc:spChg chg="mod">
          <ac:chgData name="Juliette Patterson" userId="S::pattersj7@newpaltz.edu::5409ae04-96ab-4532-8d06-15ece7833f6d" providerId="AD" clId="Web-{33C5A369-6EAF-4901-AD67-DC1CA8AEBE7C}" dt="2023-05-15T19:30:42.724" v="365" actId="1076"/>
          <ac:spMkLst>
            <pc:docMk/>
            <pc:sldMk cId="0" sldId="285"/>
            <ac:spMk id="2" creationId="{E85AFAC1-8997-9F64-8877-4692560DE1E5}"/>
          </ac:spMkLst>
        </pc:spChg>
        <pc:spChg chg="mod">
          <ac:chgData name="Juliette Patterson" userId="S::pattersj7@newpaltz.edu::5409ae04-96ab-4532-8d06-15ece7833f6d" providerId="AD" clId="Web-{33C5A369-6EAF-4901-AD67-DC1CA8AEBE7C}" dt="2023-05-15T19:27:24.670" v="310" actId="20577"/>
          <ac:spMkLst>
            <pc:docMk/>
            <pc:sldMk cId="0" sldId="285"/>
            <ac:spMk id="3" creationId="{ED2F94AD-8164-D446-2A07-5F9469C9DECB}"/>
          </ac:spMkLst>
        </pc:spChg>
        <pc:spChg chg="del">
          <ac:chgData name="Juliette Patterson" userId="S::pattersj7@newpaltz.edu::5409ae04-96ab-4532-8d06-15ece7833f6d" providerId="AD" clId="Web-{33C5A369-6EAF-4901-AD67-DC1CA8AEBE7C}" dt="2023-05-15T19:27:13.607" v="303"/>
          <ac:spMkLst>
            <pc:docMk/>
            <pc:sldMk cId="0" sldId="285"/>
            <ac:spMk id="4" creationId="{02B12FD2-48BA-BF92-03ED-435E40871774}"/>
          </ac:spMkLst>
        </pc:spChg>
        <pc:spChg chg="del">
          <ac:chgData name="Juliette Patterson" userId="S::pattersj7@newpaltz.edu::5409ae04-96ab-4532-8d06-15ece7833f6d" providerId="AD" clId="Web-{33C5A369-6EAF-4901-AD67-DC1CA8AEBE7C}" dt="2023-05-15T19:27:12.747" v="302"/>
          <ac:spMkLst>
            <pc:docMk/>
            <pc:sldMk cId="0" sldId="285"/>
            <ac:spMk id="5" creationId="{D3CAA1EC-E98E-C9CC-F0F6-D762DF786503}"/>
          </ac:spMkLst>
        </pc:spChg>
        <pc:spChg chg="add mod">
          <ac:chgData name="Juliette Patterson" userId="S::pattersj7@newpaltz.edu::5409ae04-96ab-4532-8d06-15ece7833f6d" providerId="AD" clId="Web-{33C5A369-6EAF-4901-AD67-DC1CA8AEBE7C}" dt="2023-05-15T19:27:42.123" v="319"/>
          <ac:spMkLst>
            <pc:docMk/>
            <pc:sldMk cId="0" sldId="285"/>
            <ac:spMk id="6" creationId="{7184DBED-42AC-0165-75BC-5D5A13194AC4}"/>
          </ac:spMkLst>
        </pc:spChg>
      </pc:sldChg>
      <pc:sldChg chg="addSp delSp modSp">
        <pc:chgData name="Juliette Patterson" userId="S::pattersj7@newpaltz.edu::5409ae04-96ab-4532-8d06-15ece7833f6d" providerId="AD" clId="Web-{33C5A369-6EAF-4901-AD67-DC1CA8AEBE7C}" dt="2023-05-15T19:27:42.123" v="319"/>
        <pc:sldMkLst>
          <pc:docMk/>
          <pc:sldMk cId="0" sldId="286"/>
        </pc:sldMkLst>
        <pc:spChg chg="del">
          <ac:chgData name="Juliette Patterson" userId="S::pattersj7@newpaltz.edu::5409ae04-96ab-4532-8d06-15ece7833f6d" providerId="AD" clId="Web-{33C5A369-6EAF-4901-AD67-DC1CA8AEBE7C}" dt="2023-05-15T19:27:27.514" v="312"/>
          <ac:spMkLst>
            <pc:docMk/>
            <pc:sldMk cId="0" sldId="286"/>
            <ac:spMk id="3" creationId="{D8739CF8-5D62-5C27-D510-DA611B570CFD}"/>
          </ac:spMkLst>
        </pc:spChg>
        <pc:spChg chg="del">
          <ac:chgData name="Juliette Patterson" userId="S::pattersj7@newpaltz.edu::5409ae04-96ab-4532-8d06-15ece7833f6d" providerId="AD" clId="Web-{33C5A369-6EAF-4901-AD67-DC1CA8AEBE7C}" dt="2023-05-15T19:27:26.654" v="311"/>
          <ac:spMkLst>
            <pc:docMk/>
            <pc:sldMk cId="0" sldId="286"/>
            <ac:spMk id="4" creationId="{AAA501AC-1282-4064-E1CB-F1EF607C069D}"/>
          </ac:spMkLst>
        </pc:spChg>
        <pc:spChg chg="add mod">
          <ac:chgData name="Juliette Patterson" userId="S::pattersj7@newpaltz.edu::5409ae04-96ab-4532-8d06-15ece7833f6d" providerId="AD" clId="Web-{33C5A369-6EAF-4901-AD67-DC1CA8AEBE7C}" dt="2023-05-15T19:27:42.123" v="319"/>
          <ac:spMkLst>
            <pc:docMk/>
            <pc:sldMk cId="0" sldId="286"/>
            <ac:spMk id="5" creationId="{76B92196-D4F3-0180-B423-5F11F52F74FE}"/>
          </ac:spMkLst>
        </pc:spChg>
      </pc:sldChg>
      <pc:sldChg chg="addSp delSp modSp">
        <pc:chgData name="Juliette Patterson" userId="S::pattersj7@newpaltz.edu::5409ae04-96ab-4532-8d06-15ece7833f6d" providerId="AD" clId="Web-{33C5A369-6EAF-4901-AD67-DC1CA8AEBE7C}" dt="2023-05-15T19:36:02.563" v="393" actId="1076"/>
        <pc:sldMkLst>
          <pc:docMk/>
          <pc:sldMk cId="1441705554" sldId="287"/>
        </pc:sldMkLst>
        <pc:spChg chg="mod">
          <ac:chgData name="Juliette Patterson" userId="S::pattersj7@newpaltz.edu::5409ae04-96ab-4532-8d06-15ece7833f6d" providerId="AD" clId="Web-{33C5A369-6EAF-4901-AD67-DC1CA8AEBE7C}" dt="2023-05-15T19:35:40.297" v="388" actId="14100"/>
          <ac:spMkLst>
            <pc:docMk/>
            <pc:sldMk cId="1441705554" sldId="287"/>
            <ac:spMk id="2" creationId="{C309751A-89BD-7E81-37E5-C0C2E8A7CE2D}"/>
          </ac:spMkLst>
        </pc:spChg>
        <pc:spChg chg="del">
          <ac:chgData name="Juliette Patterson" userId="S::pattersj7@newpaltz.edu::5409ae04-96ab-4532-8d06-15ece7833f6d" providerId="AD" clId="Web-{33C5A369-6EAF-4901-AD67-DC1CA8AEBE7C}" dt="2023-05-15T19:25:36.150" v="247"/>
          <ac:spMkLst>
            <pc:docMk/>
            <pc:sldMk cId="1441705554" sldId="287"/>
            <ac:spMk id="3" creationId="{871D371A-657A-1D5A-FBA4-CA72B4C32218}"/>
          </ac:spMkLst>
        </pc:spChg>
        <pc:spChg chg="del">
          <ac:chgData name="Juliette Patterson" userId="S::pattersj7@newpaltz.edu::5409ae04-96ab-4532-8d06-15ece7833f6d" providerId="AD" clId="Web-{33C5A369-6EAF-4901-AD67-DC1CA8AEBE7C}" dt="2023-05-15T19:25:37.010" v="248"/>
          <ac:spMkLst>
            <pc:docMk/>
            <pc:sldMk cId="1441705554" sldId="287"/>
            <ac:spMk id="4" creationId="{C79621F4-5FDE-4C6D-3EAD-2FC78CAB2EEB}"/>
          </ac:spMkLst>
        </pc:spChg>
        <pc:spChg chg="add mod">
          <ac:chgData name="Juliette Patterson" userId="S::pattersj7@newpaltz.edu::5409ae04-96ab-4532-8d06-15ece7833f6d" providerId="AD" clId="Web-{33C5A369-6EAF-4901-AD67-DC1CA8AEBE7C}" dt="2023-05-15T19:27:42.123" v="319"/>
          <ac:spMkLst>
            <pc:docMk/>
            <pc:sldMk cId="1441705554" sldId="287"/>
            <ac:spMk id="5" creationId="{0E044744-1099-6778-1F6D-D615204C5078}"/>
          </ac:spMkLst>
        </pc:spChg>
        <pc:picChg chg="mod">
          <ac:chgData name="Juliette Patterson" userId="S::pattersj7@newpaltz.edu::5409ae04-96ab-4532-8d06-15ece7833f6d" providerId="AD" clId="Web-{33C5A369-6EAF-4901-AD67-DC1CA8AEBE7C}" dt="2023-05-15T19:35:42.219" v="389" actId="1076"/>
          <ac:picMkLst>
            <pc:docMk/>
            <pc:sldMk cId="1441705554" sldId="287"/>
            <ac:picMk id="7" creationId="{D6920901-62F4-B864-5D45-D5CB8471E7D1}"/>
          </ac:picMkLst>
        </pc:picChg>
        <pc:picChg chg="mod">
          <ac:chgData name="Juliette Patterson" userId="S::pattersj7@newpaltz.edu::5409ae04-96ab-4532-8d06-15ece7833f6d" providerId="AD" clId="Web-{33C5A369-6EAF-4901-AD67-DC1CA8AEBE7C}" dt="2023-05-15T19:36:02.563" v="393" actId="1076"/>
          <ac:picMkLst>
            <pc:docMk/>
            <pc:sldMk cId="1441705554" sldId="287"/>
            <ac:picMk id="8" creationId="{2C990376-39A0-10ED-7650-EE6F152610AB}"/>
          </ac:picMkLst>
        </pc:picChg>
      </pc:sldChg>
      <pc:sldChg chg="addSp delSp modSp del">
        <pc:chgData name="Juliette Patterson" userId="S::pattersj7@newpaltz.edu::5409ae04-96ab-4532-8d06-15ece7833f6d" providerId="AD" clId="Web-{33C5A369-6EAF-4901-AD67-DC1CA8AEBE7C}" dt="2023-05-15T19:34:09.294" v="380"/>
        <pc:sldMkLst>
          <pc:docMk/>
          <pc:sldMk cId="2407966376" sldId="288"/>
        </pc:sldMkLst>
        <pc:spChg chg="mod">
          <ac:chgData name="Juliette Patterson" userId="S::pattersj7@newpaltz.edu::5409ae04-96ab-4532-8d06-15ece7833f6d" providerId="AD" clId="Web-{33C5A369-6EAF-4901-AD67-DC1CA8AEBE7C}" dt="2023-05-15T19:29:28.174" v="344" actId="1076"/>
          <ac:spMkLst>
            <pc:docMk/>
            <pc:sldMk cId="2407966376" sldId="288"/>
            <ac:spMk id="2" creationId="{1088F3F3-A408-DF7B-E6EE-89EFFF13B694}"/>
          </ac:spMkLst>
        </pc:spChg>
        <pc:spChg chg="del">
          <ac:chgData name="Juliette Patterson" userId="S::pattersj7@newpaltz.edu::5409ae04-96ab-4532-8d06-15ece7833f6d" providerId="AD" clId="Web-{33C5A369-6EAF-4901-AD67-DC1CA8AEBE7C}" dt="2023-05-15T19:25:27.384" v="242"/>
          <ac:spMkLst>
            <pc:docMk/>
            <pc:sldMk cId="2407966376" sldId="288"/>
            <ac:spMk id="4" creationId="{905005EF-1AF6-EA8F-C5ED-DB85DC4DF0E9}"/>
          </ac:spMkLst>
        </pc:spChg>
        <pc:spChg chg="del mod">
          <ac:chgData name="Juliette Patterson" userId="S::pattersj7@newpaltz.edu::5409ae04-96ab-4532-8d06-15ece7833f6d" providerId="AD" clId="Web-{33C5A369-6EAF-4901-AD67-DC1CA8AEBE7C}" dt="2023-05-15T19:25:26.665" v="241"/>
          <ac:spMkLst>
            <pc:docMk/>
            <pc:sldMk cId="2407966376" sldId="288"/>
            <ac:spMk id="6" creationId="{0698870F-23BC-2A20-1865-7147585C0DE2}"/>
          </ac:spMkLst>
        </pc:spChg>
        <pc:spChg chg="add mod">
          <ac:chgData name="Juliette Patterson" userId="S::pattersj7@newpaltz.edu::5409ae04-96ab-4532-8d06-15ece7833f6d" providerId="AD" clId="Web-{33C5A369-6EAF-4901-AD67-DC1CA8AEBE7C}" dt="2023-05-15T19:27:42.123" v="319"/>
          <ac:spMkLst>
            <pc:docMk/>
            <pc:sldMk cId="2407966376" sldId="288"/>
            <ac:spMk id="7" creationId="{8D45A0BE-E7DD-DD0D-5826-DF569195F63D}"/>
          </ac:spMkLst>
        </pc:spChg>
      </pc:sldChg>
      <pc:sldChg chg="addSp delSp modSp del">
        <pc:chgData name="Juliette Patterson" userId="S::pattersj7@newpaltz.edu::5409ae04-96ab-4532-8d06-15ece7833f6d" providerId="AD" clId="Web-{33C5A369-6EAF-4901-AD67-DC1CA8AEBE7C}" dt="2023-05-15T19:34:10.606" v="381"/>
        <pc:sldMkLst>
          <pc:docMk/>
          <pc:sldMk cId="3164784292" sldId="289"/>
        </pc:sldMkLst>
        <pc:spChg chg="mod">
          <ac:chgData name="Juliette Patterson" userId="S::pattersj7@newpaltz.edu::5409ae04-96ab-4532-8d06-15ece7833f6d" providerId="AD" clId="Web-{33C5A369-6EAF-4901-AD67-DC1CA8AEBE7C}" dt="2023-05-15T19:29:30.565" v="345" actId="1076"/>
          <ac:spMkLst>
            <pc:docMk/>
            <pc:sldMk cId="3164784292" sldId="289"/>
            <ac:spMk id="2" creationId="{1088F3F3-A408-DF7B-E6EE-89EFFF13B694}"/>
          </ac:spMkLst>
        </pc:spChg>
        <pc:spChg chg="del">
          <ac:chgData name="Juliette Patterson" userId="S::pattersj7@newpaltz.edu::5409ae04-96ab-4532-8d06-15ece7833f6d" providerId="AD" clId="Web-{33C5A369-6EAF-4901-AD67-DC1CA8AEBE7C}" dt="2023-05-15T19:25:30.853" v="244"/>
          <ac:spMkLst>
            <pc:docMk/>
            <pc:sldMk cId="3164784292" sldId="289"/>
            <ac:spMk id="4" creationId="{905005EF-1AF6-EA8F-C5ED-DB85DC4DF0E9}"/>
          </ac:spMkLst>
        </pc:spChg>
        <pc:spChg chg="del">
          <ac:chgData name="Juliette Patterson" userId="S::pattersj7@newpaltz.edu::5409ae04-96ab-4532-8d06-15ece7833f6d" providerId="AD" clId="Web-{33C5A369-6EAF-4901-AD67-DC1CA8AEBE7C}" dt="2023-05-15T19:25:29.587" v="243"/>
          <ac:spMkLst>
            <pc:docMk/>
            <pc:sldMk cId="3164784292" sldId="289"/>
            <ac:spMk id="5" creationId="{2E84C1CB-3D16-936C-2DCC-3D5D214F3C6C}"/>
          </ac:spMkLst>
        </pc:spChg>
        <pc:spChg chg="add mod">
          <ac:chgData name="Juliette Patterson" userId="S::pattersj7@newpaltz.edu::5409ae04-96ab-4532-8d06-15ece7833f6d" providerId="AD" clId="Web-{33C5A369-6EAF-4901-AD67-DC1CA8AEBE7C}" dt="2023-05-15T19:27:42.123" v="319"/>
          <ac:spMkLst>
            <pc:docMk/>
            <pc:sldMk cId="3164784292" sldId="289"/>
            <ac:spMk id="7" creationId="{CF615E0D-B94D-7C0A-F650-24A393E2A97D}"/>
          </ac:spMkLst>
        </pc:spChg>
      </pc:sldChg>
      <pc:sldChg chg="addSp delSp modSp del">
        <pc:chgData name="Juliette Patterson" userId="S::pattersj7@newpaltz.edu::5409ae04-96ab-4532-8d06-15ece7833f6d" providerId="AD" clId="Web-{33C5A369-6EAF-4901-AD67-DC1CA8AEBE7C}" dt="2023-05-15T19:29:59.191" v="352"/>
        <pc:sldMkLst>
          <pc:docMk/>
          <pc:sldMk cId="3837118952" sldId="290"/>
        </pc:sldMkLst>
        <pc:spChg chg="del mod">
          <ac:chgData name="Juliette Patterson" userId="S::pattersj7@newpaltz.edu::5409ae04-96ab-4532-8d06-15ece7833f6d" providerId="AD" clId="Web-{33C5A369-6EAF-4901-AD67-DC1CA8AEBE7C}" dt="2023-05-15T19:29:57.785" v="351"/>
          <ac:spMkLst>
            <pc:docMk/>
            <pc:sldMk cId="3837118952" sldId="290"/>
            <ac:spMk id="2" creationId="{701672EC-5A81-35BB-7082-871FB66016CC}"/>
          </ac:spMkLst>
        </pc:spChg>
        <pc:spChg chg="del">
          <ac:chgData name="Juliette Patterson" userId="S::pattersj7@newpaltz.edu::5409ae04-96ab-4532-8d06-15ece7833f6d" providerId="AD" clId="Web-{33C5A369-6EAF-4901-AD67-DC1CA8AEBE7C}" dt="2023-05-15T19:25:46.885" v="253"/>
          <ac:spMkLst>
            <pc:docMk/>
            <pc:sldMk cId="3837118952" sldId="290"/>
            <ac:spMk id="4" creationId="{CD81D98A-D212-5EEC-91C2-7ADAF627B83D}"/>
          </ac:spMkLst>
        </pc:spChg>
        <pc:spChg chg="add mod">
          <ac:chgData name="Juliette Patterson" userId="S::pattersj7@newpaltz.edu::5409ae04-96ab-4532-8d06-15ece7833f6d" providerId="AD" clId="Web-{33C5A369-6EAF-4901-AD67-DC1CA8AEBE7C}" dt="2023-05-15T19:27:42.123" v="319"/>
          <ac:spMkLst>
            <pc:docMk/>
            <pc:sldMk cId="3837118952" sldId="290"/>
            <ac:spMk id="5" creationId="{D77000FF-960F-5E12-ACE8-6936DF69F0BC}"/>
          </ac:spMkLst>
        </pc:spChg>
        <pc:spChg chg="add mod">
          <ac:chgData name="Juliette Patterson" userId="S::pattersj7@newpaltz.edu::5409ae04-96ab-4532-8d06-15ece7833f6d" providerId="AD" clId="Web-{33C5A369-6EAF-4901-AD67-DC1CA8AEBE7C}" dt="2023-05-15T19:29:57.785" v="351"/>
          <ac:spMkLst>
            <pc:docMk/>
            <pc:sldMk cId="3837118952" sldId="290"/>
            <ac:spMk id="7" creationId="{9D31A82C-EB7F-D898-DBD4-952E5326795D}"/>
          </ac:spMkLst>
        </pc:spChg>
      </pc:sldChg>
      <pc:sldChg chg="addSp delSp modSp new">
        <pc:chgData name="Juliette Patterson" userId="S::pattersj7@newpaltz.edu::5409ae04-96ab-4532-8d06-15ece7833f6d" providerId="AD" clId="Web-{33C5A369-6EAF-4901-AD67-DC1CA8AEBE7C}" dt="2023-05-15T19:27:42.123" v="319"/>
        <pc:sldMkLst>
          <pc:docMk/>
          <pc:sldMk cId="369520966" sldId="291"/>
        </pc:sldMkLst>
        <pc:spChg chg="mod">
          <ac:chgData name="Juliette Patterson" userId="S::pattersj7@newpaltz.edu::5409ae04-96ab-4532-8d06-15ece7833f6d" providerId="AD" clId="Web-{33C5A369-6EAF-4901-AD67-DC1CA8AEBE7C}" dt="2023-05-15T19:22:26.784" v="58" actId="1076"/>
          <ac:spMkLst>
            <pc:docMk/>
            <pc:sldMk cId="369520966" sldId="291"/>
            <ac:spMk id="2" creationId="{A474AAF1-6B3C-49F2-06E8-DD4AD5AE295F}"/>
          </ac:spMkLst>
        </pc:spChg>
        <pc:spChg chg="del mod">
          <ac:chgData name="Juliette Patterson" userId="S::pattersj7@newpaltz.edu::5409ae04-96ab-4532-8d06-15ece7833f6d" providerId="AD" clId="Web-{33C5A369-6EAF-4901-AD67-DC1CA8AEBE7C}" dt="2023-05-15T19:22:04.971" v="55"/>
          <ac:spMkLst>
            <pc:docMk/>
            <pc:sldMk cId="369520966" sldId="291"/>
            <ac:spMk id="3" creationId="{59984AE8-5DE0-085F-BCC0-E20C8FE6FFAF}"/>
          </ac:spMkLst>
        </pc:spChg>
        <pc:spChg chg="del">
          <ac:chgData name="Juliette Patterson" userId="S::pattersj7@newpaltz.edu::5409ae04-96ab-4532-8d06-15ece7833f6d" providerId="AD" clId="Web-{33C5A369-6EAF-4901-AD67-DC1CA8AEBE7C}" dt="2023-05-15T19:25:18.056" v="236"/>
          <ac:spMkLst>
            <pc:docMk/>
            <pc:sldMk cId="369520966" sldId="291"/>
            <ac:spMk id="4" creationId="{B3597AEF-5AFA-F182-2BC7-97968D4DC77A}"/>
          </ac:spMkLst>
        </pc:spChg>
        <pc:spChg chg="add del">
          <ac:chgData name="Juliette Patterson" userId="S::pattersj7@newpaltz.edu::5409ae04-96ab-4532-8d06-15ece7833f6d" providerId="AD" clId="Web-{33C5A369-6EAF-4901-AD67-DC1CA8AEBE7C}" dt="2023-05-15T19:22:50.410" v="62"/>
          <ac:spMkLst>
            <pc:docMk/>
            <pc:sldMk cId="369520966" sldId="291"/>
            <ac:spMk id="6" creationId="{20AE2B2F-E019-8DB7-A614-99BA08F1A1D5}"/>
          </ac:spMkLst>
        </pc:spChg>
        <pc:spChg chg="add mod">
          <ac:chgData name="Juliette Patterson" userId="S::pattersj7@newpaltz.edu::5409ae04-96ab-4532-8d06-15ece7833f6d" providerId="AD" clId="Web-{33C5A369-6EAF-4901-AD67-DC1CA8AEBE7C}" dt="2023-05-15T19:24:27.538" v="218" actId="1076"/>
          <ac:spMkLst>
            <pc:docMk/>
            <pc:sldMk cId="369520966" sldId="291"/>
            <ac:spMk id="8" creationId="{580F0A0A-4D13-B2A2-5F1D-74EDA4326958}"/>
          </ac:spMkLst>
        </pc:spChg>
        <pc:spChg chg="add mod">
          <ac:chgData name="Juliette Patterson" userId="S::pattersj7@newpaltz.edu::5409ae04-96ab-4532-8d06-15ece7833f6d" providerId="AD" clId="Web-{33C5A369-6EAF-4901-AD67-DC1CA8AEBE7C}" dt="2023-05-15T19:27:42.123" v="319"/>
          <ac:spMkLst>
            <pc:docMk/>
            <pc:sldMk cId="369520966" sldId="291"/>
            <ac:spMk id="9" creationId="{79276DCD-A940-7EFA-178D-BD169D23422B}"/>
          </ac:spMkLst>
        </pc:spChg>
        <pc:picChg chg="add mod">
          <ac:chgData name="Juliette Patterson" userId="S::pattersj7@newpaltz.edu::5409ae04-96ab-4532-8d06-15ece7833f6d" providerId="AD" clId="Web-{33C5A369-6EAF-4901-AD67-DC1CA8AEBE7C}" dt="2023-05-15T19:24:19.397" v="217" actId="1076"/>
          <ac:picMkLst>
            <pc:docMk/>
            <pc:sldMk cId="369520966" sldId="291"/>
            <ac:picMk id="5" creationId="{2FC898BA-0EB1-2CA2-09B5-E5492ED33BFA}"/>
          </ac:picMkLst>
        </pc:picChg>
      </pc:sldChg>
      <pc:sldChg chg="add ord">
        <pc:chgData name="Juliette Patterson" userId="S::pattersj7@newpaltz.edu::5409ae04-96ab-4532-8d06-15ece7833f6d" providerId="AD" clId="Web-{33C5A369-6EAF-4901-AD67-DC1CA8AEBE7C}" dt="2023-05-15T19:37:26.879" v="396"/>
        <pc:sldMkLst>
          <pc:docMk/>
          <pc:sldMk cId="3385337357" sldId="292"/>
        </pc:sldMkLst>
      </pc:sldChg>
      <pc:sldChg chg="modSp new del">
        <pc:chgData name="Juliette Patterson" userId="S::pattersj7@newpaltz.edu::5409ae04-96ab-4532-8d06-15ece7833f6d" providerId="AD" clId="Web-{33C5A369-6EAF-4901-AD67-DC1CA8AEBE7C}" dt="2023-05-15T19:37:54.083" v="401"/>
        <pc:sldMkLst>
          <pc:docMk/>
          <pc:sldMk cId="340482633" sldId="293"/>
        </pc:sldMkLst>
        <pc:spChg chg="mod">
          <ac:chgData name="Juliette Patterson" userId="S::pattersj7@newpaltz.edu::5409ae04-96ab-4532-8d06-15ece7833f6d" providerId="AD" clId="Web-{33C5A369-6EAF-4901-AD67-DC1CA8AEBE7C}" dt="2023-05-15T19:37:52.255" v="400" actId="20577"/>
          <ac:spMkLst>
            <pc:docMk/>
            <pc:sldMk cId="340482633" sldId="293"/>
            <ac:spMk id="2" creationId="{149F8826-6BF0-1939-F11F-B7A85588F41F}"/>
          </ac:spMkLst>
        </pc:spChg>
      </pc:sldChg>
      <pc:sldMasterChg chg="mod modSldLayout">
        <pc:chgData name="Juliette Patterson" userId="S::pattersj7@newpaltz.edu::5409ae04-96ab-4532-8d06-15ece7833f6d" providerId="AD" clId="Web-{33C5A369-6EAF-4901-AD67-DC1CA8AEBE7C}" dt="2023-05-15T19:27:43.670" v="320"/>
        <pc:sldMasterMkLst>
          <pc:docMk/>
          <pc:sldMasterMk cId="0" sldId="2147483648"/>
        </pc:sldMasterMkLst>
        <pc:sldLayoutChg chg="mod">
          <pc:chgData name="Juliette Patterson" userId="S::pattersj7@newpaltz.edu::5409ae04-96ab-4532-8d06-15ece7833f6d" providerId="AD" clId="Web-{33C5A369-6EAF-4901-AD67-DC1CA8AEBE7C}" dt="2023-05-15T19:27:43.670" v="320"/>
          <pc:sldLayoutMkLst>
            <pc:docMk/>
            <pc:sldMasterMk cId="0" sldId="2147483648"/>
            <pc:sldLayoutMk cId="3821037403" sldId="2147483649"/>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3700951859" sldId="2147483650"/>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2006491696" sldId="2147483651"/>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1914960445" sldId="2147483652"/>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3308950093" sldId="2147483653"/>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354120095" sldId="2147483654"/>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1522697220" sldId="2147483655"/>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2919968057" sldId="2147483656"/>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1772770126" sldId="2147483657"/>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2327785302" sldId="2147483658"/>
          </pc:sldLayoutMkLst>
        </pc:sldLayoutChg>
        <pc:sldLayoutChg chg="mod">
          <pc:chgData name="Juliette Patterson" userId="S::pattersj7@newpaltz.edu::5409ae04-96ab-4532-8d06-15ece7833f6d" providerId="AD" clId="Web-{33C5A369-6EAF-4901-AD67-DC1CA8AEBE7C}" dt="2023-05-15T19:27:43.670" v="320"/>
          <pc:sldLayoutMkLst>
            <pc:docMk/>
            <pc:sldMasterMk cId="0" sldId="2147483648"/>
            <pc:sldLayoutMk cId="3509732476" sldId="2147483659"/>
          </pc:sldLayoutMkLst>
        </pc:sldLayoutChg>
      </pc:sldMasterChg>
    </pc:docChg>
  </pc:docChgLst>
  <pc:docChgLst>
    <pc:chgData name="Juliette Patterson" userId="S::pattersj7@newpaltz.edu::5409ae04-96ab-4532-8d06-15ece7833f6d" providerId="AD" clId="Web-{5D884DC4-7514-4C03-8B0B-0C9EFFEDB24F}"/>
    <pc:docChg chg="addSld delSld modSld">
      <pc:chgData name="Juliette Patterson" userId="S::pattersj7@newpaltz.edu::5409ae04-96ab-4532-8d06-15ece7833f6d" providerId="AD" clId="Web-{5D884DC4-7514-4C03-8B0B-0C9EFFEDB24F}" dt="2023-05-15T20:01:21.093" v="214" actId="14100"/>
      <pc:docMkLst>
        <pc:docMk/>
      </pc:docMkLst>
      <pc:sldChg chg="modSp">
        <pc:chgData name="Juliette Patterson" userId="S::pattersj7@newpaltz.edu::5409ae04-96ab-4532-8d06-15ece7833f6d" providerId="AD" clId="Web-{5D884DC4-7514-4C03-8B0B-0C9EFFEDB24F}" dt="2023-05-15T20:00:45.889" v="200" actId="20577"/>
        <pc:sldMkLst>
          <pc:docMk/>
          <pc:sldMk cId="0" sldId="257"/>
        </pc:sldMkLst>
        <pc:spChg chg="mod">
          <ac:chgData name="Juliette Patterson" userId="S::pattersj7@newpaltz.edu::5409ae04-96ab-4532-8d06-15ece7833f6d" providerId="AD" clId="Web-{5D884DC4-7514-4C03-8B0B-0C9EFFEDB24F}" dt="2023-05-15T20:00:45.889" v="200" actId="20577"/>
          <ac:spMkLst>
            <pc:docMk/>
            <pc:sldMk cId="0" sldId="257"/>
            <ac:spMk id="3" creationId="{99B938C1-A4FB-E548-7D37-30B67B3965D4}"/>
          </ac:spMkLst>
        </pc:spChg>
      </pc:sldChg>
      <pc:sldChg chg="modNotes">
        <pc:chgData name="Juliette Patterson" userId="S::pattersj7@newpaltz.edu::5409ae04-96ab-4532-8d06-15ece7833f6d" providerId="AD" clId="Web-{5D884DC4-7514-4C03-8B0B-0C9EFFEDB24F}" dt="2023-05-15T19:56:36.429" v="122"/>
        <pc:sldMkLst>
          <pc:docMk/>
          <pc:sldMk cId="0" sldId="258"/>
        </pc:sldMkLst>
      </pc:sldChg>
      <pc:sldChg chg="addSp modSp modNotes">
        <pc:chgData name="Juliette Patterson" userId="S::pattersj7@newpaltz.edu::5409ae04-96ab-4532-8d06-15ece7833f6d" providerId="AD" clId="Web-{5D884DC4-7514-4C03-8B0B-0C9EFFEDB24F}" dt="2023-05-15T19:56:39.945" v="126"/>
        <pc:sldMkLst>
          <pc:docMk/>
          <pc:sldMk cId="0" sldId="259"/>
        </pc:sldMkLst>
        <pc:spChg chg="mod">
          <ac:chgData name="Juliette Patterson" userId="S::pattersj7@newpaltz.edu::5409ae04-96ab-4532-8d06-15ece7833f6d" providerId="AD" clId="Web-{5D884DC4-7514-4C03-8B0B-0C9EFFEDB24F}" dt="2023-05-15T19:51:26.795" v="9" actId="1076"/>
          <ac:spMkLst>
            <pc:docMk/>
            <pc:sldMk cId="0" sldId="259"/>
            <ac:spMk id="7" creationId="{7688F8C8-372E-9CF7-0654-E3DE612F0B34}"/>
          </ac:spMkLst>
        </pc:spChg>
        <pc:picChg chg="add mod">
          <ac:chgData name="Juliette Patterson" userId="S::pattersj7@newpaltz.edu::5409ae04-96ab-4532-8d06-15ece7833f6d" providerId="AD" clId="Web-{5D884DC4-7514-4C03-8B0B-0C9EFFEDB24F}" dt="2023-05-15T19:52:35.406" v="21" actId="1076"/>
          <ac:picMkLst>
            <pc:docMk/>
            <pc:sldMk cId="0" sldId="259"/>
            <ac:picMk id="3" creationId="{E45073A1-FEDA-9276-BF86-37630635F7F5}"/>
          </ac:picMkLst>
        </pc:picChg>
        <pc:picChg chg="add mod modCrop">
          <ac:chgData name="Juliette Patterson" userId="S::pattersj7@newpaltz.edu::5409ae04-96ab-4532-8d06-15ece7833f6d" providerId="AD" clId="Web-{5D884DC4-7514-4C03-8B0B-0C9EFFEDB24F}" dt="2023-05-15T19:52:55.548" v="22" actId="1076"/>
          <ac:picMkLst>
            <pc:docMk/>
            <pc:sldMk cId="0" sldId="259"/>
            <ac:picMk id="4" creationId="{F003A0E5-D46E-C071-1DEE-AC6CF9A0A2BB}"/>
          </ac:picMkLst>
        </pc:picChg>
      </pc:sldChg>
      <pc:sldChg chg="modNotes">
        <pc:chgData name="Juliette Patterson" userId="S::pattersj7@newpaltz.edu::5409ae04-96ab-4532-8d06-15ece7833f6d" providerId="AD" clId="Web-{5D884DC4-7514-4C03-8B0B-0C9EFFEDB24F}" dt="2023-05-15T19:56:45.179" v="134"/>
        <pc:sldMkLst>
          <pc:docMk/>
          <pc:sldMk cId="0" sldId="260"/>
        </pc:sldMkLst>
      </pc:sldChg>
      <pc:sldChg chg="modNotes">
        <pc:chgData name="Juliette Patterson" userId="S::pattersj7@newpaltz.edu::5409ae04-96ab-4532-8d06-15ece7833f6d" providerId="AD" clId="Web-{5D884DC4-7514-4C03-8B0B-0C9EFFEDB24F}" dt="2023-05-15T19:56:42.679" v="131"/>
        <pc:sldMkLst>
          <pc:docMk/>
          <pc:sldMk cId="0" sldId="261"/>
        </pc:sldMkLst>
      </pc:sldChg>
      <pc:sldChg chg="del">
        <pc:chgData name="Juliette Patterson" userId="S::pattersj7@newpaltz.edu::5409ae04-96ab-4532-8d06-15ece7833f6d" providerId="AD" clId="Web-{5D884DC4-7514-4C03-8B0B-0C9EFFEDB24F}" dt="2023-05-15T19:54:18.628" v="98"/>
        <pc:sldMkLst>
          <pc:docMk/>
          <pc:sldMk cId="0" sldId="263"/>
        </pc:sldMkLst>
      </pc:sldChg>
      <pc:sldChg chg="modNotes">
        <pc:chgData name="Juliette Patterson" userId="S::pattersj7@newpaltz.edu::5409ae04-96ab-4532-8d06-15ece7833f6d" providerId="AD" clId="Web-{5D884DC4-7514-4C03-8B0B-0C9EFFEDB24F}" dt="2023-05-15T19:57:21.305" v="174"/>
        <pc:sldMkLst>
          <pc:docMk/>
          <pc:sldMk cId="0" sldId="266"/>
        </pc:sldMkLst>
      </pc:sldChg>
      <pc:sldChg chg="modSp modNotes">
        <pc:chgData name="Juliette Patterson" userId="S::pattersj7@newpaltz.edu::5409ae04-96ab-4532-8d06-15ece7833f6d" providerId="AD" clId="Web-{5D884DC4-7514-4C03-8B0B-0C9EFFEDB24F}" dt="2023-05-15T20:01:21.093" v="214" actId="14100"/>
        <pc:sldMkLst>
          <pc:docMk/>
          <pc:sldMk cId="0" sldId="269"/>
        </pc:sldMkLst>
        <pc:spChg chg="mod">
          <ac:chgData name="Juliette Patterson" userId="S::pattersj7@newpaltz.edu::5409ae04-96ab-4532-8d06-15ece7833f6d" providerId="AD" clId="Web-{5D884DC4-7514-4C03-8B0B-0C9EFFEDB24F}" dt="2023-05-15T20:01:21.093" v="214" actId="14100"/>
          <ac:spMkLst>
            <pc:docMk/>
            <pc:sldMk cId="0" sldId="269"/>
            <ac:spMk id="2" creationId="{2464DBF0-7476-9014-24B7-431E6D04C2AC}"/>
          </ac:spMkLst>
        </pc:spChg>
      </pc:sldChg>
      <pc:sldChg chg="modNotes">
        <pc:chgData name="Juliette Patterson" userId="S::pattersj7@newpaltz.edu::5409ae04-96ab-4532-8d06-15ece7833f6d" providerId="AD" clId="Web-{5D884DC4-7514-4C03-8B0B-0C9EFFEDB24F}" dt="2023-05-15T19:57:29.618" v="182"/>
        <pc:sldMkLst>
          <pc:docMk/>
          <pc:sldMk cId="0" sldId="270"/>
        </pc:sldMkLst>
      </pc:sldChg>
      <pc:sldChg chg="del modNotes">
        <pc:chgData name="Juliette Patterson" userId="S::pattersj7@newpaltz.edu::5409ae04-96ab-4532-8d06-15ece7833f6d" providerId="AD" clId="Web-{5D884DC4-7514-4C03-8B0B-0C9EFFEDB24F}" dt="2023-05-15T20:01:05.734" v="201"/>
        <pc:sldMkLst>
          <pc:docMk/>
          <pc:sldMk cId="0" sldId="271"/>
        </pc:sldMkLst>
      </pc:sldChg>
      <pc:sldChg chg="modNotes">
        <pc:chgData name="Juliette Patterson" userId="S::pattersj7@newpaltz.edu::5409ae04-96ab-4532-8d06-15ece7833f6d" providerId="AD" clId="Web-{5D884DC4-7514-4C03-8B0B-0C9EFFEDB24F}" dt="2023-05-15T19:57:31.274" v="184"/>
        <pc:sldMkLst>
          <pc:docMk/>
          <pc:sldMk cId="0" sldId="272"/>
        </pc:sldMkLst>
      </pc:sldChg>
      <pc:sldChg chg="modNotes">
        <pc:chgData name="Juliette Patterson" userId="S::pattersj7@newpaltz.edu::5409ae04-96ab-4532-8d06-15ece7833f6d" providerId="AD" clId="Web-{5D884DC4-7514-4C03-8B0B-0C9EFFEDB24F}" dt="2023-05-15T19:57:34.274" v="187"/>
        <pc:sldMkLst>
          <pc:docMk/>
          <pc:sldMk cId="0" sldId="273"/>
        </pc:sldMkLst>
      </pc:sldChg>
      <pc:sldChg chg="modNotes">
        <pc:chgData name="Juliette Patterson" userId="S::pattersj7@newpaltz.edu::5409ae04-96ab-4532-8d06-15ece7833f6d" providerId="AD" clId="Web-{5D884DC4-7514-4C03-8B0B-0C9EFFEDB24F}" dt="2023-05-15T19:57:38.118" v="188"/>
        <pc:sldMkLst>
          <pc:docMk/>
          <pc:sldMk cId="0" sldId="274"/>
        </pc:sldMkLst>
      </pc:sldChg>
      <pc:sldChg chg="del">
        <pc:chgData name="Juliette Patterson" userId="S::pattersj7@newpaltz.edu::5409ae04-96ab-4532-8d06-15ece7833f6d" providerId="AD" clId="Web-{5D884DC4-7514-4C03-8B0B-0C9EFFEDB24F}" dt="2023-05-15T19:54:46.535" v="103"/>
        <pc:sldMkLst>
          <pc:docMk/>
          <pc:sldMk cId="0" sldId="275"/>
        </pc:sldMkLst>
      </pc:sldChg>
      <pc:sldChg chg="modSp">
        <pc:chgData name="Juliette Patterson" userId="S::pattersj7@newpaltz.edu::5409ae04-96ab-4532-8d06-15ece7833f6d" providerId="AD" clId="Web-{5D884DC4-7514-4C03-8B0B-0C9EFFEDB24F}" dt="2023-05-15T19:54:29.597" v="102" actId="20577"/>
        <pc:sldMkLst>
          <pc:docMk/>
          <pc:sldMk cId="0" sldId="281"/>
        </pc:sldMkLst>
        <pc:spChg chg="mod">
          <ac:chgData name="Juliette Patterson" userId="S::pattersj7@newpaltz.edu::5409ae04-96ab-4532-8d06-15ece7833f6d" providerId="AD" clId="Web-{5D884DC4-7514-4C03-8B0B-0C9EFFEDB24F}" dt="2023-05-15T19:54:29.597" v="102" actId="20577"/>
          <ac:spMkLst>
            <pc:docMk/>
            <pc:sldMk cId="0" sldId="281"/>
            <ac:spMk id="3" creationId="{A5C8452B-F249-65A3-A2A2-BE62ABE3CC9B}"/>
          </ac:spMkLst>
        </pc:spChg>
      </pc:sldChg>
      <pc:sldChg chg="modSp">
        <pc:chgData name="Juliette Patterson" userId="S::pattersj7@newpaltz.edu::5409ae04-96ab-4532-8d06-15ece7833f6d" providerId="AD" clId="Web-{5D884DC4-7514-4C03-8B0B-0C9EFFEDB24F}" dt="2023-05-15T20:01:15.734" v="213" actId="20577"/>
        <pc:sldMkLst>
          <pc:docMk/>
          <pc:sldMk cId="0" sldId="283"/>
        </pc:sldMkLst>
        <pc:spChg chg="mod">
          <ac:chgData name="Juliette Patterson" userId="S::pattersj7@newpaltz.edu::5409ae04-96ab-4532-8d06-15ece7833f6d" providerId="AD" clId="Web-{5D884DC4-7514-4C03-8B0B-0C9EFFEDB24F}" dt="2023-05-15T20:01:15.734" v="213" actId="20577"/>
          <ac:spMkLst>
            <pc:docMk/>
            <pc:sldMk cId="0" sldId="283"/>
            <ac:spMk id="3" creationId="{D5DED47F-0AFE-2093-220D-EF003FAAD329}"/>
          </ac:spMkLst>
        </pc:spChg>
      </pc:sldChg>
      <pc:sldChg chg="modSp">
        <pc:chgData name="Juliette Patterson" userId="S::pattersj7@newpaltz.edu::5409ae04-96ab-4532-8d06-15ece7833f6d" providerId="AD" clId="Web-{5D884DC4-7514-4C03-8B0B-0C9EFFEDB24F}" dt="2023-05-15T19:55:52.037" v="106" actId="20577"/>
        <pc:sldMkLst>
          <pc:docMk/>
          <pc:sldMk cId="0" sldId="284"/>
        </pc:sldMkLst>
        <pc:spChg chg="mod">
          <ac:chgData name="Juliette Patterson" userId="S::pattersj7@newpaltz.edu::5409ae04-96ab-4532-8d06-15ece7833f6d" providerId="AD" clId="Web-{5D884DC4-7514-4C03-8B0B-0C9EFFEDB24F}" dt="2023-05-15T19:55:52.037" v="106" actId="20577"/>
          <ac:spMkLst>
            <pc:docMk/>
            <pc:sldMk cId="0" sldId="284"/>
            <ac:spMk id="3" creationId="{39867045-606B-EBE2-6B06-7A0D8A21AC60}"/>
          </ac:spMkLst>
        </pc:spChg>
      </pc:sldChg>
      <pc:sldChg chg="modNotes">
        <pc:chgData name="Juliette Patterson" userId="S::pattersj7@newpaltz.edu::5409ae04-96ab-4532-8d06-15ece7833f6d" providerId="AD" clId="Web-{5D884DC4-7514-4C03-8B0B-0C9EFFEDB24F}" dt="2023-05-15T19:57:03.789" v="152"/>
        <pc:sldMkLst>
          <pc:docMk/>
          <pc:sldMk cId="1441705554" sldId="287"/>
        </pc:sldMkLst>
      </pc:sldChg>
      <pc:sldChg chg="modNotes">
        <pc:chgData name="Juliette Patterson" userId="S::pattersj7@newpaltz.edu::5409ae04-96ab-4532-8d06-15ece7833f6d" providerId="AD" clId="Web-{5D884DC4-7514-4C03-8B0B-0C9EFFEDB24F}" dt="2023-05-15T19:56:47.664" v="139"/>
        <pc:sldMkLst>
          <pc:docMk/>
          <pc:sldMk cId="369520966" sldId="291"/>
        </pc:sldMkLst>
      </pc:sldChg>
      <pc:sldChg chg="modSp new modNotes">
        <pc:chgData name="Juliette Patterson" userId="S::pattersj7@newpaltz.edu::5409ae04-96ab-4532-8d06-15ece7833f6d" providerId="AD" clId="Web-{5D884DC4-7514-4C03-8B0B-0C9EFFEDB24F}" dt="2023-05-15T19:57:39.946" v="191"/>
        <pc:sldMkLst>
          <pc:docMk/>
          <pc:sldMk cId="528143053" sldId="293"/>
        </pc:sldMkLst>
        <pc:spChg chg="mod">
          <ac:chgData name="Juliette Patterson" userId="S::pattersj7@newpaltz.edu::5409ae04-96ab-4532-8d06-15ece7833f6d" providerId="AD" clId="Web-{5D884DC4-7514-4C03-8B0B-0C9EFFEDB24F}" dt="2023-05-15T19:56:00.725" v="116" actId="1076"/>
          <ac:spMkLst>
            <pc:docMk/>
            <pc:sldMk cId="528143053" sldId="293"/>
            <ac:spMk id="2" creationId="{540F05A0-4EBF-F8DD-C398-033BEED4FFA3}"/>
          </ac:spMkLst>
        </pc:spChg>
      </pc:sldChg>
    </pc:docChg>
  </pc:docChgLst>
  <pc:docChgLst>
    <pc:chgData name="Ryan Polonski" userId="S::polonskr1@newpaltz.edu::88edd75e-6f5c-4d2c-820e-a568ab2dc17f" providerId="AD" clId="Web-{4D3DE293-B343-4488-9DFD-60C602B8E160}"/>
    <pc:docChg chg="modSld">
      <pc:chgData name="Ryan Polonski" userId="S::polonskr1@newpaltz.edu::88edd75e-6f5c-4d2c-820e-a568ab2dc17f" providerId="AD" clId="Web-{4D3DE293-B343-4488-9DFD-60C602B8E160}" dt="2023-05-16T20:52:00.442" v="10" actId="1076"/>
      <pc:docMkLst>
        <pc:docMk/>
      </pc:docMkLst>
      <pc:sldChg chg="addSp delSp modSp">
        <pc:chgData name="Ryan Polonski" userId="S::polonskr1@newpaltz.edu::88edd75e-6f5c-4d2c-820e-a568ab2dc17f" providerId="AD" clId="Web-{4D3DE293-B343-4488-9DFD-60C602B8E160}" dt="2023-05-16T20:52:00.442" v="10" actId="1076"/>
        <pc:sldMkLst>
          <pc:docMk/>
          <pc:sldMk cId="0" sldId="269"/>
        </pc:sldMkLst>
        <pc:spChg chg="add del mod">
          <ac:chgData name="Ryan Polonski" userId="S::polonskr1@newpaltz.edu::88edd75e-6f5c-4d2c-820e-a568ab2dc17f" providerId="AD" clId="Web-{4D3DE293-B343-4488-9DFD-60C602B8E160}" dt="2023-05-16T20:51:55.270" v="9"/>
          <ac:spMkLst>
            <pc:docMk/>
            <pc:sldMk cId="0" sldId="269"/>
            <ac:spMk id="7" creationId="{800B771B-FD5E-5778-DE01-E854771A7A52}"/>
          </ac:spMkLst>
        </pc:spChg>
        <pc:picChg chg="del">
          <ac:chgData name="Ryan Polonski" userId="S::polonskr1@newpaltz.edu::88edd75e-6f5c-4d2c-820e-a568ab2dc17f" providerId="AD" clId="Web-{4D3DE293-B343-4488-9DFD-60C602B8E160}" dt="2023-05-16T20:51:19.053" v="2"/>
          <ac:picMkLst>
            <pc:docMk/>
            <pc:sldMk cId="0" sldId="269"/>
            <ac:picMk id="3" creationId="{EAE3F2BE-CBC0-1C86-1C4C-89AA02B1A781}"/>
          </ac:picMkLst>
        </pc:picChg>
        <pc:picChg chg="add mod">
          <ac:chgData name="Ryan Polonski" userId="S::polonskr1@newpaltz.edu::88edd75e-6f5c-4d2c-820e-a568ab2dc17f" providerId="AD" clId="Web-{4D3DE293-B343-4488-9DFD-60C602B8E160}" dt="2023-05-16T20:52:00.442" v="10" actId="1076"/>
          <ac:picMkLst>
            <pc:docMk/>
            <pc:sldMk cId="0" sldId="269"/>
            <ac:picMk id="4" creationId="{8356118F-41C6-1D5A-09E7-F6259F99EBDE}"/>
          </ac:picMkLst>
        </pc:picChg>
      </pc:sldChg>
    </pc:docChg>
  </pc:docChgLst>
  <pc:docChgLst>
    <pc:chgData name="Yaismin Dominguez Ramirez" userId="S::dominguy2@newpaltz.edu::35b2acfb-0a73-4488-8ce6-7ae4920d00a9" providerId="AD" clId="Web-{221C5717-C81B-4C50-A627-739FBC9B6C19}"/>
    <pc:docChg chg="modSld">
      <pc:chgData name="Yaismin Dominguez Ramirez" userId="S::dominguy2@newpaltz.edu::35b2acfb-0a73-4488-8ce6-7ae4920d00a9" providerId="AD" clId="Web-{221C5717-C81B-4C50-A627-739FBC9B6C19}" dt="2023-05-16T19:53:27.916" v="14" actId="14100"/>
      <pc:docMkLst>
        <pc:docMk/>
      </pc:docMkLst>
      <pc:sldChg chg="modSp">
        <pc:chgData name="Yaismin Dominguez Ramirez" userId="S::dominguy2@newpaltz.edu::35b2acfb-0a73-4488-8ce6-7ae4920d00a9" providerId="AD" clId="Web-{221C5717-C81B-4C50-A627-739FBC9B6C19}" dt="2023-05-16T19:49:13.401" v="2" actId="20577"/>
        <pc:sldMkLst>
          <pc:docMk/>
          <pc:sldMk cId="44331551" sldId="298"/>
        </pc:sldMkLst>
        <pc:spChg chg="mod">
          <ac:chgData name="Yaismin Dominguez Ramirez" userId="S::dominguy2@newpaltz.edu::35b2acfb-0a73-4488-8ce6-7ae4920d00a9" providerId="AD" clId="Web-{221C5717-C81B-4C50-A627-739FBC9B6C19}" dt="2023-05-16T19:49:13.401" v="2" actId="20577"/>
          <ac:spMkLst>
            <pc:docMk/>
            <pc:sldMk cId="44331551" sldId="298"/>
            <ac:spMk id="2" creationId="{C29C9E02-F342-6C52-DBCF-BA9DF2D8C16B}"/>
          </ac:spMkLst>
        </pc:spChg>
      </pc:sldChg>
      <pc:sldChg chg="modSp">
        <pc:chgData name="Yaismin Dominguez Ramirez" userId="S::dominguy2@newpaltz.edu::35b2acfb-0a73-4488-8ce6-7ae4920d00a9" providerId="AD" clId="Web-{221C5717-C81B-4C50-A627-739FBC9B6C19}" dt="2023-05-16T19:53:27.916" v="14" actId="14100"/>
        <pc:sldMkLst>
          <pc:docMk/>
          <pc:sldMk cId="2489628952" sldId="299"/>
        </pc:sldMkLst>
        <pc:spChg chg="mod">
          <ac:chgData name="Yaismin Dominguez Ramirez" userId="S::dominguy2@newpaltz.edu::35b2acfb-0a73-4488-8ce6-7ae4920d00a9" providerId="AD" clId="Web-{221C5717-C81B-4C50-A627-739FBC9B6C19}" dt="2023-05-16T19:53:01.510" v="8" actId="20577"/>
          <ac:spMkLst>
            <pc:docMk/>
            <pc:sldMk cId="2489628952" sldId="299"/>
            <ac:spMk id="2" creationId="{1C500F1A-385D-9B76-3D55-85E70DF62714}"/>
          </ac:spMkLst>
        </pc:spChg>
        <pc:picChg chg="mod">
          <ac:chgData name="Yaismin Dominguez Ramirez" userId="S::dominguy2@newpaltz.edu::35b2acfb-0a73-4488-8ce6-7ae4920d00a9" providerId="AD" clId="Web-{221C5717-C81B-4C50-A627-739FBC9B6C19}" dt="2023-05-16T19:53:27.916" v="14" actId="14100"/>
          <ac:picMkLst>
            <pc:docMk/>
            <pc:sldMk cId="2489628952" sldId="299"/>
            <ac:picMk id="5" creationId="{20E29AC1-152F-0E9E-027A-6444B33EBB63}"/>
          </ac:picMkLst>
        </pc:picChg>
        <pc:picChg chg="mod">
          <ac:chgData name="Yaismin Dominguez Ramirez" userId="S::dominguy2@newpaltz.edu::35b2acfb-0a73-4488-8ce6-7ae4920d00a9" providerId="AD" clId="Web-{221C5717-C81B-4C50-A627-739FBC9B6C19}" dt="2023-05-16T19:52:54.838" v="5" actId="1076"/>
          <ac:picMkLst>
            <pc:docMk/>
            <pc:sldMk cId="2489628952" sldId="299"/>
            <ac:picMk id="6" creationId="{05D1366C-6146-D6FA-0A1D-5ADBFD5A533E}"/>
          </ac:picMkLst>
        </pc:picChg>
        <pc:picChg chg="mod">
          <ac:chgData name="Yaismin Dominguez Ramirez" userId="S::dominguy2@newpaltz.edu::35b2acfb-0a73-4488-8ce6-7ae4920d00a9" providerId="AD" clId="Web-{221C5717-C81B-4C50-A627-739FBC9B6C19}" dt="2023-05-16T19:52:54.854" v="6" actId="1076"/>
          <ac:picMkLst>
            <pc:docMk/>
            <pc:sldMk cId="2489628952" sldId="299"/>
            <ac:picMk id="7" creationId="{89CCA162-EB6C-2C8F-926E-EEBC9EB0299B}"/>
          </ac:picMkLst>
        </pc:picChg>
        <pc:picChg chg="mod">
          <ac:chgData name="Yaismin Dominguez Ramirez" userId="S::dominguy2@newpaltz.edu::35b2acfb-0a73-4488-8ce6-7ae4920d00a9" providerId="AD" clId="Web-{221C5717-C81B-4C50-A627-739FBC9B6C19}" dt="2023-05-16T19:52:54.869" v="7" actId="1076"/>
          <ac:picMkLst>
            <pc:docMk/>
            <pc:sldMk cId="2489628952" sldId="299"/>
            <ac:picMk id="8" creationId="{CCF7BEE7-BF1A-A68A-5517-14F5587446E8}"/>
          </ac:picMkLst>
        </pc:picChg>
      </pc:sldChg>
    </pc:docChg>
  </pc:docChgLst>
  <pc:docChgLst>
    <pc:chgData name="Ryan Polonski" userId="S::polonskr1@newpaltz.edu::88edd75e-6f5c-4d2c-820e-a568ab2dc17f" providerId="AD" clId="Web-{DD3324A0-2150-49E6-8B97-E12C33A25794}"/>
    <pc:docChg chg="modSld">
      <pc:chgData name="Ryan Polonski" userId="S::polonskr1@newpaltz.edu::88edd75e-6f5c-4d2c-820e-a568ab2dc17f" providerId="AD" clId="Web-{DD3324A0-2150-49E6-8B97-E12C33A25794}" dt="2023-05-16T15:57:32.899" v="37" actId="14100"/>
      <pc:docMkLst>
        <pc:docMk/>
      </pc:docMkLst>
      <pc:sldChg chg="addSp delSp modSp">
        <pc:chgData name="Ryan Polonski" userId="S::polonskr1@newpaltz.edu::88edd75e-6f5c-4d2c-820e-a568ab2dc17f" providerId="AD" clId="Web-{DD3324A0-2150-49E6-8B97-E12C33A25794}" dt="2023-05-16T15:56:02.647" v="23" actId="1076"/>
        <pc:sldMkLst>
          <pc:docMk/>
          <pc:sldMk cId="0" sldId="270"/>
        </pc:sldMkLst>
        <pc:graphicFrameChg chg="add del mod">
          <ac:chgData name="Ryan Polonski" userId="S::polonskr1@newpaltz.edu::88edd75e-6f5c-4d2c-820e-a568ab2dc17f" providerId="AD" clId="Web-{DD3324A0-2150-49E6-8B97-E12C33A25794}" dt="2023-05-16T15:53:45.894" v="11"/>
          <ac:graphicFrameMkLst>
            <pc:docMk/>
            <pc:sldMk cId="0" sldId="270"/>
            <ac:graphicFrameMk id="7" creationId="{A9AB7EC7-B053-F0ED-5721-6845AA5F0C09}"/>
          </ac:graphicFrameMkLst>
        </pc:graphicFrameChg>
        <pc:graphicFrameChg chg="add del mod">
          <ac:chgData name="Ryan Polonski" userId="S::polonskr1@newpaltz.edu::88edd75e-6f5c-4d2c-820e-a568ab2dc17f" providerId="AD" clId="Web-{DD3324A0-2150-49E6-8B97-E12C33A25794}" dt="2023-05-16T15:55:10.521" v="19"/>
          <ac:graphicFrameMkLst>
            <pc:docMk/>
            <pc:sldMk cId="0" sldId="270"/>
            <ac:graphicFrameMk id="11" creationId="{6F350A68-FE50-9D65-3334-8BFDAE2280B5}"/>
          </ac:graphicFrameMkLst>
        </pc:graphicFrameChg>
        <pc:picChg chg="add del mod">
          <ac:chgData name="Ryan Polonski" userId="S::polonskr1@newpaltz.edu::88edd75e-6f5c-4d2c-820e-a568ab2dc17f" providerId="AD" clId="Web-{DD3324A0-2150-49E6-8B97-E12C33A25794}" dt="2023-05-16T15:53:27.487" v="9"/>
          <ac:picMkLst>
            <pc:docMk/>
            <pc:sldMk cId="0" sldId="270"/>
            <ac:picMk id="3" creationId="{6E80EB68-26D2-02D0-61D5-2A0867FA79B5}"/>
          </ac:picMkLst>
        </pc:picChg>
        <pc:picChg chg="mod">
          <ac:chgData name="Ryan Polonski" userId="S::polonskr1@newpaltz.edu::88edd75e-6f5c-4d2c-820e-a568ab2dc17f" providerId="AD" clId="Web-{DD3324A0-2150-49E6-8B97-E12C33A25794}" dt="2023-05-16T15:54:18.926" v="14" actId="14100"/>
          <ac:picMkLst>
            <pc:docMk/>
            <pc:sldMk cId="0" sldId="270"/>
            <ac:picMk id="5" creationId="{757078E7-34F3-E6F7-C380-7163A7AE3A2A}"/>
          </ac:picMkLst>
        </pc:picChg>
        <pc:picChg chg="del">
          <ac:chgData name="Ryan Polonski" userId="S::polonskr1@newpaltz.edu::88edd75e-6f5c-4d2c-820e-a568ab2dc17f" providerId="AD" clId="Web-{DD3324A0-2150-49E6-8B97-E12C33A25794}" dt="2023-05-16T15:52:54.705" v="1"/>
          <ac:picMkLst>
            <pc:docMk/>
            <pc:sldMk cId="0" sldId="270"/>
            <ac:picMk id="8" creationId="{C9DAA2A0-F48B-3FC3-ED06-33BCB915B0D2}"/>
          </ac:picMkLst>
        </pc:picChg>
        <pc:picChg chg="add del mod">
          <ac:chgData name="Ryan Polonski" userId="S::polonskr1@newpaltz.edu::88edd75e-6f5c-4d2c-820e-a568ab2dc17f" providerId="AD" clId="Web-{DD3324A0-2150-49E6-8B97-E12C33A25794}" dt="2023-05-16T15:54:50.052" v="17"/>
          <ac:picMkLst>
            <pc:docMk/>
            <pc:sldMk cId="0" sldId="270"/>
            <ac:picMk id="9" creationId="{8C04C373-43B2-D404-8D14-96510E92A135}"/>
          </ac:picMkLst>
        </pc:picChg>
        <pc:picChg chg="add mod">
          <ac:chgData name="Ryan Polonski" userId="S::polonskr1@newpaltz.edu::88edd75e-6f5c-4d2c-820e-a568ab2dc17f" providerId="AD" clId="Web-{DD3324A0-2150-49E6-8B97-E12C33A25794}" dt="2023-05-16T15:56:02.647" v="23" actId="1076"/>
          <ac:picMkLst>
            <pc:docMk/>
            <pc:sldMk cId="0" sldId="270"/>
            <ac:picMk id="12" creationId="{D7D8B455-A99A-346D-25D3-B736744C4626}"/>
          </ac:picMkLst>
        </pc:picChg>
      </pc:sldChg>
      <pc:sldChg chg="addSp delSp modSp">
        <pc:chgData name="Ryan Polonski" userId="S::polonskr1@newpaltz.edu::88edd75e-6f5c-4d2c-820e-a568ab2dc17f" providerId="AD" clId="Web-{DD3324A0-2150-49E6-8B97-E12C33A25794}" dt="2023-05-16T15:57:32.899" v="37" actId="14100"/>
        <pc:sldMkLst>
          <pc:docMk/>
          <pc:sldMk cId="0" sldId="273"/>
        </pc:sldMkLst>
        <pc:spChg chg="mod">
          <ac:chgData name="Ryan Polonski" userId="S::polonskr1@newpaltz.edu::88edd75e-6f5c-4d2c-820e-a568ab2dc17f" providerId="AD" clId="Web-{DD3324A0-2150-49E6-8B97-E12C33A25794}" dt="2023-05-16T15:56:56.852" v="33" actId="20577"/>
          <ac:spMkLst>
            <pc:docMk/>
            <pc:sldMk cId="0" sldId="273"/>
            <ac:spMk id="3" creationId="{F1EF2CF0-AA57-0DE0-0B0A-E3BF08C43037}"/>
          </ac:spMkLst>
        </pc:spChg>
        <pc:picChg chg="add mod">
          <ac:chgData name="Ryan Polonski" userId="S::polonskr1@newpaltz.edu::88edd75e-6f5c-4d2c-820e-a568ab2dc17f" providerId="AD" clId="Web-{DD3324A0-2150-49E6-8B97-E12C33A25794}" dt="2023-05-16T15:57:28.978" v="36" actId="14100"/>
          <ac:picMkLst>
            <pc:docMk/>
            <pc:sldMk cId="0" sldId="273"/>
            <ac:picMk id="4" creationId="{DF9715EB-5997-4087-9144-018F970A29B2}"/>
          </ac:picMkLst>
        </pc:picChg>
        <pc:picChg chg="mod">
          <ac:chgData name="Ryan Polonski" userId="S::polonskr1@newpaltz.edu::88edd75e-6f5c-4d2c-820e-a568ab2dc17f" providerId="AD" clId="Web-{DD3324A0-2150-49E6-8B97-E12C33A25794}" dt="2023-05-16T15:57:32.899" v="37" actId="14100"/>
          <ac:picMkLst>
            <pc:docMk/>
            <pc:sldMk cId="0" sldId="273"/>
            <ac:picMk id="5" creationId="{3C70731A-1DA0-BF84-16D9-8A48ADA441FE}"/>
          </ac:picMkLst>
        </pc:picChg>
        <pc:picChg chg="del">
          <ac:chgData name="Ryan Polonski" userId="S::polonskr1@newpaltz.edu::88edd75e-6f5c-4d2c-820e-a568ab2dc17f" providerId="AD" clId="Web-{DD3324A0-2150-49E6-8B97-E12C33A25794}" dt="2023-05-16T15:56:10.632" v="24"/>
          <ac:picMkLst>
            <pc:docMk/>
            <pc:sldMk cId="0" sldId="273"/>
            <ac:picMk id="7" creationId="{8C2C6ECE-B9A5-874E-FA4C-A2349DBFECB1}"/>
          </ac:picMkLst>
        </pc:picChg>
      </pc:sldChg>
    </pc:docChg>
  </pc:docChgLst>
  <pc:docChgLst>
    <pc:chgData name="Ryan Polonski" userId="S::polonskr1@newpaltz.edu::88edd75e-6f5c-4d2c-820e-a568ab2dc17f" providerId="AD" clId="Web-{2A453C1D-A2F0-46D8-9B59-E07288E53858}"/>
    <pc:docChg chg="modSld">
      <pc:chgData name="Ryan Polonski" userId="S::polonskr1@newpaltz.edu::88edd75e-6f5c-4d2c-820e-a568ab2dc17f" providerId="AD" clId="Web-{2A453C1D-A2F0-46D8-9B59-E07288E53858}" dt="2023-05-16T16:00:26.293" v="9" actId="1076"/>
      <pc:docMkLst>
        <pc:docMk/>
      </pc:docMkLst>
      <pc:sldChg chg="addSp delSp modSp">
        <pc:chgData name="Ryan Polonski" userId="S::polonskr1@newpaltz.edu::88edd75e-6f5c-4d2c-820e-a568ab2dc17f" providerId="AD" clId="Web-{2A453C1D-A2F0-46D8-9B59-E07288E53858}" dt="2023-05-16T16:00:26.293" v="9" actId="1076"/>
        <pc:sldMkLst>
          <pc:docMk/>
          <pc:sldMk cId="0" sldId="270"/>
        </pc:sldMkLst>
        <pc:picChg chg="add mod">
          <ac:chgData name="Ryan Polonski" userId="S::polonskr1@newpaltz.edu::88edd75e-6f5c-4d2c-820e-a568ab2dc17f" providerId="AD" clId="Web-{2A453C1D-A2F0-46D8-9B59-E07288E53858}" dt="2023-05-16T16:00:26.293" v="9" actId="1076"/>
          <ac:picMkLst>
            <pc:docMk/>
            <pc:sldMk cId="0" sldId="270"/>
            <ac:picMk id="3" creationId="{CB34D94A-E9FD-5177-D171-D11D248714C7}"/>
          </ac:picMkLst>
        </pc:picChg>
        <pc:picChg chg="del">
          <ac:chgData name="Ryan Polonski" userId="S::polonskr1@newpaltz.edu::88edd75e-6f5c-4d2c-820e-a568ab2dc17f" providerId="AD" clId="Web-{2A453C1D-A2F0-46D8-9B59-E07288E53858}" dt="2023-05-16T15:59:45.165" v="5"/>
          <ac:picMkLst>
            <pc:docMk/>
            <pc:sldMk cId="0" sldId="270"/>
            <ac:picMk id="12" creationId="{D7D8B455-A99A-346D-25D3-B736744C4626}"/>
          </ac:picMkLst>
        </pc:picChg>
      </pc:sldChg>
      <pc:sldChg chg="addSp delSp modSp">
        <pc:chgData name="Ryan Polonski" userId="S::polonskr1@newpaltz.edu::88edd75e-6f5c-4d2c-820e-a568ab2dc17f" providerId="AD" clId="Web-{2A453C1D-A2F0-46D8-9B59-E07288E53858}" dt="2023-05-16T15:59:37.446" v="4" actId="14100"/>
        <pc:sldMkLst>
          <pc:docMk/>
          <pc:sldMk cId="0" sldId="273"/>
        </pc:sldMkLst>
        <pc:picChg chg="del">
          <ac:chgData name="Ryan Polonski" userId="S::polonskr1@newpaltz.edu::88edd75e-6f5c-4d2c-820e-a568ab2dc17f" providerId="AD" clId="Web-{2A453C1D-A2F0-46D8-9B59-E07288E53858}" dt="2023-05-16T15:58:55.021" v="0"/>
          <ac:picMkLst>
            <pc:docMk/>
            <pc:sldMk cId="0" sldId="273"/>
            <ac:picMk id="4" creationId="{DF9715EB-5997-4087-9144-018F970A29B2}"/>
          </ac:picMkLst>
        </pc:picChg>
        <pc:picChg chg="add mod">
          <ac:chgData name="Ryan Polonski" userId="S::polonskr1@newpaltz.edu::88edd75e-6f5c-4d2c-820e-a568ab2dc17f" providerId="AD" clId="Web-{2A453C1D-A2F0-46D8-9B59-E07288E53858}" dt="2023-05-16T15:59:37.446" v="4" actId="14100"/>
          <ac:picMkLst>
            <pc:docMk/>
            <pc:sldMk cId="0" sldId="273"/>
            <ac:picMk id="7" creationId="{FA5F4841-7CB6-BECC-C8F9-C90521AE06B7}"/>
          </ac:picMkLst>
        </pc:picChg>
      </pc:sldChg>
    </pc:docChg>
  </pc:docChgLst>
  <pc:docChgLst>
    <pc:chgData name="Nam Nhat Hoang Tran" userId="S::trann2@newpaltz.edu::c7136ced-85ed-4b19-994c-6c3f83ed7777" providerId="AD" clId="Web-{3CDDFA23-0893-4A63-B7B4-B41CDA6A1353}"/>
    <pc:docChg chg="modSld sldOrd">
      <pc:chgData name="Nam Nhat Hoang Tran" userId="S::trann2@newpaltz.edu::c7136ced-85ed-4b19-994c-6c3f83ed7777" providerId="AD" clId="Web-{3CDDFA23-0893-4A63-B7B4-B41CDA6A1353}" dt="2023-05-16T20:03:36.904" v="72"/>
      <pc:docMkLst>
        <pc:docMk/>
      </pc:docMkLst>
      <pc:sldChg chg="ord">
        <pc:chgData name="Nam Nhat Hoang Tran" userId="S::trann2@newpaltz.edu::c7136ced-85ed-4b19-994c-6c3f83ed7777" providerId="AD" clId="Web-{3CDDFA23-0893-4A63-B7B4-B41CDA6A1353}" dt="2023-05-16T20:03:36.904" v="72"/>
        <pc:sldMkLst>
          <pc:docMk/>
          <pc:sldMk cId="0" sldId="258"/>
        </pc:sldMkLst>
      </pc:sldChg>
      <pc:sldChg chg="modSp">
        <pc:chgData name="Nam Nhat Hoang Tran" userId="S::trann2@newpaltz.edu::c7136ced-85ed-4b19-994c-6c3f83ed7777" providerId="AD" clId="Web-{3CDDFA23-0893-4A63-B7B4-B41CDA6A1353}" dt="2023-05-16T19:26:47.635" v="70" actId="14100"/>
        <pc:sldMkLst>
          <pc:docMk/>
          <pc:sldMk cId="0" sldId="261"/>
        </pc:sldMkLst>
        <pc:spChg chg="mod">
          <ac:chgData name="Nam Nhat Hoang Tran" userId="S::trann2@newpaltz.edu::c7136ced-85ed-4b19-994c-6c3f83ed7777" providerId="AD" clId="Web-{3CDDFA23-0893-4A63-B7B4-B41CDA6A1353}" dt="2023-05-16T19:26:33.946" v="67" actId="14100"/>
          <ac:spMkLst>
            <pc:docMk/>
            <pc:sldMk cId="0" sldId="261"/>
            <ac:spMk id="3" creationId="{61182702-0F64-4591-FD35-10E3952A8319}"/>
          </ac:spMkLst>
        </pc:spChg>
        <pc:spChg chg="mod">
          <ac:chgData name="Nam Nhat Hoang Tran" userId="S::trann2@newpaltz.edu::c7136ced-85ed-4b19-994c-6c3f83ed7777" providerId="AD" clId="Web-{3CDDFA23-0893-4A63-B7B4-B41CDA6A1353}" dt="2023-05-16T19:26:47.635" v="70" actId="14100"/>
          <ac:spMkLst>
            <pc:docMk/>
            <pc:sldMk cId="0" sldId="261"/>
            <ac:spMk id="4" creationId="{CBA9AF31-786B-DB64-3B6A-00DF1EEE1978}"/>
          </ac:spMkLst>
        </pc:spChg>
        <pc:picChg chg="mod">
          <ac:chgData name="Nam Nhat Hoang Tran" userId="S::trann2@newpaltz.edu::c7136ced-85ed-4b19-994c-6c3f83ed7777" providerId="AD" clId="Web-{3CDDFA23-0893-4A63-B7B4-B41CDA6A1353}" dt="2023-05-16T19:26:31.024" v="66" actId="14100"/>
          <ac:picMkLst>
            <pc:docMk/>
            <pc:sldMk cId="0" sldId="261"/>
            <ac:picMk id="5" creationId="{29A1E06B-7F67-451D-2BA1-2BB562A1EA70}"/>
          </ac:picMkLst>
        </pc:picChg>
        <pc:picChg chg="mod">
          <ac:chgData name="Nam Nhat Hoang Tran" userId="S::trann2@newpaltz.edu::c7136ced-85ed-4b19-994c-6c3f83ed7777" providerId="AD" clId="Web-{3CDDFA23-0893-4A63-B7B4-B41CDA6A1353}" dt="2023-05-16T19:26:42.275" v="69" actId="14100"/>
          <ac:picMkLst>
            <pc:docMk/>
            <pc:sldMk cId="0" sldId="261"/>
            <ac:picMk id="6" creationId="{49E85B69-4486-CCA1-3360-0B084798F987}"/>
          </ac:picMkLst>
        </pc:picChg>
      </pc:sldChg>
      <pc:sldChg chg="modSp">
        <pc:chgData name="Nam Nhat Hoang Tran" userId="S::trann2@newpaltz.edu::c7136ced-85ed-4b19-994c-6c3f83ed7777" providerId="AD" clId="Web-{3CDDFA23-0893-4A63-B7B4-B41CDA6A1353}" dt="2023-05-16T19:30:39.399" v="71" actId="1076"/>
        <pc:sldMkLst>
          <pc:docMk/>
          <pc:sldMk cId="0" sldId="269"/>
        </pc:sldMkLst>
        <pc:picChg chg="mod">
          <ac:chgData name="Nam Nhat Hoang Tran" userId="S::trann2@newpaltz.edu::c7136ced-85ed-4b19-994c-6c3f83ed7777" providerId="AD" clId="Web-{3CDDFA23-0893-4A63-B7B4-B41CDA6A1353}" dt="2023-05-16T19:30:39.399" v="71" actId="1076"/>
          <ac:picMkLst>
            <pc:docMk/>
            <pc:sldMk cId="0" sldId="269"/>
            <ac:picMk id="3" creationId="{EAE3F2BE-CBC0-1C86-1C4C-89AA02B1A781}"/>
          </ac:picMkLst>
        </pc:picChg>
      </pc:sldChg>
      <pc:sldChg chg="modSp">
        <pc:chgData name="Nam Nhat Hoang Tran" userId="S::trann2@newpaltz.edu::c7136ced-85ed-4b19-994c-6c3f83ed7777" providerId="AD" clId="Web-{3CDDFA23-0893-4A63-B7B4-B41CDA6A1353}" dt="2023-05-16T19:19:45.406" v="31" actId="1076"/>
        <pc:sldMkLst>
          <pc:docMk/>
          <pc:sldMk cId="0" sldId="272"/>
        </pc:sldMkLst>
        <pc:picChg chg="mod">
          <ac:chgData name="Nam Nhat Hoang Tran" userId="S::trann2@newpaltz.edu::c7136ced-85ed-4b19-994c-6c3f83ed7777" providerId="AD" clId="Web-{3CDDFA23-0893-4A63-B7B4-B41CDA6A1353}" dt="2023-05-16T19:19:45.406" v="31" actId="1076"/>
          <ac:picMkLst>
            <pc:docMk/>
            <pc:sldMk cId="0" sldId="272"/>
            <ac:picMk id="7" creationId="{F71B7A52-538D-B5CD-F3D1-8B6956CC37D1}"/>
          </ac:picMkLst>
        </pc:picChg>
      </pc:sldChg>
      <pc:sldChg chg="modSp addAnim modAnim modCm">
        <pc:chgData name="Nam Nhat Hoang Tran" userId="S::trann2@newpaltz.edu::c7136ced-85ed-4b19-994c-6c3f83ed7777" providerId="AD" clId="Web-{3CDDFA23-0893-4A63-B7B4-B41CDA6A1353}" dt="2023-05-16T19:23:20.544" v="64"/>
        <pc:sldMkLst>
          <pc:docMk/>
          <pc:sldMk cId="0" sldId="273"/>
        </pc:sldMkLst>
        <pc:spChg chg="mod">
          <ac:chgData name="Nam Nhat Hoang Tran" userId="S::trann2@newpaltz.edu::c7136ced-85ed-4b19-994c-6c3f83ed7777" providerId="AD" clId="Web-{3CDDFA23-0893-4A63-B7B4-B41CDA6A1353}" dt="2023-05-16T19:21:15.833" v="61" actId="1076"/>
          <ac:spMkLst>
            <pc:docMk/>
            <pc:sldMk cId="0" sldId="273"/>
            <ac:spMk id="3" creationId="{F1EF2CF0-AA57-0DE0-0B0A-E3BF08C43037}"/>
          </ac:spMkLst>
        </pc:spChg>
        <pc:extLst>
          <p:ext xmlns:p="http://schemas.openxmlformats.org/presentationml/2006/main" uri="{D6D511B9-2390-475A-947B-AFAB55BFBCF1}">
            <pc226:cmChg xmlns:pc226="http://schemas.microsoft.com/office/powerpoint/2022/06/main/command" chg="mod">
              <pc226:chgData name="Nam Nhat Hoang Tran" userId="S::trann2@newpaltz.edu::c7136ced-85ed-4b19-994c-6c3f83ed7777" providerId="AD" clId="Web-{3CDDFA23-0893-4A63-B7B4-B41CDA6A1353}" dt="2023-05-16T19:20:30.580" v="32"/>
              <pc2:cmMkLst xmlns:pc2="http://schemas.microsoft.com/office/powerpoint/2019/9/main/command">
                <pc:docMk/>
                <pc:sldMk cId="0" sldId="273"/>
                <pc2:cmMk id="{0F8C7C0F-2736-4F96-BFC0-62A6A224BC25}"/>
              </pc2:cmMkLst>
            </pc226:cmChg>
          </p:ext>
        </pc:extLst>
      </pc:sldChg>
      <pc:sldChg chg="modSp">
        <pc:chgData name="Nam Nhat Hoang Tran" userId="S::trann2@newpaltz.edu::c7136ced-85ed-4b19-994c-6c3f83ed7777" providerId="AD" clId="Web-{3CDDFA23-0893-4A63-B7B4-B41CDA6A1353}" dt="2023-05-16T19:24:40.908" v="65" actId="1076"/>
        <pc:sldMkLst>
          <pc:docMk/>
          <pc:sldMk cId="0" sldId="274"/>
        </pc:sldMkLst>
        <pc:spChg chg="mod">
          <ac:chgData name="Nam Nhat Hoang Tran" userId="S::trann2@newpaltz.edu::c7136ced-85ed-4b19-994c-6c3f83ed7777" providerId="AD" clId="Web-{3CDDFA23-0893-4A63-B7B4-B41CDA6A1353}" dt="2023-05-16T19:24:40.908" v="65" actId="1076"/>
          <ac:spMkLst>
            <pc:docMk/>
            <pc:sldMk cId="0" sldId="274"/>
            <ac:spMk id="5" creationId="{E549380C-93E3-118D-CA79-74ED96ECCB28}"/>
          </ac:spMkLst>
        </pc:spChg>
      </pc:sldChg>
      <pc:sldChg chg="modSp">
        <pc:chgData name="Nam Nhat Hoang Tran" userId="S::trann2@newpaltz.edu::c7136ced-85ed-4b19-994c-6c3f83ed7777" providerId="AD" clId="Web-{3CDDFA23-0893-4A63-B7B4-B41CDA6A1353}" dt="2023-05-16T19:19:19.889" v="28" actId="20577"/>
        <pc:sldMkLst>
          <pc:docMk/>
          <pc:sldMk cId="0" sldId="283"/>
        </pc:sldMkLst>
        <pc:spChg chg="mod">
          <ac:chgData name="Nam Nhat Hoang Tran" userId="S::trann2@newpaltz.edu::c7136ced-85ed-4b19-994c-6c3f83ed7777" providerId="AD" clId="Web-{3CDDFA23-0893-4A63-B7B4-B41CDA6A1353}" dt="2023-05-16T19:19:19.889" v="28" actId="20577"/>
          <ac:spMkLst>
            <pc:docMk/>
            <pc:sldMk cId="0" sldId="283"/>
            <ac:spMk id="3" creationId="{D5DED47F-0AFE-2093-220D-EF003FAAD329}"/>
          </ac:spMkLst>
        </pc:spChg>
      </pc:sldChg>
      <pc:sldChg chg="modSp">
        <pc:chgData name="Nam Nhat Hoang Tran" userId="S::trann2@newpaltz.edu::c7136ced-85ed-4b19-994c-6c3f83ed7777" providerId="AD" clId="Web-{3CDDFA23-0893-4A63-B7B4-B41CDA6A1353}" dt="2023-05-16T19:17:47.430" v="1" actId="14100"/>
        <pc:sldMkLst>
          <pc:docMk/>
          <pc:sldMk cId="1441705554" sldId="287"/>
        </pc:sldMkLst>
        <pc:picChg chg="mod">
          <ac:chgData name="Nam Nhat Hoang Tran" userId="S::trann2@newpaltz.edu::c7136ced-85ed-4b19-994c-6c3f83ed7777" providerId="AD" clId="Web-{3CDDFA23-0893-4A63-B7B4-B41CDA6A1353}" dt="2023-05-16T19:17:47.430" v="1" actId="14100"/>
          <ac:picMkLst>
            <pc:docMk/>
            <pc:sldMk cId="1441705554" sldId="287"/>
            <ac:picMk id="8" creationId="{2C990376-39A0-10ED-7650-EE6F152610AB}"/>
          </ac:picMkLst>
        </pc:picChg>
      </pc:sldChg>
      <pc:sldChg chg="modSp">
        <pc:chgData name="Nam Nhat Hoang Tran" userId="S::trann2@newpaltz.edu::c7136ced-85ed-4b19-994c-6c3f83ed7777" providerId="AD" clId="Web-{3CDDFA23-0893-4A63-B7B4-B41CDA6A1353}" dt="2023-05-16T19:18:25.041" v="6" actId="14100"/>
        <pc:sldMkLst>
          <pc:docMk/>
          <pc:sldMk cId="3385337357" sldId="292"/>
        </pc:sldMkLst>
        <pc:spChg chg="mod">
          <ac:chgData name="Nam Nhat Hoang Tran" userId="S::trann2@newpaltz.edu::c7136ced-85ed-4b19-994c-6c3f83ed7777" providerId="AD" clId="Web-{3CDDFA23-0893-4A63-B7B4-B41CDA6A1353}" dt="2023-05-16T19:18:25.041" v="6" actId="14100"/>
          <ac:spMkLst>
            <pc:docMk/>
            <pc:sldMk cId="3385337357" sldId="292"/>
            <ac:spMk id="3" creationId="{9CE12A1A-A352-4FB7-EB88-F159CAAA23A9}"/>
          </ac:spMkLst>
        </pc:spChg>
        <pc:picChg chg="mod">
          <ac:chgData name="Nam Nhat Hoang Tran" userId="S::trann2@newpaltz.edu::c7136ced-85ed-4b19-994c-6c3f83ed7777" providerId="AD" clId="Web-{3CDDFA23-0893-4A63-B7B4-B41CDA6A1353}" dt="2023-05-16T19:18:21.526" v="5" actId="1076"/>
          <ac:picMkLst>
            <pc:docMk/>
            <pc:sldMk cId="3385337357" sldId="292"/>
            <ac:picMk id="5" creationId="{D7C00447-999E-31EB-CED4-E69F2115313F}"/>
          </ac:picMkLst>
        </pc:picChg>
      </pc:sldChg>
      <pc:sldChg chg="modSp">
        <pc:chgData name="Nam Nhat Hoang Tran" userId="S::trann2@newpaltz.edu::c7136ced-85ed-4b19-994c-6c3f83ed7777" providerId="AD" clId="Web-{3CDDFA23-0893-4A63-B7B4-B41CDA6A1353}" dt="2023-05-16T19:18:41.574" v="7" actId="1076"/>
        <pc:sldMkLst>
          <pc:docMk/>
          <pc:sldMk cId="3636180903" sldId="297"/>
        </pc:sldMkLst>
        <pc:picChg chg="mod">
          <ac:chgData name="Nam Nhat Hoang Tran" userId="S::trann2@newpaltz.edu::c7136ced-85ed-4b19-994c-6c3f83ed7777" providerId="AD" clId="Web-{3CDDFA23-0893-4A63-B7B4-B41CDA6A1353}" dt="2023-05-16T19:18:41.574" v="7" actId="1076"/>
          <ac:picMkLst>
            <pc:docMk/>
            <pc:sldMk cId="3636180903" sldId="297"/>
            <ac:picMk id="5" creationId="{1CAE8B3E-034B-2F42-7329-A84DB10BF282}"/>
          </ac:picMkLst>
        </pc:picChg>
      </pc:sldChg>
    </pc:docChg>
  </pc:docChgLst>
  <pc:docChgLst>
    <pc:chgData name="Juliette Patterson" userId="S::pattersj7@newpaltz.edu::5409ae04-96ab-4532-8d06-15ece7833f6d" providerId="AD" clId="Web-{67A2C98D-27F8-44CC-BBF6-F40612D88ADB}"/>
    <pc:docChg chg="addSld modSld">
      <pc:chgData name="Juliette Patterson" userId="S::pattersj7@newpaltz.edu::5409ae04-96ab-4532-8d06-15ece7833f6d" providerId="AD" clId="Web-{67A2C98D-27F8-44CC-BBF6-F40612D88ADB}" dt="2023-05-15T21:26:02.504" v="575" actId="1076"/>
      <pc:docMkLst>
        <pc:docMk/>
      </pc:docMkLst>
      <pc:sldChg chg="addSp delSp modSp">
        <pc:chgData name="Juliette Patterson" userId="S::pattersj7@newpaltz.edu::5409ae04-96ab-4532-8d06-15ece7833f6d" providerId="AD" clId="Web-{67A2C98D-27F8-44CC-BBF6-F40612D88ADB}" dt="2023-05-15T21:17:42.858" v="58"/>
        <pc:sldMkLst>
          <pc:docMk/>
          <pc:sldMk cId="0" sldId="273"/>
        </pc:sldMkLst>
        <pc:picChg chg="add del mod">
          <ac:chgData name="Juliette Patterson" userId="S::pattersj7@newpaltz.edu::5409ae04-96ab-4532-8d06-15ece7833f6d" providerId="AD" clId="Web-{67A2C98D-27F8-44CC-BBF6-F40612D88ADB}" dt="2023-05-15T21:15:52.775" v="51"/>
          <ac:picMkLst>
            <pc:docMk/>
            <pc:sldMk cId="0" sldId="273"/>
            <ac:picMk id="4" creationId="{90824920-E2A5-70AB-19B4-4743BD3B1793}"/>
          </ac:picMkLst>
        </pc:picChg>
        <pc:picChg chg="add mod modCrop">
          <ac:chgData name="Juliette Patterson" userId="S::pattersj7@newpaltz.edu::5409ae04-96ab-4532-8d06-15ece7833f6d" providerId="AD" clId="Web-{67A2C98D-27F8-44CC-BBF6-F40612D88ADB}" dt="2023-05-15T21:17:42.858" v="58"/>
          <ac:picMkLst>
            <pc:docMk/>
            <pc:sldMk cId="0" sldId="273"/>
            <ac:picMk id="5" creationId="{3C70731A-1DA0-BF84-16D9-8A48ADA441FE}"/>
          </ac:picMkLst>
        </pc:picChg>
      </pc:sldChg>
      <pc:sldChg chg="modSp">
        <pc:chgData name="Juliette Patterson" userId="S::pattersj7@newpaltz.edu::5409ae04-96ab-4532-8d06-15ece7833f6d" providerId="AD" clId="Web-{67A2C98D-27F8-44CC-BBF6-F40612D88ADB}" dt="2023-05-15T21:11:23.608" v="35" actId="20577"/>
        <pc:sldMkLst>
          <pc:docMk/>
          <pc:sldMk cId="0" sldId="284"/>
        </pc:sldMkLst>
        <pc:spChg chg="mod">
          <ac:chgData name="Juliette Patterson" userId="S::pattersj7@newpaltz.edu::5409ae04-96ab-4532-8d06-15ece7833f6d" providerId="AD" clId="Web-{67A2C98D-27F8-44CC-BBF6-F40612D88ADB}" dt="2023-05-15T21:11:23.608" v="35" actId="20577"/>
          <ac:spMkLst>
            <pc:docMk/>
            <pc:sldMk cId="0" sldId="284"/>
            <ac:spMk id="3" creationId="{39867045-606B-EBE2-6B06-7A0D8A21AC60}"/>
          </ac:spMkLst>
        </pc:spChg>
      </pc:sldChg>
      <pc:sldChg chg="modSp">
        <pc:chgData name="Juliette Patterson" userId="S::pattersj7@newpaltz.edu::5409ae04-96ab-4532-8d06-15ece7833f6d" providerId="AD" clId="Web-{67A2C98D-27F8-44CC-BBF6-F40612D88ADB}" dt="2023-05-15T21:26:02.504" v="575" actId="1076"/>
        <pc:sldMkLst>
          <pc:docMk/>
          <pc:sldMk cId="0" sldId="285"/>
        </pc:sldMkLst>
        <pc:spChg chg="mod">
          <ac:chgData name="Juliette Patterson" userId="S::pattersj7@newpaltz.edu::5409ae04-96ab-4532-8d06-15ece7833f6d" providerId="AD" clId="Web-{67A2C98D-27F8-44CC-BBF6-F40612D88ADB}" dt="2023-05-15T21:26:02.504" v="575" actId="1076"/>
          <ac:spMkLst>
            <pc:docMk/>
            <pc:sldMk cId="0" sldId="285"/>
            <ac:spMk id="3" creationId="{ED2F94AD-8164-D446-2A07-5F9469C9DECB}"/>
          </ac:spMkLst>
        </pc:spChg>
      </pc:sldChg>
      <pc:sldChg chg="addSp delSp modSp add replId">
        <pc:chgData name="Juliette Patterson" userId="S::pattersj7@newpaltz.edu::5409ae04-96ab-4532-8d06-15ece7833f6d" providerId="AD" clId="Web-{67A2C98D-27F8-44CC-BBF6-F40612D88ADB}" dt="2023-05-15T21:11:56.109" v="48" actId="1076"/>
        <pc:sldMkLst>
          <pc:docMk/>
          <pc:sldMk cId="885668298" sldId="296"/>
        </pc:sldMkLst>
        <pc:spChg chg="del mod">
          <ac:chgData name="Juliette Patterson" userId="S::pattersj7@newpaltz.edu::5409ae04-96ab-4532-8d06-15ece7833f6d" providerId="AD" clId="Web-{67A2C98D-27F8-44CC-BBF6-F40612D88ADB}" dt="2023-05-15T21:11:47.874" v="46"/>
          <ac:spMkLst>
            <pc:docMk/>
            <pc:sldMk cId="885668298" sldId="296"/>
            <ac:spMk id="7" creationId="{0494B549-154A-14A7-6A08-36573A893DD7}"/>
          </ac:spMkLst>
        </pc:spChg>
        <pc:spChg chg="del mod">
          <ac:chgData name="Juliette Patterson" userId="S::pattersj7@newpaltz.edu::5409ae04-96ab-4532-8d06-15ece7833f6d" providerId="AD" clId="Web-{67A2C98D-27F8-44CC-BBF6-F40612D88ADB}" dt="2023-05-15T21:11:37.140" v="40"/>
          <ac:spMkLst>
            <pc:docMk/>
            <pc:sldMk cId="885668298" sldId="296"/>
            <ac:spMk id="8" creationId="{169725F0-46EC-749F-F9FB-B15B117B1FB5}"/>
          </ac:spMkLst>
        </pc:spChg>
        <pc:spChg chg="add mod">
          <ac:chgData name="Juliette Patterson" userId="S::pattersj7@newpaltz.edu::5409ae04-96ab-4532-8d06-15ece7833f6d" providerId="AD" clId="Web-{67A2C98D-27F8-44CC-BBF6-F40612D88ADB}" dt="2023-05-15T21:11:56.109" v="48" actId="1076"/>
          <ac:spMkLst>
            <pc:docMk/>
            <pc:sldMk cId="885668298" sldId="296"/>
            <ac:spMk id="9" creationId="{8E6438AB-3AEE-C9D5-0AA6-FCCF994E2FA8}"/>
          </ac:spMkLst>
        </pc:spChg>
        <pc:picChg chg="del">
          <ac:chgData name="Juliette Patterson" userId="S::pattersj7@newpaltz.edu::5409ae04-96ab-4532-8d06-15ece7833f6d" providerId="AD" clId="Web-{67A2C98D-27F8-44CC-BBF6-F40612D88ADB}" dt="2023-05-15T21:11:33.655" v="37"/>
          <ac:picMkLst>
            <pc:docMk/>
            <pc:sldMk cId="885668298" sldId="296"/>
            <ac:picMk id="4" creationId="{AE0B8082-9595-613C-8542-3F43A09F06A0}"/>
          </ac:picMkLst>
        </pc:picChg>
        <pc:picChg chg="del">
          <ac:chgData name="Juliette Patterson" userId="S::pattersj7@newpaltz.edu::5409ae04-96ab-4532-8d06-15ece7833f6d" providerId="AD" clId="Web-{67A2C98D-27F8-44CC-BBF6-F40612D88ADB}" dt="2023-05-15T21:11:37.999" v="41"/>
          <ac:picMkLst>
            <pc:docMk/>
            <pc:sldMk cId="885668298" sldId="296"/>
            <ac:picMk id="5" creationId="{48FAFFF4-A942-6525-7E72-928D6BB84B72}"/>
          </ac:picMkLst>
        </pc:picChg>
      </pc:sldChg>
    </pc:docChg>
  </pc:docChgLst>
  <pc:docChgLst>
    <pc:chgData name="Nam Nhat Hoang Tran" userId="S::trann2@newpaltz.edu::c7136ced-85ed-4b19-994c-6c3f83ed7777" providerId="AD" clId="Web-{2DD020BD-BB96-4BC1-A5F8-6E2B00FE7B8D}"/>
    <pc:docChg chg="modSld">
      <pc:chgData name="Nam Nhat Hoang Tran" userId="S::trann2@newpaltz.edu::c7136ced-85ed-4b19-994c-6c3f83ed7777" providerId="AD" clId="Web-{2DD020BD-BB96-4BC1-A5F8-6E2B00FE7B8D}" dt="2023-05-15T19:52:51.030" v="9" actId="1076"/>
      <pc:docMkLst>
        <pc:docMk/>
      </pc:docMkLst>
      <pc:sldChg chg="addSp delSp modSp">
        <pc:chgData name="Nam Nhat Hoang Tran" userId="S::trann2@newpaltz.edu::c7136ced-85ed-4b19-994c-6c3f83ed7777" providerId="AD" clId="Web-{2DD020BD-BB96-4BC1-A5F8-6E2B00FE7B8D}" dt="2023-05-15T19:52:10.511" v="4" actId="1076"/>
        <pc:sldMkLst>
          <pc:docMk/>
          <pc:sldMk cId="0" sldId="269"/>
        </pc:sldMkLst>
        <pc:spChg chg="del">
          <ac:chgData name="Nam Nhat Hoang Tran" userId="S::trann2@newpaltz.edu::c7136ced-85ed-4b19-994c-6c3f83ed7777" providerId="AD" clId="Web-{2DD020BD-BB96-4BC1-A5F8-6E2B00FE7B8D}" dt="2023-05-15T19:51:45.447" v="0"/>
          <ac:spMkLst>
            <pc:docMk/>
            <pc:sldMk cId="0" sldId="269"/>
            <ac:spMk id="3" creationId="{8F6E63BC-1E81-96B9-3CCA-96C63BA1DA10}"/>
          </ac:spMkLst>
        </pc:spChg>
        <pc:picChg chg="add mod ord">
          <ac:chgData name="Nam Nhat Hoang Tran" userId="S::trann2@newpaltz.edu::c7136ced-85ed-4b19-994c-6c3f83ed7777" providerId="AD" clId="Web-{2DD020BD-BB96-4BC1-A5F8-6E2B00FE7B8D}" dt="2023-05-15T19:52:10.511" v="4" actId="1076"/>
          <ac:picMkLst>
            <pc:docMk/>
            <pc:sldMk cId="0" sldId="269"/>
            <ac:picMk id="4" creationId="{94193634-B15E-7EE1-6A30-9369111F0F28}"/>
          </ac:picMkLst>
        </pc:picChg>
      </pc:sldChg>
      <pc:sldChg chg="addSp delSp modSp">
        <pc:chgData name="Nam Nhat Hoang Tran" userId="S::trann2@newpaltz.edu::c7136ced-85ed-4b19-994c-6c3f83ed7777" providerId="AD" clId="Web-{2DD020BD-BB96-4BC1-A5F8-6E2B00FE7B8D}" dt="2023-05-15T19:52:51.030" v="9" actId="1076"/>
        <pc:sldMkLst>
          <pc:docMk/>
          <pc:sldMk cId="0" sldId="271"/>
        </pc:sldMkLst>
        <pc:spChg chg="del">
          <ac:chgData name="Nam Nhat Hoang Tran" userId="S::trann2@newpaltz.edu::c7136ced-85ed-4b19-994c-6c3f83ed7777" providerId="AD" clId="Web-{2DD020BD-BB96-4BC1-A5F8-6E2B00FE7B8D}" dt="2023-05-15T19:52:41.685" v="5"/>
          <ac:spMkLst>
            <pc:docMk/>
            <pc:sldMk cId="0" sldId="271"/>
            <ac:spMk id="3" creationId="{DD83569F-1A06-02DB-7C95-CC645D0AF5E2}"/>
          </ac:spMkLst>
        </pc:spChg>
        <pc:picChg chg="add mod ord">
          <ac:chgData name="Nam Nhat Hoang Tran" userId="S::trann2@newpaltz.edu::c7136ced-85ed-4b19-994c-6c3f83ed7777" providerId="AD" clId="Web-{2DD020BD-BB96-4BC1-A5F8-6E2B00FE7B8D}" dt="2023-05-15T19:52:51.030" v="9" actId="1076"/>
          <ac:picMkLst>
            <pc:docMk/>
            <pc:sldMk cId="0" sldId="271"/>
            <ac:picMk id="4" creationId="{F39890EB-6F3C-3273-C0AF-A4D9CF6DF449}"/>
          </ac:picMkLst>
        </pc:picChg>
      </pc:sldChg>
    </pc:docChg>
  </pc:docChgLst>
  <pc:docChgLst>
    <pc:chgData name="Ryan Polonski" userId="S::polonskr1@newpaltz.edu::88edd75e-6f5c-4d2c-820e-a568ab2dc17f" providerId="AD" clId="Web-{38073543-0A31-4CF9-909B-D48DA80DF135}"/>
    <pc:docChg chg="modSld">
      <pc:chgData name="Ryan Polonski" userId="S::polonskr1@newpaltz.edu::88edd75e-6f5c-4d2c-820e-a568ab2dc17f" providerId="AD" clId="Web-{38073543-0A31-4CF9-909B-D48DA80DF135}" dt="2023-05-16T19:28:22.221" v="228"/>
      <pc:docMkLst>
        <pc:docMk/>
      </pc:docMkLst>
      <pc:sldChg chg="addSp delSp modSp">
        <pc:chgData name="Ryan Polonski" userId="S::polonskr1@newpaltz.edu::88edd75e-6f5c-4d2c-820e-a568ab2dc17f" providerId="AD" clId="Web-{38073543-0A31-4CF9-909B-D48DA80DF135}" dt="2023-05-16T19:28:22.221" v="228"/>
        <pc:sldMkLst>
          <pc:docMk/>
          <pc:sldMk cId="0" sldId="269"/>
        </pc:sldMkLst>
        <pc:spChg chg="add mod">
          <ac:chgData name="Ryan Polonski" userId="S::polonskr1@newpaltz.edu::88edd75e-6f5c-4d2c-820e-a568ab2dc17f" providerId="AD" clId="Web-{38073543-0A31-4CF9-909B-D48DA80DF135}" dt="2023-05-16T19:28:22.221" v="228"/>
          <ac:spMkLst>
            <pc:docMk/>
            <pc:sldMk cId="0" sldId="269"/>
            <ac:spMk id="5" creationId="{03783CE9-AECB-D483-129B-18F29737B875}"/>
          </ac:spMkLst>
        </pc:spChg>
        <pc:picChg chg="del">
          <ac:chgData name="Ryan Polonski" userId="S::polonskr1@newpaltz.edu::88edd75e-6f5c-4d2c-820e-a568ab2dc17f" providerId="AD" clId="Web-{38073543-0A31-4CF9-909B-D48DA80DF135}" dt="2023-05-16T19:28:22.221" v="228"/>
          <ac:picMkLst>
            <pc:docMk/>
            <pc:sldMk cId="0" sldId="269"/>
            <ac:picMk id="3" creationId="{A0C9D7CE-5EC4-E20C-3543-1557D88A583C}"/>
          </ac:picMkLst>
        </pc:picChg>
      </pc:sldChg>
      <pc:sldChg chg="addSp delSp modSp delCm">
        <pc:chgData name="Ryan Polonski" userId="S::polonskr1@newpaltz.edu::88edd75e-6f5c-4d2c-820e-a568ab2dc17f" providerId="AD" clId="Web-{38073543-0A31-4CF9-909B-D48DA80DF135}" dt="2023-05-16T19:11:26.048" v="227" actId="1076"/>
        <pc:sldMkLst>
          <pc:docMk/>
          <pc:sldMk cId="0" sldId="270"/>
        </pc:sldMkLst>
        <pc:picChg chg="add del mod">
          <ac:chgData name="Ryan Polonski" userId="S::polonskr1@newpaltz.edu::88edd75e-6f5c-4d2c-820e-a568ab2dc17f" providerId="AD" clId="Web-{38073543-0A31-4CF9-909B-D48DA80DF135}" dt="2023-05-16T19:10:48.406" v="218"/>
          <ac:picMkLst>
            <pc:docMk/>
            <pc:sldMk cId="0" sldId="270"/>
            <ac:picMk id="3" creationId="{CE522A88-CE9E-8BFB-E89E-F936AB761825}"/>
          </ac:picMkLst>
        </pc:picChg>
        <pc:picChg chg="del">
          <ac:chgData name="Ryan Polonski" userId="S::polonskr1@newpaltz.edu::88edd75e-6f5c-4d2c-820e-a568ab2dc17f" providerId="AD" clId="Web-{38073543-0A31-4CF9-909B-D48DA80DF135}" dt="2023-05-16T19:08:01.619" v="213"/>
          <ac:picMkLst>
            <pc:docMk/>
            <pc:sldMk cId="0" sldId="270"/>
            <ac:picMk id="4" creationId="{6CBA8BB8-A050-7CA1-09D2-CE162D525D5D}"/>
          </ac:picMkLst>
        </pc:picChg>
        <pc:picChg chg="mod">
          <ac:chgData name="Ryan Polonski" userId="S::polonskr1@newpaltz.edu::88edd75e-6f5c-4d2c-820e-a568ab2dc17f" providerId="AD" clId="Web-{38073543-0A31-4CF9-909B-D48DA80DF135}" dt="2023-05-16T19:11:26.048" v="227" actId="1076"/>
          <ac:picMkLst>
            <pc:docMk/>
            <pc:sldMk cId="0" sldId="270"/>
            <ac:picMk id="5" creationId="{757078E7-34F3-E6F7-C380-7163A7AE3A2A}"/>
          </ac:picMkLst>
        </pc:picChg>
        <pc:picChg chg="add mod">
          <ac:chgData name="Ryan Polonski" userId="S::polonskr1@newpaltz.edu::88edd75e-6f5c-4d2c-820e-a568ab2dc17f" providerId="AD" clId="Web-{38073543-0A31-4CF9-909B-D48DA80DF135}" dt="2023-05-16T19:11:21.360" v="226" actId="1076"/>
          <ac:picMkLst>
            <pc:docMk/>
            <pc:sldMk cId="0" sldId="270"/>
            <ac:picMk id="7" creationId="{24DF530B-2173-2DF5-D1EA-99764FC772F6}"/>
          </ac:picMkLst>
        </pc:picChg>
        <pc:extLst>
          <p:ext xmlns:p="http://schemas.openxmlformats.org/presentationml/2006/main" uri="{D6D511B9-2390-475A-947B-AFAB55BFBCF1}">
            <pc226:cmChg xmlns:pc226="http://schemas.microsoft.com/office/powerpoint/2022/06/main/command" chg="del">
              <pc226:chgData name="Ryan Polonski" userId="S::polonskr1@newpaltz.edu::88edd75e-6f5c-4d2c-820e-a568ab2dc17f" providerId="AD" clId="Web-{38073543-0A31-4CF9-909B-D48DA80DF135}" dt="2023-05-16T19:07:49.775" v="212"/>
              <pc2:cmMkLst xmlns:pc2="http://schemas.microsoft.com/office/powerpoint/2019/9/main/command">
                <pc:docMk/>
                <pc:sldMk cId="0" sldId="270"/>
                <pc2:cmMk id="{A602EB00-9472-4445-9CF8-3D2EFE82A49A}"/>
              </pc2:cmMkLst>
            </pc226:cmChg>
          </p:ext>
        </pc:extLst>
      </pc:sldChg>
      <pc:sldChg chg="addSp delSp modSp">
        <pc:chgData name="Ryan Polonski" userId="S::polonskr1@newpaltz.edu::88edd75e-6f5c-4d2c-820e-a568ab2dc17f" providerId="AD" clId="Web-{38073543-0A31-4CF9-909B-D48DA80DF135}" dt="2023-05-16T19:07:37.775" v="211" actId="1076"/>
        <pc:sldMkLst>
          <pc:docMk/>
          <pc:sldMk cId="3636180903" sldId="297"/>
        </pc:sldMkLst>
        <pc:spChg chg="mod">
          <ac:chgData name="Ryan Polonski" userId="S::polonskr1@newpaltz.edu::88edd75e-6f5c-4d2c-820e-a568ab2dc17f" providerId="AD" clId="Web-{38073543-0A31-4CF9-909B-D48DA80DF135}" dt="2023-05-16T18:22:55.954" v="206" actId="20577"/>
          <ac:spMkLst>
            <pc:docMk/>
            <pc:sldMk cId="3636180903" sldId="297"/>
            <ac:spMk id="3" creationId="{E5712468-CD86-679F-E51A-3C4202A3EEA1}"/>
          </ac:spMkLst>
        </pc:spChg>
        <pc:picChg chg="add mod">
          <ac:chgData name="Ryan Polonski" userId="S::polonskr1@newpaltz.edu::88edd75e-6f5c-4d2c-820e-a568ab2dc17f" providerId="AD" clId="Web-{38073543-0A31-4CF9-909B-D48DA80DF135}" dt="2023-05-16T19:07:37.775" v="211" actId="1076"/>
          <ac:picMkLst>
            <pc:docMk/>
            <pc:sldMk cId="3636180903" sldId="297"/>
            <ac:picMk id="5" creationId="{1CAE8B3E-034B-2F42-7329-A84DB10BF282}"/>
          </ac:picMkLst>
        </pc:picChg>
        <pc:picChg chg="del mod">
          <ac:chgData name="Ryan Polonski" userId="S::polonskr1@newpaltz.edu::88edd75e-6f5c-4d2c-820e-a568ab2dc17f" providerId="AD" clId="Web-{38073543-0A31-4CF9-909B-D48DA80DF135}" dt="2023-05-16T19:06:50.992" v="209"/>
          <ac:picMkLst>
            <pc:docMk/>
            <pc:sldMk cId="3636180903" sldId="297"/>
            <ac:picMk id="6" creationId="{F32CDA69-450B-6709-24EF-E0E839268F7A}"/>
          </ac:picMkLst>
        </pc:picChg>
      </pc:sldChg>
    </pc:docChg>
  </pc:docChgLst>
  <pc:docChgLst>
    <pc:chgData name="Yaismin Dominguez Ramirez" userId="S::dominguy2@newpaltz.edu::35b2acfb-0a73-4488-8ce6-7ae4920d00a9" providerId="AD" clId="Web-{38264291-C820-426A-9794-F9444C96DA98}"/>
    <pc:docChg chg="modSld">
      <pc:chgData name="Yaismin Dominguez Ramirez" userId="S::dominguy2@newpaltz.edu::35b2acfb-0a73-4488-8ce6-7ae4920d00a9" providerId="AD" clId="Web-{38264291-C820-426A-9794-F9444C96DA98}" dt="2023-05-16T19:16:29.533" v="59"/>
      <pc:docMkLst>
        <pc:docMk/>
      </pc:docMkLst>
      <pc:sldChg chg="modSp addAnim delAnim modAnim">
        <pc:chgData name="Yaismin Dominguez Ramirez" userId="S::dominguy2@newpaltz.edu::35b2acfb-0a73-4488-8ce6-7ae4920d00a9" providerId="AD" clId="Web-{38264291-C820-426A-9794-F9444C96DA98}" dt="2023-05-16T19:14:34.998" v="44" actId="1076"/>
        <pc:sldMkLst>
          <pc:docMk/>
          <pc:sldMk cId="0" sldId="258"/>
        </pc:sldMkLst>
        <pc:spChg chg="mod">
          <ac:chgData name="Yaismin Dominguez Ramirez" userId="S::dominguy2@newpaltz.edu::35b2acfb-0a73-4488-8ce6-7ae4920d00a9" providerId="AD" clId="Web-{38264291-C820-426A-9794-F9444C96DA98}" dt="2023-05-16T19:10:04.693" v="9" actId="20577"/>
          <ac:spMkLst>
            <pc:docMk/>
            <pc:sldMk cId="0" sldId="258"/>
            <ac:spMk id="3" creationId="{13F8E0F8-152C-229D-07E1-7C0005A42F3D}"/>
          </ac:spMkLst>
        </pc:spChg>
        <pc:picChg chg="mod">
          <ac:chgData name="Yaismin Dominguez Ramirez" userId="S::dominguy2@newpaltz.edu::35b2acfb-0a73-4488-8ce6-7ae4920d00a9" providerId="AD" clId="Web-{38264291-C820-426A-9794-F9444C96DA98}" dt="2023-05-16T19:14:34.998" v="44" actId="1076"/>
          <ac:picMkLst>
            <pc:docMk/>
            <pc:sldMk cId="0" sldId="258"/>
            <ac:picMk id="5" creationId="{9817772B-A224-EE99-34B0-1A7673A78AB8}"/>
          </ac:picMkLst>
        </pc:picChg>
      </pc:sldChg>
      <pc:sldChg chg="addAnim">
        <pc:chgData name="Yaismin Dominguez Ramirez" userId="S::dominguy2@newpaltz.edu::35b2acfb-0a73-4488-8ce6-7ae4920d00a9" providerId="AD" clId="Web-{38264291-C820-426A-9794-F9444C96DA98}" dt="2023-05-16T19:14:45.139" v="45"/>
        <pc:sldMkLst>
          <pc:docMk/>
          <pc:sldMk cId="0" sldId="259"/>
        </pc:sldMkLst>
      </pc:sldChg>
      <pc:sldChg chg="addSp modSp addAnim modAnim">
        <pc:chgData name="Yaismin Dominguez Ramirez" userId="S::dominguy2@newpaltz.edu::35b2acfb-0a73-4488-8ce6-7ae4920d00a9" providerId="AD" clId="Web-{38264291-C820-426A-9794-F9444C96DA98}" dt="2023-05-16T19:16:29.533" v="59"/>
        <pc:sldMkLst>
          <pc:docMk/>
          <pc:sldMk cId="0" sldId="261"/>
        </pc:sldMkLst>
        <pc:spChg chg="mod">
          <ac:chgData name="Yaismin Dominguez Ramirez" userId="S::dominguy2@newpaltz.edu::35b2acfb-0a73-4488-8ce6-7ae4920d00a9" providerId="AD" clId="Web-{38264291-C820-426A-9794-F9444C96DA98}" dt="2023-05-16T19:15:04.390" v="49" actId="14100"/>
          <ac:spMkLst>
            <pc:docMk/>
            <pc:sldMk cId="0" sldId="261"/>
            <ac:spMk id="3" creationId="{61182702-0F64-4591-FD35-10E3952A8319}"/>
          </ac:spMkLst>
        </pc:spChg>
        <pc:spChg chg="add mod">
          <ac:chgData name="Yaismin Dominguez Ramirez" userId="S::dominguy2@newpaltz.edu::35b2acfb-0a73-4488-8ce6-7ae4920d00a9" providerId="AD" clId="Web-{38264291-C820-426A-9794-F9444C96DA98}" dt="2023-05-16T19:15:24.781" v="56" actId="1076"/>
          <ac:spMkLst>
            <pc:docMk/>
            <pc:sldMk cId="0" sldId="261"/>
            <ac:spMk id="4" creationId="{CBA9AF31-786B-DB64-3B6A-00DF1EEE1978}"/>
          </ac:spMkLst>
        </pc:spChg>
      </pc:sldChg>
      <pc:sldChg chg="modSp">
        <pc:chgData name="Yaismin Dominguez Ramirez" userId="S::dominguy2@newpaltz.edu::35b2acfb-0a73-4488-8ce6-7ae4920d00a9" providerId="AD" clId="Web-{38264291-C820-426A-9794-F9444C96DA98}" dt="2023-05-16T19:12:19.775" v="30" actId="20577"/>
        <pc:sldMkLst>
          <pc:docMk/>
          <pc:sldMk cId="0" sldId="273"/>
        </pc:sldMkLst>
        <pc:spChg chg="mod">
          <ac:chgData name="Yaismin Dominguez Ramirez" userId="S::dominguy2@newpaltz.edu::35b2acfb-0a73-4488-8ce6-7ae4920d00a9" providerId="AD" clId="Web-{38264291-C820-426A-9794-F9444C96DA98}" dt="2023-05-16T19:12:19.775" v="30" actId="20577"/>
          <ac:spMkLst>
            <pc:docMk/>
            <pc:sldMk cId="0" sldId="273"/>
            <ac:spMk id="3" creationId="{F1EF2CF0-AA57-0DE0-0B0A-E3BF08C43037}"/>
          </ac:spMkLst>
        </pc:spChg>
      </pc:sldChg>
      <pc:sldChg chg="modSp">
        <pc:chgData name="Yaismin Dominguez Ramirez" userId="S::dominguy2@newpaltz.edu::35b2acfb-0a73-4488-8ce6-7ae4920d00a9" providerId="AD" clId="Web-{38264291-C820-426A-9794-F9444C96DA98}" dt="2023-05-16T19:09:30.707" v="2" actId="20577"/>
        <pc:sldMkLst>
          <pc:docMk/>
          <pc:sldMk cId="0" sldId="276"/>
        </pc:sldMkLst>
        <pc:spChg chg="mod">
          <ac:chgData name="Yaismin Dominguez Ramirez" userId="S::dominguy2@newpaltz.edu::35b2acfb-0a73-4488-8ce6-7ae4920d00a9" providerId="AD" clId="Web-{38264291-C820-426A-9794-F9444C96DA98}" dt="2023-05-16T19:09:30.707" v="2" actId="20577"/>
          <ac:spMkLst>
            <pc:docMk/>
            <pc:sldMk cId="0" sldId="276"/>
            <ac:spMk id="3" creationId="{7752FE69-EFB3-A18D-ACC2-7B68C04A9CE1}"/>
          </ac:spMkLst>
        </pc:spChg>
      </pc:sldChg>
      <pc:sldChg chg="modSp">
        <pc:chgData name="Yaismin Dominguez Ramirez" userId="S::dominguy2@newpaltz.edu::35b2acfb-0a73-4488-8ce6-7ae4920d00a9" providerId="AD" clId="Web-{38264291-C820-426A-9794-F9444C96DA98}" dt="2023-05-16T19:12:27.760" v="31" actId="20577"/>
        <pc:sldMkLst>
          <pc:docMk/>
          <pc:sldMk cId="0" sldId="284"/>
        </pc:sldMkLst>
        <pc:spChg chg="mod">
          <ac:chgData name="Yaismin Dominguez Ramirez" userId="S::dominguy2@newpaltz.edu::35b2acfb-0a73-4488-8ce6-7ae4920d00a9" providerId="AD" clId="Web-{38264291-C820-426A-9794-F9444C96DA98}" dt="2023-05-16T19:12:27.760" v="31" actId="20577"/>
          <ac:spMkLst>
            <pc:docMk/>
            <pc:sldMk cId="0" sldId="284"/>
            <ac:spMk id="3" creationId="{39867045-606B-EBE2-6B06-7A0D8A21AC60}"/>
          </ac:spMkLst>
        </pc:spChg>
      </pc:sldChg>
      <pc:sldChg chg="modSp">
        <pc:chgData name="Yaismin Dominguez Ramirez" userId="S::dominguy2@newpaltz.edu::35b2acfb-0a73-4488-8ce6-7ae4920d00a9" providerId="AD" clId="Web-{38264291-C820-426A-9794-F9444C96DA98}" dt="2023-05-16T19:10:58.991" v="21" actId="20577"/>
        <pc:sldMkLst>
          <pc:docMk/>
          <pc:sldMk cId="369520966" sldId="291"/>
        </pc:sldMkLst>
        <pc:spChg chg="mod">
          <ac:chgData name="Yaismin Dominguez Ramirez" userId="S::dominguy2@newpaltz.edu::35b2acfb-0a73-4488-8ce6-7ae4920d00a9" providerId="AD" clId="Web-{38264291-C820-426A-9794-F9444C96DA98}" dt="2023-05-16T19:10:58.991" v="21" actId="20577"/>
          <ac:spMkLst>
            <pc:docMk/>
            <pc:sldMk cId="369520966" sldId="291"/>
            <ac:spMk id="8" creationId="{580F0A0A-4D13-B2A2-5F1D-74EDA4326958}"/>
          </ac:spMkLst>
        </pc:spChg>
      </pc:sldChg>
      <pc:sldChg chg="modSp">
        <pc:chgData name="Yaismin Dominguez Ramirez" userId="S::dominguy2@newpaltz.edu::35b2acfb-0a73-4488-8ce6-7ae4920d00a9" providerId="AD" clId="Web-{38264291-C820-426A-9794-F9444C96DA98}" dt="2023-05-16T19:11:19.539" v="24" actId="1076"/>
        <pc:sldMkLst>
          <pc:docMk/>
          <pc:sldMk cId="3385337357" sldId="292"/>
        </pc:sldMkLst>
        <pc:spChg chg="mod">
          <ac:chgData name="Yaismin Dominguez Ramirez" userId="S::dominguy2@newpaltz.edu::35b2acfb-0a73-4488-8ce6-7ae4920d00a9" providerId="AD" clId="Web-{38264291-C820-426A-9794-F9444C96DA98}" dt="2023-05-16T19:11:19.539" v="24" actId="1076"/>
          <ac:spMkLst>
            <pc:docMk/>
            <pc:sldMk cId="3385337357" sldId="292"/>
            <ac:spMk id="3" creationId="{9CE12A1A-A352-4FB7-EB88-F159CAAA23A9}"/>
          </ac:spMkLst>
        </pc:spChg>
      </pc:sldChg>
      <pc:sldChg chg="modSp">
        <pc:chgData name="Yaismin Dominguez Ramirez" userId="S::dominguy2@newpaltz.edu::35b2acfb-0a73-4488-8ce6-7ae4920d00a9" providerId="AD" clId="Web-{38264291-C820-426A-9794-F9444C96DA98}" dt="2023-05-16T19:11:43.555" v="28" actId="1076"/>
        <pc:sldMkLst>
          <pc:docMk/>
          <pc:sldMk cId="3636180903" sldId="297"/>
        </pc:sldMkLst>
        <pc:spChg chg="mod">
          <ac:chgData name="Yaismin Dominguez Ramirez" userId="S::dominguy2@newpaltz.edu::35b2acfb-0a73-4488-8ce6-7ae4920d00a9" providerId="AD" clId="Web-{38264291-C820-426A-9794-F9444C96DA98}" dt="2023-05-16T19:11:43.555" v="28" actId="1076"/>
          <ac:spMkLst>
            <pc:docMk/>
            <pc:sldMk cId="3636180903" sldId="297"/>
            <ac:spMk id="3" creationId="{E5712468-CD86-679F-E51A-3C4202A3EEA1}"/>
          </ac:spMkLst>
        </pc:spChg>
      </pc:sldChg>
    </pc:docChg>
  </pc:docChgLst>
  <pc:docChgLst>
    <pc:chgData name="Ryan Polonski" userId="S::polonskr1@newpaltz.edu::88edd75e-6f5c-4d2c-820e-a568ab2dc17f" providerId="AD" clId="Web-{88665C2C-1CEA-4AE2-BFB8-0F2D8FBC3AC8}"/>
    <pc:docChg chg="addSld modSld">
      <pc:chgData name="Ryan Polonski" userId="S::polonskr1@newpaltz.edu::88edd75e-6f5c-4d2c-820e-a568ab2dc17f" providerId="AD" clId="Web-{88665C2C-1CEA-4AE2-BFB8-0F2D8FBC3AC8}" dt="2023-05-16T20:29:16.337" v="26" actId="14100"/>
      <pc:docMkLst>
        <pc:docMk/>
      </pc:docMkLst>
      <pc:sldChg chg="delSp modSp">
        <pc:chgData name="Ryan Polonski" userId="S::polonskr1@newpaltz.edu::88edd75e-6f5c-4d2c-820e-a568ab2dc17f" providerId="AD" clId="Web-{88665C2C-1CEA-4AE2-BFB8-0F2D8FBC3AC8}" dt="2023-05-16T20:29:16.337" v="26" actId="14100"/>
        <pc:sldMkLst>
          <pc:docMk/>
          <pc:sldMk cId="2489628952" sldId="299"/>
        </pc:sldMkLst>
        <pc:picChg chg="mod">
          <ac:chgData name="Ryan Polonski" userId="S::polonskr1@newpaltz.edu::88edd75e-6f5c-4d2c-820e-a568ab2dc17f" providerId="AD" clId="Web-{88665C2C-1CEA-4AE2-BFB8-0F2D8FBC3AC8}" dt="2023-05-16T20:29:12.213" v="25" actId="14100"/>
          <ac:picMkLst>
            <pc:docMk/>
            <pc:sldMk cId="2489628952" sldId="299"/>
            <ac:picMk id="5" creationId="{20E29AC1-152F-0E9E-027A-6444B33EBB63}"/>
          </ac:picMkLst>
        </pc:picChg>
        <pc:picChg chg="mod">
          <ac:chgData name="Ryan Polonski" userId="S::polonskr1@newpaltz.edu::88edd75e-6f5c-4d2c-820e-a568ab2dc17f" providerId="AD" clId="Web-{88665C2C-1CEA-4AE2-BFB8-0F2D8FBC3AC8}" dt="2023-05-16T20:29:16.337" v="26" actId="14100"/>
          <ac:picMkLst>
            <pc:docMk/>
            <pc:sldMk cId="2489628952" sldId="299"/>
            <ac:picMk id="6" creationId="{05D1366C-6146-D6FA-0A1D-5ADBFD5A533E}"/>
          </ac:picMkLst>
        </pc:picChg>
        <pc:picChg chg="del">
          <ac:chgData name="Ryan Polonski" userId="S::polonskr1@newpaltz.edu::88edd75e-6f5c-4d2c-820e-a568ab2dc17f" providerId="AD" clId="Web-{88665C2C-1CEA-4AE2-BFB8-0F2D8FBC3AC8}" dt="2023-05-16T20:28:26.883" v="20"/>
          <ac:picMkLst>
            <pc:docMk/>
            <pc:sldMk cId="2489628952" sldId="299"/>
            <ac:picMk id="7" creationId="{89CCA162-EB6C-2C8F-926E-EEBC9EB0299B}"/>
          </ac:picMkLst>
        </pc:picChg>
        <pc:picChg chg="del">
          <ac:chgData name="Ryan Polonski" userId="S::polonskr1@newpaltz.edu::88edd75e-6f5c-4d2c-820e-a568ab2dc17f" providerId="AD" clId="Web-{88665C2C-1CEA-4AE2-BFB8-0F2D8FBC3AC8}" dt="2023-05-16T20:28:41.946" v="21"/>
          <ac:picMkLst>
            <pc:docMk/>
            <pc:sldMk cId="2489628952" sldId="299"/>
            <ac:picMk id="8" creationId="{CCF7BEE7-BF1A-A68A-5517-14F5587446E8}"/>
          </ac:picMkLst>
        </pc:picChg>
      </pc:sldChg>
      <pc:sldChg chg="addSp delSp modSp new">
        <pc:chgData name="Ryan Polonski" userId="S::polonskr1@newpaltz.edu::88edd75e-6f5c-4d2c-820e-a568ab2dc17f" providerId="AD" clId="Web-{88665C2C-1CEA-4AE2-BFB8-0F2D8FBC3AC8}" dt="2023-05-16T20:26:57.318" v="8" actId="14100"/>
        <pc:sldMkLst>
          <pc:docMk/>
          <pc:sldMk cId="3240796343" sldId="300"/>
        </pc:sldMkLst>
        <pc:spChg chg="mod">
          <ac:chgData name="Ryan Polonski" userId="S::polonskr1@newpaltz.edu::88edd75e-6f5c-4d2c-820e-a568ab2dc17f" providerId="AD" clId="Web-{88665C2C-1CEA-4AE2-BFB8-0F2D8FBC3AC8}" dt="2023-05-16T20:26:51.114" v="6" actId="20577"/>
          <ac:spMkLst>
            <pc:docMk/>
            <pc:sldMk cId="3240796343" sldId="300"/>
            <ac:spMk id="2" creationId="{6A136E53-EAD5-B132-F497-05CFB31EF6B2}"/>
          </ac:spMkLst>
        </pc:spChg>
        <pc:spChg chg="del">
          <ac:chgData name="Ryan Polonski" userId="S::polonskr1@newpaltz.edu::88edd75e-6f5c-4d2c-820e-a568ab2dc17f" providerId="AD" clId="Web-{88665C2C-1CEA-4AE2-BFB8-0F2D8FBC3AC8}" dt="2023-05-16T20:26:44.239" v="1"/>
          <ac:spMkLst>
            <pc:docMk/>
            <pc:sldMk cId="3240796343" sldId="300"/>
            <ac:spMk id="3" creationId="{9FC616FE-AFBC-FA0A-5723-EF832FD125F7}"/>
          </ac:spMkLst>
        </pc:spChg>
        <pc:picChg chg="add mod ord">
          <ac:chgData name="Ryan Polonski" userId="S::polonskr1@newpaltz.edu::88edd75e-6f5c-4d2c-820e-a568ab2dc17f" providerId="AD" clId="Web-{88665C2C-1CEA-4AE2-BFB8-0F2D8FBC3AC8}" dt="2023-05-16T20:26:57.318" v="8" actId="14100"/>
          <ac:picMkLst>
            <pc:docMk/>
            <pc:sldMk cId="3240796343" sldId="300"/>
            <ac:picMk id="5" creationId="{9A42BD7E-7AE4-F1FC-AB11-9A3888E35CD4}"/>
          </ac:picMkLst>
        </pc:picChg>
      </pc:sldChg>
      <pc:sldChg chg="addSp modSp new">
        <pc:chgData name="Ryan Polonski" userId="S::polonskr1@newpaltz.edu::88edd75e-6f5c-4d2c-820e-a568ab2dc17f" providerId="AD" clId="Web-{88665C2C-1CEA-4AE2-BFB8-0F2D8FBC3AC8}" dt="2023-05-16T20:28:19.914" v="19" actId="14100"/>
        <pc:sldMkLst>
          <pc:docMk/>
          <pc:sldMk cId="3417163565" sldId="301"/>
        </pc:sldMkLst>
        <pc:picChg chg="add mod">
          <ac:chgData name="Ryan Polonski" userId="S::polonskr1@newpaltz.edu::88edd75e-6f5c-4d2c-820e-a568ab2dc17f" providerId="AD" clId="Web-{88665C2C-1CEA-4AE2-BFB8-0F2D8FBC3AC8}" dt="2023-05-16T20:28:19.914" v="19" actId="14100"/>
          <ac:picMkLst>
            <pc:docMk/>
            <pc:sldMk cId="3417163565" sldId="301"/>
            <ac:picMk id="6" creationId="{8DEF123B-2106-9027-C44A-0928EB3EACC9}"/>
          </ac:picMkLst>
        </pc:picChg>
        <pc:picChg chg="add mod">
          <ac:chgData name="Ryan Polonski" userId="S::polonskr1@newpaltz.edu::88edd75e-6f5c-4d2c-820e-a568ab2dc17f" providerId="AD" clId="Web-{88665C2C-1CEA-4AE2-BFB8-0F2D8FBC3AC8}" dt="2023-05-16T20:27:53.007" v="15" actId="14100"/>
          <ac:picMkLst>
            <pc:docMk/>
            <pc:sldMk cId="3417163565" sldId="301"/>
            <ac:picMk id="8" creationId="{B86D9537-D360-1419-F00E-4E17DEA01652}"/>
          </ac:picMkLst>
        </pc:picChg>
      </pc:sldChg>
    </pc:docChg>
  </pc:docChgLst>
  <pc:docChgLst>
    <pc:chgData name="Yaismin Dominguez Ramirez" userId="S::dominguy2@newpaltz.edu::35b2acfb-0a73-4488-8ce6-7ae4920d00a9" providerId="AD" clId="Web-{312FDF1C-6F76-4B0E-9D44-A772A1CE7698}"/>
    <pc:docChg chg="modSld">
      <pc:chgData name="Yaismin Dominguez Ramirez" userId="S::dominguy2@newpaltz.edu::35b2acfb-0a73-4488-8ce6-7ae4920d00a9" providerId="AD" clId="Web-{312FDF1C-6F76-4B0E-9D44-A772A1CE7698}" dt="2023-05-16T19:27:45.265" v="33"/>
      <pc:docMkLst>
        <pc:docMk/>
      </pc:docMkLst>
      <pc:sldChg chg="addAnim">
        <pc:chgData name="Yaismin Dominguez Ramirez" userId="S::dominguy2@newpaltz.edu::35b2acfb-0a73-4488-8ce6-7ae4920d00a9" providerId="AD" clId="Web-{312FDF1C-6F76-4B0E-9D44-A772A1CE7698}" dt="2023-05-16T19:17:57.011" v="4"/>
        <pc:sldMkLst>
          <pc:docMk/>
          <pc:sldMk cId="0" sldId="260"/>
        </pc:sldMkLst>
      </pc:sldChg>
      <pc:sldChg chg="modSp addAnim delAnim">
        <pc:chgData name="Yaismin Dominguez Ramirez" userId="S::dominguy2@newpaltz.edu::35b2acfb-0a73-4488-8ce6-7ae4920d00a9" providerId="AD" clId="Web-{312FDF1C-6F76-4B0E-9D44-A772A1CE7698}" dt="2023-05-16T19:23:46.829" v="29" actId="20577"/>
        <pc:sldMkLst>
          <pc:docMk/>
          <pc:sldMk cId="0" sldId="261"/>
        </pc:sldMkLst>
        <pc:spChg chg="mod">
          <ac:chgData name="Yaismin Dominguez Ramirez" userId="S::dominguy2@newpaltz.edu::35b2acfb-0a73-4488-8ce6-7ae4920d00a9" providerId="AD" clId="Web-{312FDF1C-6F76-4B0E-9D44-A772A1CE7698}" dt="2023-05-16T19:23:46.829" v="29" actId="20577"/>
          <ac:spMkLst>
            <pc:docMk/>
            <pc:sldMk cId="0" sldId="261"/>
            <ac:spMk id="4" creationId="{CBA9AF31-786B-DB64-3B6A-00DF1EEE1978}"/>
          </ac:spMkLst>
        </pc:spChg>
      </pc:sldChg>
      <pc:sldChg chg="addAnim">
        <pc:chgData name="Yaismin Dominguez Ramirez" userId="S::dominguy2@newpaltz.edu::35b2acfb-0a73-4488-8ce6-7ae4920d00a9" providerId="AD" clId="Web-{312FDF1C-6F76-4B0E-9D44-A772A1CE7698}" dt="2023-05-16T19:18:28.248" v="6"/>
        <pc:sldMkLst>
          <pc:docMk/>
          <pc:sldMk cId="0" sldId="266"/>
        </pc:sldMkLst>
      </pc:sldChg>
      <pc:sldChg chg="modNotes">
        <pc:chgData name="Yaismin Dominguez Ramirez" userId="S::dominguy2@newpaltz.edu::35b2acfb-0a73-4488-8ce6-7ae4920d00a9" providerId="AD" clId="Web-{312FDF1C-6F76-4B0E-9D44-A772A1CE7698}" dt="2023-05-16T19:27:32.545" v="31"/>
        <pc:sldMkLst>
          <pc:docMk/>
          <pc:sldMk cId="0" sldId="273"/>
        </pc:sldMkLst>
      </pc:sldChg>
      <pc:sldChg chg="modSp">
        <pc:chgData name="Yaismin Dominguez Ramirez" userId="S::dominguy2@newpaltz.edu::35b2acfb-0a73-4488-8ce6-7ae4920d00a9" providerId="AD" clId="Web-{312FDF1C-6F76-4B0E-9D44-A772A1CE7698}" dt="2023-05-16T19:20:10.238" v="10" actId="20577"/>
        <pc:sldMkLst>
          <pc:docMk/>
          <pc:sldMk cId="0" sldId="276"/>
        </pc:sldMkLst>
        <pc:spChg chg="mod">
          <ac:chgData name="Yaismin Dominguez Ramirez" userId="S::dominguy2@newpaltz.edu::35b2acfb-0a73-4488-8ce6-7ae4920d00a9" providerId="AD" clId="Web-{312FDF1C-6F76-4B0E-9D44-A772A1CE7698}" dt="2023-05-16T19:20:10.238" v="10" actId="20577"/>
          <ac:spMkLst>
            <pc:docMk/>
            <pc:sldMk cId="0" sldId="276"/>
            <ac:spMk id="3" creationId="{7752FE69-EFB3-A18D-ACC2-7B68C04A9CE1}"/>
          </ac:spMkLst>
        </pc:spChg>
      </pc:sldChg>
      <pc:sldChg chg="modSp">
        <pc:chgData name="Yaismin Dominguez Ramirez" userId="S::dominguy2@newpaltz.edu::35b2acfb-0a73-4488-8ce6-7ae4920d00a9" providerId="AD" clId="Web-{312FDF1C-6F76-4B0E-9D44-A772A1CE7698}" dt="2023-05-16T19:20:47.178" v="18" actId="20577"/>
        <pc:sldMkLst>
          <pc:docMk/>
          <pc:sldMk cId="0" sldId="281"/>
        </pc:sldMkLst>
        <pc:spChg chg="mod">
          <ac:chgData name="Yaismin Dominguez Ramirez" userId="S::dominguy2@newpaltz.edu::35b2acfb-0a73-4488-8ce6-7ae4920d00a9" providerId="AD" clId="Web-{312FDF1C-6F76-4B0E-9D44-A772A1CE7698}" dt="2023-05-16T19:20:47.178" v="18" actId="20577"/>
          <ac:spMkLst>
            <pc:docMk/>
            <pc:sldMk cId="0" sldId="281"/>
            <ac:spMk id="3" creationId="{A5C8452B-F249-65A3-A2A2-BE62ABE3CC9B}"/>
          </ac:spMkLst>
        </pc:spChg>
      </pc:sldChg>
      <pc:sldChg chg="modSp">
        <pc:chgData name="Yaismin Dominguez Ramirez" userId="S::dominguy2@newpaltz.edu::35b2acfb-0a73-4488-8ce6-7ae4920d00a9" providerId="AD" clId="Web-{312FDF1C-6F76-4B0E-9D44-A772A1CE7698}" dt="2023-05-16T19:21:56.713" v="19" actId="1076"/>
        <pc:sldMkLst>
          <pc:docMk/>
          <pc:sldMk cId="0" sldId="284"/>
        </pc:sldMkLst>
        <pc:spChg chg="mod">
          <ac:chgData name="Yaismin Dominguez Ramirez" userId="S::dominguy2@newpaltz.edu::35b2acfb-0a73-4488-8ce6-7ae4920d00a9" providerId="AD" clId="Web-{312FDF1C-6F76-4B0E-9D44-A772A1CE7698}" dt="2023-05-16T19:21:56.713" v="19" actId="1076"/>
          <ac:spMkLst>
            <pc:docMk/>
            <pc:sldMk cId="0" sldId="284"/>
            <ac:spMk id="3" creationId="{39867045-606B-EBE2-6B06-7A0D8A21AC60}"/>
          </ac:spMkLst>
        </pc:spChg>
      </pc:sldChg>
      <pc:sldChg chg="modSp">
        <pc:chgData name="Yaismin Dominguez Ramirez" userId="S::dominguy2@newpaltz.edu::35b2acfb-0a73-4488-8ce6-7ae4920d00a9" providerId="AD" clId="Web-{312FDF1C-6F76-4B0E-9D44-A772A1CE7698}" dt="2023-05-16T19:22:52.998" v="22" actId="20577"/>
        <pc:sldMkLst>
          <pc:docMk/>
          <pc:sldMk cId="0" sldId="285"/>
        </pc:sldMkLst>
        <pc:spChg chg="mod">
          <ac:chgData name="Yaismin Dominguez Ramirez" userId="S::dominguy2@newpaltz.edu::35b2acfb-0a73-4488-8ce6-7ae4920d00a9" providerId="AD" clId="Web-{312FDF1C-6F76-4B0E-9D44-A772A1CE7698}" dt="2023-05-16T19:22:52.998" v="22" actId="20577"/>
          <ac:spMkLst>
            <pc:docMk/>
            <pc:sldMk cId="0" sldId="285"/>
            <ac:spMk id="3" creationId="{ED2F94AD-8164-D446-2A07-5F9469C9DECB}"/>
          </ac:spMkLst>
        </pc:spChg>
      </pc:sldChg>
      <pc:sldChg chg="addAnim">
        <pc:chgData name="Yaismin Dominguez Ramirez" userId="S::dominguy2@newpaltz.edu::35b2acfb-0a73-4488-8ce6-7ae4920d00a9" providerId="AD" clId="Web-{312FDF1C-6F76-4B0E-9D44-A772A1CE7698}" dt="2023-05-16T19:18:05.699" v="5"/>
        <pc:sldMkLst>
          <pc:docMk/>
          <pc:sldMk cId="1441705554" sldId="287"/>
        </pc:sldMkLst>
      </pc:sldChg>
      <pc:sldChg chg="modNotes">
        <pc:chgData name="Yaismin Dominguez Ramirez" userId="S::dominguy2@newpaltz.edu::35b2acfb-0a73-4488-8ce6-7ae4920d00a9" providerId="AD" clId="Web-{312FDF1C-6F76-4B0E-9D44-A772A1CE7698}" dt="2023-05-16T19:27:45.265" v="33"/>
        <pc:sldMkLst>
          <pc:docMk/>
          <pc:sldMk cId="528143053" sldId="293"/>
        </pc:sldMkLst>
      </pc:sldChg>
      <pc:sldChg chg="addAnim">
        <pc:chgData name="Yaismin Dominguez Ramirez" userId="S::dominguy2@newpaltz.edu::35b2acfb-0a73-4488-8ce6-7ae4920d00a9" providerId="AD" clId="Web-{312FDF1C-6F76-4B0E-9D44-A772A1CE7698}" dt="2023-05-16T19:19:03.468" v="7"/>
        <pc:sldMkLst>
          <pc:docMk/>
          <pc:sldMk cId="350185706" sldId="295"/>
        </pc:sldMkLst>
      </pc:sldChg>
    </pc:docChg>
  </pc:docChgLst>
  <pc:docChgLst>
    <pc:chgData name="Yaismin Dominguez Ramirez" userId="S::dominguy2@newpaltz.edu::35b2acfb-0a73-4488-8ce6-7ae4920d00a9" providerId="AD" clId="Web-{7FA3A9E2-B43A-402A-9E7D-7CC2A4C74E10}"/>
    <pc:docChg chg="modSld">
      <pc:chgData name="Yaismin Dominguez Ramirez" userId="S::dominguy2@newpaltz.edu::35b2acfb-0a73-4488-8ce6-7ae4920d00a9" providerId="AD" clId="Web-{7FA3A9E2-B43A-402A-9E7D-7CC2A4C74E10}" dt="2023-05-16T18:39:21.710" v="79" actId="20577"/>
      <pc:docMkLst>
        <pc:docMk/>
      </pc:docMkLst>
      <pc:sldChg chg="modSp">
        <pc:chgData name="Yaismin Dominguez Ramirez" userId="S::dominguy2@newpaltz.edu::35b2acfb-0a73-4488-8ce6-7ae4920d00a9" providerId="AD" clId="Web-{7FA3A9E2-B43A-402A-9E7D-7CC2A4C74E10}" dt="2023-05-16T18:30:47.613" v="33" actId="20577"/>
        <pc:sldMkLst>
          <pc:docMk/>
          <pc:sldMk cId="0" sldId="256"/>
        </pc:sldMkLst>
        <pc:spChg chg="mod">
          <ac:chgData name="Yaismin Dominguez Ramirez" userId="S::dominguy2@newpaltz.edu::35b2acfb-0a73-4488-8ce6-7ae4920d00a9" providerId="AD" clId="Web-{7FA3A9E2-B43A-402A-9E7D-7CC2A4C74E10}" dt="2023-05-16T18:30:47.613" v="33" actId="20577"/>
          <ac:spMkLst>
            <pc:docMk/>
            <pc:sldMk cId="0" sldId="256"/>
            <ac:spMk id="2" creationId="{57E5A58C-24C2-69AB-FD13-D735A30B021B}"/>
          </ac:spMkLst>
        </pc:spChg>
      </pc:sldChg>
      <pc:sldChg chg="modSp">
        <pc:chgData name="Yaismin Dominguez Ramirez" userId="S::dominguy2@newpaltz.edu::35b2acfb-0a73-4488-8ce6-7ae4920d00a9" providerId="AD" clId="Web-{7FA3A9E2-B43A-402A-9E7D-7CC2A4C74E10}" dt="2023-05-16T18:31:03.380" v="34" actId="20577"/>
        <pc:sldMkLst>
          <pc:docMk/>
          <pc:sldMk cId="0" sldId="257"/>
        </pc:sldMkLst>
        <pc:spChg chg="mod">
          <ac:chgData name="Yaismin Dominguez Ramirez" userId="S::dominguy2@newpaltz.edu::35b2acfb-0a73-4488-8ce6-7ae4920d00a9" providerId="AD" clId="Web-{7FA3A9E2-B43A-402A-9E7D-7CC2A4C74E10}" dt="2023-05-16T18:31:03.380" v="34" actId="20577"/>
          <ac:spMkLst>
            <pc:docMk/>
            <pc:sldMk cId="0" sldId="257"/>
            <ac:spMk id="2" creationId="{2F2CB5F9-B0A6-A0BE-588E-9176D0ECDA75}"/>
          </ac:spMkLst>
        </pc:spChg>
      </pc:sldChg>
      <pc:sldChg chg="modSp">
        <pc:chgData name="Yaismin Dominguez Ramirez" userId="S::dominguy2@newpaltz.edu::35b2acfb-0a73-4488-8ce6-7ae4920d00a9" providerId="AD" clId="Web-{7FA3A9E2-B43A-402A-9E7D-7CC2A4C74E10}" dt="2023-05-16T18:31:53.320" v="37" actId="20577"/>
        <pc:sldMkLst>
          <pc:docMk/>
          <pc:sldMk cId="0" sldId="258"/>
        </pc:sldMkLst>
        <pc:spChg chg="mod">
          <ac:chgData name="Yaismin Dominguez Ramirez" userId="S::dominguy2@newpaltz.edu::35b2acfb-0a73-4488-8ce6-7ae4920d00a9" providerId="AD" clId="Web-{7FA3A9E2-B43A-402A-9E7D-7CC2A4C74E10}" dt="2023-05-16T18:31:53.320" v="37" actId="20577"/>
          <ac:spMkLst>
            <pc:docMk/>
            <pc:sldMk cId="0" sldId="258"/>
            <ac:spMk id="2" creationId="{4E0722F1-0BD9-FE76-071E-E335BA4451E7}"/>
          </ac:spMkLst>
        </pc:spChg>
      </pc:sldChg>
      <pc:sldChg chg="modSp">
        <pc:chgData name="Yaismin Dominguez Ramirez" userId="S::dominguy2@newpaltz.edu::35b2acfb-0a73-4488-8ce6-7ae4920d00a9" providerId="AD" clId="Web-{7FA3A9E2-B43A-402A-9E7D-7CC2A4C74E10}" dt="2023-05-16T18:32:11.994" v="38" actId="20577"/>
        <pc:sldMkLst>
          <pc:docMk/>
          <pc:sldMk cId="0" sldId="259"/>
        </pc:sldMkLst>
        <pc:spChg chg="mod">
          <ac:chgData name="Yaismin Dominguez Ramirez" userId="S::dominguy2@newpaltz.edu::35b2acfb-0a73-4488-8ce6-7ae4920d00a9" providerId="AD" clId="Web-{7FA3A9E2-B43A-402A-9E7D-7CC2A4C74E10}" dt="2023-05-16T18:32:11.994" v="38" actId="20577"/>
          <ac:spMkLst>
            <pc:docMk/>
            <pc:sldMk cId="0" sldId="259"/>
            <ac:spMk id="2" creationId="{7DC9EE6E-DE2F-6CEF-C46E-938FEF467090}"/>
          </ac:spMkLst>
        </pc:spChg>
      </pc:sldChg>
      <pc:sldChg chg="modSp">
        <pc:chgData name="Yaismin Dominguez Ramirez" userId="S::dominguy2@newpaltz.edu::35b2acfb-0a73-4488-8ce6-7ae4920d00a9" providerId="AD" clId="Web-{7FA3A9E2-B43A-402A-9E7D-7CC2A4C74E10}" dt="2023-05-16T18:32:30.682" v="40" actId="20577"/>
        <pc:sldMkLst>
          <pc:docMk/>
          <pc:sldMk cId="0" sldId="260"/>
        </pc:sldMkLst>
        <pc:spChg chg="mod">
          <ac:chgData name="Yaismin Dominguez Ramirez" userId="S::dominguy2@newpaltz.edu::35b2acfb-0a73-4488-8ce6-7ae4920d00a9" providerId="AD" clId="Web-{7FA3A9E2-B43A-402A-9E7D-7CC2A4C74E10}" dt="2023-05-16T18:32:30.682" v="40" actId="20577"/>
          <ac:spMkLst>
            <pc:docMk/>
            <pc:sldMk cId="0" sldId="260"/>
            <ac:spMk id="2" creationId="{5463CB24-63AC-F063-D2FD-FFAD647FF68C}"/>
          </ac:spMkLst>
        </pc:spChg>
      </pc:sldChg>
      <pc:sldChg chg="modSp">
        <pc:chgData name="Yaismin Dominguez Ramirez" userId="S::dominguy2@newpaltz.edu::35b2acfb-0a73-4488-8ce6-7ae4920d00a9" providerId="AD" clId="Web-{7FA3A9E2-B43A-402A-9E7D-7CC2A4C74E10}" dt="2023-05-16T18:32:21.572" v="39" actId="20577"/>
        <pc:sldMkLst>
          <pc:docMk/>
          <pc:sldMk cId="0" sldId="261"/>
        </pc:sldMkLst>
        <pc:spChg chg="mod">
          <ac:chgData name="Yaismin Dominguez Ramirez" userId="S::dominguy2@newpaltz.edu::35b2acfb-0a73-4488-8ce6-7ae4920d00a9" providerId="AD" clId="Web-{7FA3A9E2-B43A-402A-9E7D-7CC2A4C74E10}" dt="2023-05-16T18:32:21.572" v="39" actId="20577"/>
          <ac:spMkLst>
            <pc:docMk/>
            <pc:sldMk cId="0" sldId="261"/>
            <ac:spMk id="2" creationId="{1088F3F3-A408-DF7B-E6EE-89EFFF13B694}"/>
          </ac:spMkLst>
        </pc:spChg>
      </pc:sldChg>
      <pc:sldChg chg="modSp">
        <pc:chgData name="Yaismin Dominguez Ramirez" userId="S::dominguy2@newpaltz.edu::35b2acfb-0a73-4488-8ce6-7ae4920d00a9" providerId="AD" clId="Web-{7FA3A9E2-B43A-402A-9E7D-7CC2A4C74E10}" dt="2023-05-16T18:33:36.515" v="46" actId="20577"/>
        <pc:sldMkLst>
          <pc:docMk/>
          <pc:sldMk cId="0" sldId="266"/>
        </pc:sldMkLst>
        <pc:spChg chg="mod">
          <ac:chgData name="Yaismin Dominguez Ramirez" userId="S::dominguy2@newpaltz.edu::35b2acfb-0a73-4488-8ce6-7ae4920d00a9" providerId="AD" clId="Web-{7FA3A9E2-B43A-402A-9E7D-7CC2A4C74E10}" dt="2023-05-16T18:33:36.515" v="46" actId="20577"/>
          <ac:spMkLst>
            <pc:docMk/>
            <pc:sldMk cId="0" sldId="266"/>
            <ac:spMk id="2" creationId="{A53A92D1-B77E-E189-4291-00793ADAA0EB}"/>
          </ac:spMkLst>
        </pc:spChg>
      </pc:sldChg>
      <pc:sldChg chg="modSp">
        <pc:chgData name="Yaismin Dominguez Ramirez" userId="S::dominguy2@newpaltz.edu::35b2acfb-0a73-4488-8ce6-7ae4920d00a9" providerId="AD" clId="Web-{7FA3A9E2-B43A-402A-9E7D-7CC2A4C74E10}" dt="2023-05-16T18:33:53.235" v="48" actId="20577"/>
        <pc:sldMkLst>
          <pc:docMk/>
          <pc:sldMk cId="0" sldId="269"/>
        </pc:sldMkLst>
        <pc:spChg chg="mod">
          <ac:chgData name="Yaismin Dominguez Ramirez" userId="S::dominguy2@newpaltz.edu::35b2acfb-0a73-4488-8ce6-7ae4920d00a9" providerId="AD" clId="Web-{7FA3A9E2-B43A-402A-9E7D-7CC2A4C74E10}" dt="2023-05-16T18:33:53.235" v="48" actId="20577"/>
          <ac:spMkLst>
            <pc:docMk/>
            <pc:sldMk cId="0" sldId="269"/>
            <ac:spMk id="2" creationId="{2464DBF0-7476-9014-24B7-431E6D04C2AC}"/>
          </ac:spMkLst>
        </pc:spChg>
      </pc:sldChg>
      <pc:sldChg chg="modSp">
        <pc:chgData name="Yaismin Dominguez Ramirez" userId="S::dominguy2@newpaltz.edu::35b2acfb-0a73-4488-8ce6-7ae4920d00a9" providerId="AD" clId="Web-{7FA3A9E2-B43A-402A-9E7D-7CC2A4C74E10}" dt="2023-05-16T18:34:14.846" v="57" actId="20577"/>
        <pc:sldMkLst>
          <pc:docMk/>
          <pc:sldMk cId="0" sldId="270"/>
        </pc:sldMkLst>
        <pc:spChg chg="mod">
          <ac:chgData name="Yaismin Dominguez Ramirez" userId="S::dominguy2@newpaltz.edu::35b2acfb-0a73-4488-8ce6-7ae4920d00a9" providerId="AD" clId="Web-{7FA3A9E2-B43A-402A-9E7D-7CC2A4C74E10}" dt="2023-05-16T18:34:14.846" v="57" actId="20577"/>
          <ac:spMkLst>
            <pc:docMk/>
            <pc:sldMk cId="0" sldId="270"/>
            <ac:spMk id="2" creationId="{6B72FDFC-505A-58A7-15BB-E72E89CBD1BB}"/>
          </ac:spMkLst>
        </pc:spChg>
      </pc:sldChg>
      <pc:sldChg chg="modSp">
        <pc:chgData name="Yaismin Dominguez Ramirez" userId="S::dominguy2@newpaltz.edu::35b2acfb-0a73-4488-8ce6-7ae4920d00a9" providerId="AD" clId="Web-{7FA3A9E2-B43A-402A-9E7D-7CC2A4C74E10}" dt="2023-05-16T18:34:37.441" v="62" actId="20577"/>
        <pc:sldMkLst>
          <pc:docMk/>
          <pc:sldMk cId="0" sldId="272"/>
        </pc:sldMkLst>
        <pc:spChg chg="mod">
          <ac:chgData name="Yaismin Dominguez Ramirez" userId="S::dominguy2@newpaltz.edu::35b2acfb-0a73-4488-8ce6-7ae4920d00a9" providerId="AD" clId="Web-{7FA3A9E2-B43A-402A-9E7D-7CC2A4C74E10}" dt="2023-05-16T18:34:37.441" v="62" actId="20577"/>
          <ac:spMkLst>
            <pc:docMk/>
            <pc:sldMk cId="0" sldId="272"/>
            <ac:spMk id="2" creationId="{8813B9CB-9FB9-AE5B-EB0D-EE35C6F5CBBC}"/>
          </ac:spMkLst>
        </pc:spChg>
      </pc:sldChg>
      <pc:sldChg chg="modSp">
        <pc:chgData name="Yaismin Dominguez Ramirez" userId="S::dominguy2@newpaltz.edu::35b2acfb-0a73-4488-8ce6-7ae4920d00a9" providerId="AD" clId="Web-{7FA3A9E2-B43A-402A-9E7D-7CC2A4C74E10}" dt="2023-05-16T18:34:52.161" v="66" actId="20577"/>
        <pc:sldMkLst>
          <pc:docMk/>
          <pc:sldMk cId="0" sldId="273"/>
        </pc:sldMkLst>
        <pc:spChg chg="mod">
          <ac:chgData name="Yaismin Dominguez Ramirez" userId="S::dominguy2@newpaltz.edu::35b2acfb-0a73-4488-8ce6-7ae4920d00a9" providerId="AD" clId="Web-{7FA3A9E2-B43A-402A-9E7D-7CC2A4C74E10}" dt="2023-05-16T18:34:52.161" v="66" actId="20577"/>
          <ac:spMkLst>
            <pc:docMk/>
            <pc:sldMk cId="0" sldId="273"/>
            <ac:spMk id="2" creationId="{7E259A0D-B21C-2369-7BDB-413798FF839D}"/>
          </ac:spMkLst>
        </pc:spChg>
      </pc:sldChg>
      <pc:sldChg chg="modSp">
        <pc:chgData name="Yaismin Dominguez Ramirez" userId="S::dominguy2@newpaltz.edu::35b2acfb-0a73-4488-8ce6-7ae4920d00a9" providerId="AD" clId="Web-{7FA3A9E2-B43A-402A-9E7D-7CC2A4C74E10}" dt="2023-05-16T18:38:52.630" v="75" actId="20577"/>
        <pc:sldMkLst>
          <pc:docMk/>
          <pc:sldMk cId="0" sldId="274"/>
        </pc:sldMkLst>
        <pc:spChg chg="mod">
          <ac:chgData name="Yaismin Dominguez Ramirez" userId="S::dominguy2@newpaltz.edu::35b2acfb-0a73-4488-8ce6-7ae4920d00a9" providerId="AD" clId="Web-{7FA3A9E2-B43A-402A-9E7D-7CC2A4C74E10}" dt="2023-05-16T18:38:52.630" v="75" actId="20577"/>
          <ac:spMkLst>
            <pc:docMk/>
            <pc:sldMk cId="0" sldId="274"/>
            <ac:spMk id="2" creationId="{6C3F2715-6B2B-4146-BFC2-C7F1E4057BFB}"/>
          </ac:spMkLst>
        </pc:spChg>
      </pc:sldChg>
      <pc:sldChg chg="modSp">
        <pc:chgData name="Yaismin Dominguez Ramirez" userId="S::dominguy2@newpaltz.edu::35b2acfb-0a73-4488-8ce6-7ae4920d00a9" providerId="AD" clId="Web-{7FA3A9E2-B43A-402A-9E7D-7CC2A4C74E10}" dt="2023-05-16T18:31:14.927" v="35" actId="20577"/>
        <pc:sldMkLst>
          <pc:docMk/>
          <pc:sldMk cId="0" sldId="276"/>
        </pc:sldMkLst>
        <pc:spChg chg="mod">
          <ac:chgData name="Yaismin Dominguez Ramirez" userId="S::dominguy2@newpaltz.edu::35b2acfb-0a73-4488-8ce6-7ae4920d00a9" providerId="AD" clId="Web-{7FA3A9E2-B43A-402A-9E7D-7CC2A4C74E10}" dt="2023-05-16T18:31:14.927" v="35" actId="20577"/>
          <ac:spMkLst>
            <pc:docMk/>
            <pc:sldMk cId="0" sldId="276"/>
            <ac:spMk id="2" creationId="{92CEE1A5-836A-378A-DEB1-A21EAA52D090}"/>
          </ac:spMkLst>
        </pc:spChg>
      </pc:sldChg>
      <pc:sldChg chg="modSp">
        <pc:chgData name="Yaismin Dominguez Ramirez" userId="S::dominguy2@newpaltz.edu::35b2acfb-0a73-4488-8ce6-7ae4920d00a9" providerId="AD" clId="Web-{7FA3A9E2-B43A-402A-9E7D-7CC2A4C74E10}" dt="2023-05-16T18:31:30.803" v="36" actId="20577"/>
        <pc:sldMkLst>
          <pc:docMk/>
          <pc:sldMk cId="0" sldId="281"/>
        </pc:sldMkLst>
        <pc:spChg chg="mod">
          <ac:chgData name="Yaismin Dominguez Ramirez" userId="S::dominguy2@newpaltz.edu::35b2acfb-0a73-4488-8ce6-7ae4920d00a9" providerId="AD" clId="Web-{7FA3A9E2-B43A-402A-9E7D-7CC2A4C74E10}" dt="2023-05-16T18:31:30.803" v="36" actId="20577"/>
          <ac:spMkLst>
            <pc:docMk/>
            <pc:sldMk cId="0" sldId="281"/>
            <ac:spMk id="2" creationId="{7CA8310C-DEB5-E15D-686B-97DD470F440B}"/>
          </ac:spMkLst>
        </pc:spChg>
      </pc:sldChg>
      <pc:sldChg chg="modSp modCm">
        <pc:chgData name="Yaismin Dominguez Ramirez" userId="S::dominguy2@newpaltz.edu::35b2acfb-0a73-4488-8ce6-7ae4920d00a9" providerId="AD" clId="Web-{7FA3A9E2-B43A-402A-9E7D-7CC2A4C74E10}" dt="2023-05-16T18:33:18.357" v="44" actId="20577"/>
        <pc:sldMkLst>
          <pc:docMk/>
          <pc:sldMk cId="0" sldId="282"/>
        </pc:sldMkLst>
        <pc:spChg chg="mod">
          <ac:chgData name="Yaismin Dominguez Ramirez" userId="S::dominguy2@newpaltz.edu::35b2acfb-0a73-4488-8ce6-7ae4920d00a9" providerId="AD" clId="Web-{7FA3A9E2-B43A-402A-9E7D-7CC2A4C74E10}" dt="2023-05-16T18:33:18.357" v="44" actId="20577"/>
          <ac:spMkLst>
            <pc:docMk/>
            <pc:sldMk cId="0" sldId="282"/>
            <ac:spMk id="2" creationId="{6C39088C-F53D-82A3-A6EC-999BF9BA80E5}"/>
          </ac:spMkLst>
        </pc:spChg>
        <pc:spChg chg="mod">
          <ac:chgData name="Yaismin Dominguez Ramirez" userId="S::dominguy2@newpaltz.edu::35b2acfb-0a73-4488-8ce6-7ae4920d00a9" providerId="AD" clId="Web-{7FA3A9E2-B43A-402A-9E7D-7CC2A4C74E10}" dt="2023-05-16T18:28:09.930" v="31" actId="20577"/>
          <ac:spMkLst>
            <pc:docMk/>
            <pc:sldMk cId="0" sldId="282"/>
            <ac:spMk id="3" creationId="{0C84DFBB-BBAE-D721-B920-A38B5336B081}"/>
          </ac:spMkLst>
        </pc:spChg>
        <pc:extLst>
          <p:ext xmlns:p="http://schemas.openxmlformats.org/presentationml/2006/main" uri="{D6D511B9-2390-475A-947B-AFAB55BFBCF1}">
            <pc226:cmChg xmlns:pc226="http://schemas.microsoft.com/office/powerpoint/2022/06/main/command" chg="mod">
              <pc226:chgData name="Yaismin Dominguez Ramirez" userId="S::dominguy2@newpaltz.edu::35b2acfb-0a73-4488-8ce6-7ae4920d00a9" providerId="AD" clId="Web-{7FA3A9E2-B43A-402A-9E7D-7CC2A4C74E10}" dt="2023-05-16T18:28:09.024" v="30"/>
              <pc2:cmMkLst xmlns:pc2="http://schemas.microsoft.com/office/powerpoint/2019/9/main/command">
                <pc:docMk/>
                <pc:sldMk cId="0" sldId="282"/>
                <pc2:cmMk id="{663FF32A-A3E1-43FA-8D68-22074AF706EF}"/>
              </pc2:cmMkLst>
            </pc226:cmChg>
          </p:ext>
        </pc:extLst>
      </pc:sldChg>
      <pc:sldChg chg="modSp">
        <pc:chgData name="Yaismin Dominguez Ramirez" userId="S::dominguy2@newpaltz.edu::35b2acfb-0a73-4488-8ce6-7ae4920d00a9" providerId="AD" clId="Web-{7FA3A9E2-B43A-402A-9E7D-7CC2A4C74E10}" dt="2023-05-16T18:33:45.234" v="47" actId="20577"/>
        <pc:sldMkLst>
          <pc:docMk/>
          <pc:sldMk cId="0" sldId="283"/>
        </pc:sldMkLst>
        <pc:spChg chg="mod">
          <ac:chgData name="Yaismin Dominguez Ramirez" userId="S::dominguy2@newpaltz.edu::35b2acfb-0a73-4488-8ce6-7ae4920d00a9" providerId="AD" clId="Web-{7FA3A9E2-B43A-402A-9E7D-7CC2A4C74E10}" dt="2023-05-16T18:33:45.234" v="47" actId="20577"/>
          <ac:spMkLst>
            <pc:docMk/>
            <pc:sldMk cId="0" sldId="283"/>
            <ac:spMk id="2" creationId="{EE27E8B8-A4F5-837A-DD7C-5394859F9910}"/>
          </ac:spMkLst>
        </pc:spChg>
      </pc:sldChg>
      <pc:sldChg chg="modSp">
        <pc:chgData name="Yaismin Dominguez Ramirez" userId="S::dominguy2@newpaltz.edu::35b2acfb-0a73-4488-8ce6-7ae4920d00a9" providerId="AD" clId="Web-{7FA3A9E2-B43A-402A-9E7D-7CC2A4C74E10}" dt="2023-05-16T18:39:03.646" v="76" actId="20577"/>
        <pc:sldMkLst>
          <pc:docMk/>
          <pc:sldMk cId="0" sldId="284"/>
        </pc:sldMkLst>
        <pc:spChg chg="mod">
          <ac:chgData name="Yaismin Dominguez Ramirez" userId="S::dominguy2@newpaltz.edu::35b2acfb-0a73-4488-8ce6-7ae4920d00a9" providerId="AD" clId="Web-{7FA3A9E2-B43A-402A-9E7D-7CC2A4C74E10}" dt="2023-05-16T18:39:03.646" v="76" actId="20577"/>
          <ac:spMkLst>
            <pc:docMk/>
            <pc:sldMk cId="0" sldId="284"/>
            <ac:spMk id="2" creationId="{342F7BEB-7466-F3FF-4A89-FF549AC068DD}"/>
          </ac:spMkLst>
        </pc:spChg>
      </pc:sldChg>
      <pc:sldChg chg="modSp">
        <pc:chgData name="Yaismin Dominguez Ramirez" userId="S::dominguy2@newpaltz.edu::35b2acfb-0a73-4488-8ce6-7ae4920d00a9" providerId="AD" clId="Web-{7FA3A9E2-B43A-402A-9E7D-7CC2A4C74E10}" dt="2023-05-16T18:38:11.721" v="70" actId="20577"/>
        <pc:sldMkLst>
          <pc:docMk/>
          <pc:sldMk cId="0" sldId="285"/>
        </pc:sldMkLst>
        <pc:spChg chg="mod">
          <ac:chgData name="Yaismin Dominguez Ramirez" userId="S::dominguy2@newpaltz.edu::35b2acfb-0a73-4488-8ce6-7ae4920d00a9" providerId="AD" clId="Web-{7FA3A9E2-B43A-402A-9E7D-7CC2A4C74E10}" dt="2023-05-16T18:38:11.721" v="70" actId="20577"/>
          <ac:spMkLst>
            <pc:docMk/>
            <pc:sldMk cId="0" sldId="285"/>
            <ac:spMk id="2" creationId="{E85AFAC1-8997-9F64-8877-4692560DE1E5}"/>
          </ac:spMkLst>
        </pc:spChg>
      </pc:sldChg>
      <pc:sldChg chg="modSp">
        <pc:chgData name="Yaismin Dominguez Ramirez" userId="S::dominguy2@newpaltz.edu::35b2acfb-0a73-4488-8ce6-7ae4920d00a9" providerId="AD" clId="Web-{7FA3A9E2-B43A-402A-9E7D-7CC2A4C74E10}" dt="2023-05-16T18:37:56.001" v="68" actId="20577"/>
        <pc:sldMkLst>
          <pc:docMk/>
          <pc:sldMk cId="0" sldId="286"/>
        </pc:sldMkLst>
        <pc:spChg chg="mod">
          <ac:chgData name="Yaismin Dominguez Ramirez" userId="S::dominguy2@newpaltz.edu::35b2acfb-0a73-4488-8ce6-7ae4920d00a9" providerId="AD" clId="Web-{7FA3A9E2-B43A-402A-9E7D-7CC2A4C74E10}" dt="2023-05-16T18:37:56.001" v="68" actId="20577"/>
          <ac:spMkLst>
            <pc:docMk/>
            <pc:sldMk cId="0" sldId="286"/>
            <ac:spMk id="2" creationId="{59242887-1F3C-CAF8-5A14-D32976929BE1}"/>
          </ac:spMkLst>
        </pc:spChg>
      </pc:sldChg>
      <pc:sldChg chg="modSp">
        <pc:chgData name="Yaismin Dominguez Ramirez" userId="S::dominguy2@newpaltz.edu::35b2acfb-0a73-4488-8ce6-7ae4920d00a9" providerId="AD" clId="Web-{7FA3A9E2-B43A-402A-9E7D-7CC2A4C74E10}" dt="2023-05-16T18:32:54.309" v="42" actId="20577"/>
        <pc:sldMkLst>
          <pc:docMk/>
          <pc:sldMk cId="1441705554" sldId="287"/>
        </pc:sldMkLst>
        <pc:spChg chg="mod">
          <ac:chgData name="Yaismin Dominguez Ramirez" userId="S::dominguy2@newpaltz.edu::35b2acfb-0a73-4488-8ce6-7ae4920d00a9" providerId="AD" clId="Web-{7FA3A9E2-B43A-402A-9E7D-7CC2A4C74E10}" dt="2023-05-16T18:32:54.309" v="42" actId="20577"/>
          <ac:spMkLst>
            <pc:docMk/>
            <pc:sldMk cId="1441705554" sldId="287"/>
            <ac:spMk id="2" creationId="{C309751A-89BD-7E81-37E5-C0C2E8A7CE2D}"/>
          </ac:spMkLst>
        </pc:spChg>
      </pc:sldChg>
      <pc:sldChg chg="modSp">
        <pc:chgData name="Yaismin Dominguez Ramirez" userId="S::dominguy2@newpaltz.edu::35b2acfb-0a73-4488-8ce6-7ae4920d00a9" providerId="AD" clId="Web-{7FA3A9E2-B43A-402A-9E7D-7CC2A4C74E10}" dt="2023-05-16T18:32:46.558" v="41" actId="20577"/>
        <pc:sldMkLst>
          <pc:docMk/>
          <pc:sldMk cId="369520966" sldId="291"/>
        </pc:sldMkLst>
        <pc:spChg chg="mod">
          <ac:chgData name="Yaismin Dominguez Ramirez" userId="S::dominguy2@newpaltz.edu::35b2acfb-0a73-4488-8ce6-7ae4920d00a9" providerId="AD" clId="Web-{7FA3A9E2-B43A-402A-9E7D-7CC2A4C74E10}" dt="2023-05-16T18:32:46.558" v="41" actId="20577"/>
          <ac:spMkLst>
            <pc:docMk/>
            <pc:sldMk cId="369520966" sldId="291"/>
            <ac:spMk id="2" creationId="{A474AAF1-6B3C-49F2-06E8-DD4AD5AE295F}"/>
          </ac:spMkLst>
        </pc:spChg>
      </pc:sldChg>
      <pc:sldChg chg="modSp">
        <pc:chgData name="Yaismin Dominguez Ramirez" userId="S::dominguy2@newpaltz.edu::35b2acfb-0a73-4488-8ce6-7ae4920d00a9" providerId="AD" clId="Web-{7FA3A9E2-B43A-402A-9E7D-7CC2A4C74E10}" dt="2023-05-16T18:33:05.997" v="43" actId="20577"/>
        <pc:sldMkLst>
          <pc:docMk/>
          <pc:sldMk cId="3385337357" sldId="292"/>
        </pc:sldMkLst>
        <pc:spChg chg="mod">
          <ac:chgData name="Yaismin Dominguez Ramirez" userId="S::dominguy2@newpaltz.edu::35b2acfb-0a73-4488-8ce6-7ae4920d00a9" providerId="AD" clId="Web-{7FA3A9E2-B43A-402A-9E7D-7CC2A4C74E10}" dt="2023-05-16T18:33:05.997" v="43" actId="20577"/>
          <ac:spMkLst>
            <pc:docMk/>
            <pc:sldMk cId="3385337357" sldId="292"/>
            <ac:spMk id="2" creationId="{B5AFC01A-917A-7D13-C34F-1F7FD2EB805F}"/>
          </ac:spMkLst>
        </pc:spChg>
      </pc:sldChg>
      <pc:sldChg chg="modSp">
        <pc:chgData name="Yaismin Dominguez Ramirez" userId="S::dominguy2@newpaltz.edu::35b2acfb-0a73-4488-8ce6-7ae4920d00a9" providerId="AD" clId="Web-{7FA3A9E2-B43A-402A-9E7D-7CC2A4C74E10}" dt="2023-05-16T18:38:43.083" v="74" actId="20577"/>
        <pc:sldMkLst>
          <pc:docMk/>
          <pc:sldMk cId="528143053" sldId="293"/>
        </pc:sldMkLst>
        <pc:spChg chg="mod">
          <ac:chgData name="Yaismin Dominguez Ramirez" userId="S::dominguy2@newpaltz.edu::35b2acfb-0a73-4488-8ce6-7ae4920d00a9" providerId="AD" clId="Web-{7FA3A9E2-B43A-402A-9E7D-7CC2A4C74E10}" dt="2023-05-16T18:38:43.083" v="74" actId="20577"/>
          <ac:spMkLst>
            <pc:docMk/>
            <pc:sldMk cId="528143053" sldId="293"/>
            <ac:spMk id="2" creationId="{540F05A0-4EBF-F8DD-C398-033BEED4FFA3}"/>
          </ac:spMkLst>
        </pc:spChg>
      </pc:sldChg>
      <pc:sldChg chg="modSp">
        <pc:chgData name="Yaismin Dominguez Ramirez" userId="S::dominguy2@newpaltz.edu::35b2acfb-0a73-4488-8ce6-7ae4920d00a9" providerId="AD" clId="Web-{7FA3A9E2-B43A-402A-9E7D-7CC2A4C74E10}" dt="2023-05-16T18:39:21.710" v="79" actId="20577"/>
        <pc:sldMkLst>
          <pc:docMk/>
          <pc:sldMk cId="1723008940" sldId="294"/>
        </pc:sldMkLst>
        <pc:spChg chg="mod">
          <ac:chgData name="Yaismin Dominguez Ramirez" userId="S::dominguy2@newpaltz.edu::35b2acfb-0a73-4488-8ce6-7ae4920d00a9" providerId="AD" clId="Web-{7FA3A9E2-B43A-402A-9E7D-7CC2A4C74E10}" dt="2023-05-16T18:39:21.710" v="79" actId="20577"/>
          <ac:spMkLst>
            <pc:docMk/>
            <pc:sldMk cId="1723008940" sldId="294"/>
            <ac:spMk id="2" creationId="{7E259A0D-B21C-2369-7BDB-413798FF839D}"/>
          </ac:spMkLst>
        </pc:spChg>
      </pc:sldChg>
      <pc:sldChg chg="modSp">
        <pc:chgData name="Yaismin Dominguez Ramirez" userId="S::dominguy2@newpaltz.edu::35b2acfb-0a73-4488-8ce6-7ae4920d00a9" providerId="AD" clId="Web-{7FA3A9E2-B43A-402A-9E7D-7CC2A4C74E10}" dt="2023-05-16T18:38:27.785" v="72" actId="20577"/>
        <pc:sldMkLst>
          <pc:docMk/>
          <pc:sldMk cId="350185706" sldId="295"/>
        </pc:sldMkLst>
        <pc:spChg chg="mod">
          <ac:chgData name="Yaismin Dominguez Ramirez" userId="S::dominguy2@newpaltz.edu::35b2acfb-0a73-4488-8ce6-7ae4920d00a9" providerId="AD" clId="Web-{7FA3A9E2-B43A-402A-9E7D-7CC2A4C74E10}" dt="2023-05-16T18:38:27.785" v="72" actId="20577"/>
          <ac:spMkLst>
            <pc:docMk/>
            <pc:sldMk cId="350185706" sldId="295"/>
            <ac:spMk id="2" creationId="{0B710084-B386-47CB-0721-D5DE84DC130C}"/>
          </ac:spMkLst>
        </pc:spChg>
      </pc:sldChg>
      <pc:sldChg chg="modSp">
        <pc:chgData name="Yaismin Dominguez Ramirez" userId="S::dominguy2@newpaltz.edu::35b2acfb-0a73-4488-8ce6-7ae4920d00a9" providerId="AD" clId="Web-{7FA3A9E2-B43A-402A-9E7D-7CC2A4C74E10}" dt="2023-05-16T18:38:05.330" v="69" actId="20577"/>
        <pc:sldMkLst>
          <pc:docMk/>
          <pc:sldMk cId="885668298" sldId="296"/>
        </pc:sldMkLst>
        <pc:spChg chg="mod">
          <ac:chgData name="Yaismin Dominguez Ramirez" userId="S::dominguy2@newpaltz.edu::35b2acfb-0a73-4488-8ce6-7ae4920d00a9" providerId="AD" clId="Web-{7FA3A9E2-B43A-402A-9E7D-7CC2A4C74E10}" dt="2023-05-16T18:38:05.330" v="69" actId="20577"/>
          <ac:spMkLst>
            <pc:docMk/>
            <pc:sldMk cId="885668298" sldId="296"/>
            <ac:spMk id="2" creationId="{D107D9CC-6493-F575-FBAC-ADD42E049A49}"/>
          </ac:spMkLst>
        </pc:spChg>
      </pc:sldChg>
      <pc:sldChg chg="modSp">
        <pc:chgData name="Yaismin Dominguez Ramirez" userId="S::dominguy2@newpaltz.edu::35b2acfb-0a73-4488-8ce6-7ae4920d00a9" providerId="AD" clId="Web-{7FA3A9E2-B43A-402A-9E7D-7CC2A4C74E10}" dt="2023-05-16T18:33:25.952" v="45" actId="20577"/>
        <pc:sldMkLst>
          <pc:docMk/>
          <pc:sldMk cId="3636180903" sldId="297"/>
        </pc:sldMkLst>
        <pc:spChg chg="mod">
          <ac:chgData name="Yaismin Dominguez Ramirez" userId="S::dominguy2@newpaltz.edu::35b2acfb-0a73-4488-8ce6-7ae4920d00a9" providerId="AD" clId="Web-{7FA3A9E2-B43A-402A-9E7D-7CC2A4C74E10}" dt="2023-05-16T18:33:25.952" v="45" actId="20577"/>
          <ac:spMkLst>
            <pc:docMk/>
            <pc:sldMk cId="3636180903" sldId="297"/>
            <ac:spMk id="2" creationId="{A441303D-6B74-4DB0-66A8-ABCB6C02FB3E}"/>
          </ac:spMkLst>
        </pc:spChg>
      </pc:sldChg>
    </pc:docChg>
  </pc:docChgLst>
  <pc:docChgLst>
    <pc:chgData name="Yaismin Dominguez Ramirez" userId="S::dominguy2@newpaltz.edu::35b2acfb-0a73-4488-8ce6-7ae4920d00a9" providerId="AD" clId="Web-{0458425A-2677-42DE-9C1A-AB1C90600F71}"/>
    <pc:docChg chg="modSld">
      <pc:chgData name="Yaismin Dominguez Ramirez" userId="S::dominguy2@newpaltz.edu::35b2acfb-0a73-4488-8ce6-7ae4920d00a9" providerId="AD" clId="Web-{0458425A-2677-42DE-9C1A-AB1C90600F71}" dt="2023-05-16T20:38:15.763" v="12" actId="20577"/>
      <pc:docMkLst>
        <pc:docMk/>
      </pc:docMkLst>
      <pc:sldChg chg="delAnim">
        <pc:chgData name="Yaismin Dominguez Ramirez" userId="S::dominguy2@newpaltz.edu::35b2acfb-0a73-4488-8ce6-7ae4920d00a9" providerId="AD" clId="Web-{0458425A-2677-42DE-9C1A-AB1C90600F71}" dt="2023-05-16T20:35:39.382" v="0"/>
        <pc:sldMkLst>
          <pc:docMk/>
          <pc:sldMk cId="0" sldId="259"/>
        </pc:sldMkLst>
      </pc:sldChg>
      <pc:sldChg chg="addAnim delAnim">
        <pc:chgData name="Yaismin Dominguez Ramirez" userId="S::dominguy2@newpaltz.edu::35b2acfb-0a73-4488-8ce6-7ae4920d00a9" providerId="AD" clId="Web-{0458425A-2677-42DE-9C1A-AB1C90600F71}" dt="2023-05-16T20:37:47.121" v="9"/>
        <pc:sldMkLst>
          <pc:docMk/>
          <pc:sldMk cId="0" sldId="261"/>
        </pc:sldMkLst>
      </pc:sldChg>
      <pc:sldChg chg="modSp">
        <pc:chgData name="Yaismin Dominguez Ramirez" userId="S::dominguy2@newpaltz.edu::35b2acfb-0a73-4488-8ce6-7ae4920d00a9" providerId="AD" clId="Web-{0458425A-2677-42DE-9C1A-AB1C90600F71}" dt="2023-05-16T20:38:15.763" v="12" actId="20577"/>
        <pc:sldMkLst>
          <pc:docMk/>
          <pc:sldMk cId="3240796343" sldId="300"/>
        </pc:sldMkLst>
        <pc:spChg chg="mod">
          <ac:chgData name="Yaismin Dominguez Ramirez" userId="S::dominguy2@newpaltz.edu::35b2acfb-0a73-4488-8ce6-7ae4920d00a9" providerId="AD" clId="Web-{0458425A-2677-42DE-9C1A-AB1C90600F71}" dt="2023-05-16T20:38:15.763" v="12" actId="20577"/>
          <ac:spMkLst>
            <pc:docMk/>
            <pc:sldMk cId="3240796343" sldId="300"/>
            <ac:spMk id="2" creationId="{6A136E53-EAD5-B132-F497-05CFB31EF6B2}"/>
          </ac:spMkLst>
        </pc:spChg>
      </pc:sldChg>
      <pc:sldChg chg="modSp">
        <pc:chgData name="Yaismin Dominguez Ramirez" userId="S::dominguy2@newpaltz.edu::35b2acfb-0a73-4488-8ce6-7ae4920d00a9" providerId="AD" clId="Web-{0458425A-2677-42DE-9C1A-AB1C90600F71}" dt="2023-05-16T20:36:42.822" v="7" actId="20577"/>
        <pc:sldMkLst>
          <pc:docMk/>
          <pc:sldMk cId="3417163565" sldId="301"/>
        </pc:sldMkLst>
        <pc:spChg chg="mod">
          <ac:chgData name="Yaismin Dominguez Ramirez" userId="S::dominguy2@newpaltz.edu::35b2acfb-0a73-4488-8ce6-7ae4920d00a9" providerId="AD" clId="Web-{0458425A-2677-42DE-9C1A-AB1C90600F71}" dt="2023-05-16T20:36:42.822" v="7" actId="20577"/>
          <ac:spMkLst>
            <pc:docMk/>
            <pc:sldMk cId="3417163565" sldId="301"/>
            <ac:spMk id="2" creationId="{B3C0BA17-AE78-706A-DB5B-978788DE05BC}"/>
          </ac:spMkLst>
        </pc:spChg>
      </pc:sldChg>
    </pc:docChg>
  </pc:docChgLst>
  <pc:docChgLst>
    <pc:chgData name="Ryan Polonski" userId="S::polonskr1@newpaltz.edu::88edd75e-6f5c-4d2c-820e-a568ab2dc17f" providerId="AD" clId="Web-{15BF8765-0F52-4337-8C74-A9C3A13789FD}"/>
    <pc:docChg chg="modSld">
      <pc:chgData name="Ryan Polonski" userId="S::polonskr1@newpaltz.edu::88edd75e-6f5c-4d2c-820e-a568ab2dc17f" providerId="AD" clId="Web-{15BF8765-0F52-4337-8C74-A9C3A13789FD}" dt="2023-05-16T15:45:30.257" v="1"/>
      <pc:docMkLst>
        <pc:docMk/>
      </pc:docMkLst>
      <pc:sldChg chg="addSp delSp modSp">
        <pc:chgData name="Ryan Polonski" userId="S::polonskr1@newpaltz.edu::88edd75e-6f5c-4d2c-820e-a568ab2dc17f" providerId="AD" clId="Web-{15BF8765-0F52-4337-8C74-A9C3A13789FD}" dt="2023-05-16T15:45:30.257" v="1"/>
        <pc:sldMkLst>
          <pc:docMk/>
          <pc:sldMk cId="0" sldId="272"/>
        </pc:sldMkLst>
        <pc:graphicFrameChg chg="add del mod">
          <ac:chgData name="Ryan Polonski" userId="S::polonskr1@newpaltz.edu::88edd75e-6f5c-4d2c-820e-a568ab2dc17f" providerId="AD" clId="Web-{15BF8765-0F52-4337-8C74-A9C3A13789FD}" dt="2023-05-16T15:45:30.257" v="1"/>
          <ac:graphicFrameMkLst>
            <pc:docMk/>
            <pc:sldMk cId="0" sldId="272"/>
            <ac:graphicFrameMk id="4" creationId="{2682D318-DB6B-79DD-6591-377DAE9F232D}"/>
          </ac:graphicFrameMkLst>
        </pc:graphicFrameChg>
      </pc:sldChg>
    </pc:docChg>
  </pc:docChgLst>
  <pc:docChgLst>
    <pc:chgData name="Juliette Patterson" userId="S::pattersj7@newpaltz.edu::5409ae04-96ab-4532-8d06-15ece7833f6d" providerId="AD" clId="Web-{2051DC5E-699B-4AE8-A2EE-297D2264A056}"/>
    <pc:docChg chg="delSld modSld modMainMaster">
      <pc:chgData name="Juliette Patterson" userId="S::pattersj7@newpaltz.edu::5409ae04-96ab-4532-8d06-15ece7833f6d" providerId="AD" clId="Web-{2051DC5E-699B-4AE8-A2EE-297D2264A056}" dt="2023-05-15T19:18:13.484" v="116" actId="1076"/>
      <pc:docMkLst>
        <pc:docMk/>
      </pc:docMkLst>
      <pc:sldChg chg="addSp modSp">
        <pc:chgData name="Juliette Patterson" userId="S::pattersj7@newpaltz.edu::5409ae04-96ab-4532-8d06-15ece7833f6d" providerId="AD" clId="Web-{2051DC5E-699B-4AE8-A2EE-297D2264A056}" dt="2023-05-15T19:16:09.698" v="60" actId="14100"/>
        <pc:sldMkLst>
          <pc:docMk/>
          <pc:sldMk cId="0" sldId="256"/>
        </pc:sldMkLst>
        <pc:spChg chg="mod">
          <ac:chgData name="Juliette Patterson" userId="S::pattersj7@newpaltz.edu::5409ae04-96ab-4532-8d06-15ece7833f6d" providerId="AD" clId="Web-{2051DC5E-699B-4AE8-A2EE-297D2264A056}" dt="2023-05-15T19:16:09.698" v="60" actId="14100"/>
          <ac:spMkLst>
            <pc:docMk/>
            <pc:sldMk cId="0" sldId="256"/>
            <ac:spMk id="5" creationId="{2D6F877A-184E-EBE5-2BF0-EE5999404A67}"/>
          </ac:spMkLst>
        </pc:spChg>
        <pc:spChg chg="add mod">
          <ac:chgData name="Juliette Patterson" userId="S::pattersj7@newpaltz.edu::5409ae04-96ab-4532-8d06-15ece7833f6d" providerId="AD" clId="Web-{2051DC5E-699B-4AE8-A2EE-297D2264A056}" dt="2023-05-15T19:15:43.275" v="54"/>
          <ac:spMkLst>
            <pc:docMk/>
            <pc:sldMk cId="0" sldId="256"/>
            <ac:spMk id="7" creationId="{53EE95AF-6E37-7182-BECE-718D4207962A}"/>
          </ac:spMkLst>
        </pc:spChg>
      </pc:sldChg>
      <pc:sldChg chg="addSp modSp">
        <pc:chgData name="Juliette Patterson" userId="S::pattersj7@newpaltz.edu::5409ae04-96ab-4532-8d06-15ece7833f6d" providerId="AD" clId="Web-{2051DC5E-699B-4AE8-A2EE-297D2264A056}" dt="2023-05-15T19:16:19.402" v="63" actId="20577"/>
        <pc:sldMkLst>
          <pc:docMk/>
          <pc:sldMk cId="0" sldId="257"/>
        </pc:sldMkLst>
        <pc:spChg chg="mod">
          <ac:chgData name="Juliette Patterson" userId="S::pattersj7@newpaltz.edu::5409ae04-96ab-4532-8d06-15ece7833f6d" providerId="AD" clId="Web-{2051DC5E-699B-4AE8-A2EE-297D2264A056}" dt="2023-05-15T19:16:19.402" v="63" actId="20577"/>
          <ac:spMkLst>
            <pc:docMk/>
            <pc:sldMk cId="0" sldId="257"/>
            <ac:spMk id="3" creationId="{99B938C1-A4FB-E548-7D37-30B67B3965D4}"/>
          </ac:spMkLst>
        </pc:spChg>
        <pc:spChg chg="add mod">
          <ac:chgData name="Juliette Patterson" userId="S::pattersj7@newpaltz.edu::5409ae04-96ab-4532-8d06-15ece7833f6d" providerId="AD" clId="Web-{2051DC5E-699B-4AE8-A2EE-297D2264A056}" dt="2023-05-15T19:15:47.354" v="55"/>
          <ac:spMkLst>
            <pc:docMk/>
            <pc:sldMk cId="0" sldId="257"/>
            <ac:spMk id="5" creationId="{83B5BA2D-ADC4-FDBD-49D3-EFAB9366F53C}"/>
          </ac:spMkLst>
        </pc:spChg>
      </pc:sldChg>
      <pc:sldChg chg="addSp delSp modSp">
        <pc:chgData name="Juliette Patterson" userId="S::pattersj7@newpaltz.edu::5409ae04-96ab-4532-8d06-15ece7833f6d" providerId="AD" clId="Web-{2051DC5E-699B-4AE8-A2EE-297D2264A056}" dt="2023-05-15T19:17:51.264" v="111" actId="20577"/>
        <pc:sldMkLst>
          <pc:docMk/>
          <pc:sldMk cId="0" sldId="258"/>
        </pc:sldMkLst>
        <pc:spChg chg="mod">
          <ac:chgData name="Juliette Patterson" userId="S::pattersj7@newpaltz.edu::5409ae04-96ab-4532-8d06-15ece7833f6d" providerId="AD" clId="Web-{2051DC5E-699B-4AE8-A2EE-297D2264A056}" dt="2023-05-15T19:16:57.137" v="70" actId="14100"/>
          <ac:spMkLst>
            <pc:docMk/>
            <pc:sldMk cId="0" sldId="258"/>
            <ac:spMk id="2" creationId="{4E0722F1-0BD9-FE76-071E-E335BA4451E7}"/>
          </ac:spMkLst>
        </pc:spChg>
        <pc:spChg chg="mod">
          <ac:chgData name="Juliette Patterson" userId="S::pattersj7@newpaltz.edu::5409ae04-96ab-4532-8d06-15ece7833f6d" providerId="AD" clId="Web-{2051DC5E-699B-4AE8-A2EE-297D2264A056}" dt="2023-05-15T19:17:51.264" v="111" actId="20577"/>
          <ac:spMkLst>
            <pc:docMk/>
            <pc:sldMk cId="0" sldId="258"/>
            <ac:spMk id="3" creationId="{13F8E0F8-152C-229D-07E1-7C0005A42F3D}"/>
          </ac:spMkLst>
        </pc:spChg>
        <pc:spChg chg="del">
          <ac:chgData name="Juliette Patterson" userId="S::pattersj7@newpaltz.edu::5409ae04-96ab-4532-8d06-15ece7833f6d" providerId="AD" clId="Web-{2051DC5E-699B-4AE8-A2EE-297D2264A056}" dt="2023-05-15T19:17:09.622" v="76"/>
          <ac:spMkLst>
            <pc:docMk/>
            <pc:sldMk cId="0" sldId="258"/>
            <ac:spMk id="4" creationId="{CDB4DEEF-2CB9-2CE8-40D5-F35D9589F905}"/>
          </ac:spMkLst>
        </pc:spChg>
        <pc:spChg chg="add mod">
          <ac:chgData name="Juliette Patterson" userId="S::pattersj7@newpaltz.edu::5409ae04-96ab-4532-8d06-15ece7833f6d" providerId="AD" clId="Web-{2051DC5E-699B-4AE8-A2EE-297D2264A056}" dt="2023-05-15T19:17:06.060" v="74" actId="1076"/>
          <ac:spMkLst>
            <pc:docMk/>
            <pc:sldMk cId="0" sldId="258"/>
            <ac:spMk id="6" creationId="{E7F693F7-EDD5-E19D-2519-EC1E539D1E56}"/>
          </ac:spMkLst>
        </pc:spChg>
        <pc:picChg chg="mod">
          <ac:chgData name="Juliette Patterson" userId="S::pattersj7@newpaltz.edu::5409ae04-96ab-4532-8d06-15ece7833f6d" providerId="AD" clId="Web-{2051DC5E-699B-4AE8-A2EE-297D2264A056}" dt="2023-05-15T19:17:12.357" v="77" actId="1076"/>
          <ac:picMkLst>
            <pc:docMk/>
            <pc:sldMk cId="0" sldId="258"/>
            <ac:picMk id="5" creationId="{9817772B-A224-EE99-34B0-1A7673A78AB8}"/>
          </ac:picMkLst>
        </pc:picChg>
      </pc:sldChg>
      <pc:sldChg chg="addSp delSp modSp">
        <pc:chgData name="Juliette Patterson" userId="S::pattersj7@newpaltz.edu::5409ae04-96ab-4532-8d06-15ece7833f6d" providerId="AD" clId="Web-{2051DC5E-699B-4AE8-A2EE-297D2264A056}" dt="2023-05-15T19:18:13.484" v="116" actId="1076"/>
        <pc:sldMkLst>
          <pc:docMk/>
          <pc:sldMk cId="0" sldId="259"/>
        </pc:sldMkLst>
        <pc:spChg chg="mod">
          <ac:chgData name="Juliette Patterson" userId="S::pattersj7@newpaltz.edu::5409ae04-96ab-4532-8d06-15ece7833f6d" providerId="AD" clId="Web-{2051DC5E-699B-4AE8-A2EE-297D2264A056}" dt="2023-05-15T19:18:13.484" v="116" actId="1076"/>
          <ac:spMkLst>
            <pc:docMk/>
            <pc:sldMk cId="0" sldId="259"/>
            <ac:spMk id="2" creationId="{7DC9EE6E-DE2F-6CEF-C46E-938FEF467090}"/>
          </ac:spMkLst>
        </pc:spChg>
        <pc:spChg chg="del mod">
          <ac:chgData name="Juliette Patterson" userId="S::pattersj7@newpaltz.edu::5409ae04-96ab-4532-8d06-15ece7833f6d" providerId="AD" clId="Web-{2051DC5E-699B-4AE8-A2EE-297D2264A056}" dt="2023-05-15T19:18:02.030" v="113"/>
          <ac:spMkLst>
            <pc:docMk/>
            <pc:sldMk cId="0" sldId="259"/>
            <ac:spMk id="3" creationId="{A61EC3BA-4EB2-1AC6-5213-9136973F6E82}"/>
          </ac:spMkLst>
        </pc:spChg>
        <pc:spChg chg="add mod">
          <ac:chgData name="Juliette Patterson" userId="S::pattersj7@newpaltz.edu::5409ae04-96ab-4532-8d06-15ece7833f6d" providerId="AD" clId="Web-{2051DC5E-699B-4AE8-A2EE-297D2264A056}" dt="2023-05-15T19:15:47.354" v="55"/>
          <ac:spMkLst>
            <pc:docMk/>
            <pc:sldMk cId="0" sldId="259"/>
            <ac:spMk id="5" creationId="{A1DB7B0C-03C7-3A93-8AD7-1A3A06F7AC21}"/>
          </ac:spMkLst>
        </pc:spChg>
      </pc:sldChg>
      <pc:sldChg chg="addSp modSp">
        <pc:chgData name="Juliette Patterson" userId="S::pattersj7@newpaltz.edu::5409ae04-96ab-4532-8d06-15ece7833f6d" providerId="AD" clId="Web-{2051DC5E-699B-4AE8-A2EE-297D2264A056}" dt="2023-05-15T19:15:47.354" v="55"/>
        <pc:sldMkLst>
          <pc:docMk/>
          <pc:sldMk cId="0" sldId="260"/>
        </pc:sldMkLst>
        <pc:spChg chg="add mod">
          <ac:chgData name="Juliette Patterson" userId="S::pattersj7@newpaltz.edu::5409ae04-96ab-4532-8d06-15ece7833f6d" providerId="AD" clId="Web-{2051DC5E-699B-4AE8-A2EE-297D2264A056}" dt="2023-05-15T19:15:47.354" v="55"/>
          <ac:spMkLst>
            <pc:docMk/>
            <pc:sldMk cId="0" sldId="260"/>
            <ac:spMk id="7" creationId="{795D7217-5009-BA90-0B89-97AAAF6B1300}"/>
          </ac:spMkLst>
        </pc:spChg>
      </pc:sldChg>
      <pc:sldChg chg="addSp modSp">
        <pc:chgData name="Juliette Patterson" userId="S::pattersj7@newpaltz.edu::5409ae04-96ab-4532-8d06-15ece7833f6d" providerId="AD" clId="Web-{2051DC5E-699B-4AE8-A2EE-297D2264A056}" dt="2023-05-15T19:15:47.354" v="55"/>
        <pc:sldMkLst>
          <pc:docMk/>
          <pc:sldMk cId="0" sldId="261"/>
        </pc:sldMkLst>
        <pc:spChg chg="add mod">
          <ac:chgData name="Juliette Patterson" userId="S::pattersj7@newpaltz.edu::5409ae04-96ab-4532-8d06-15ece7833f6d" providerId="AD" clId="Web-{2051DC5E-699B-4AE8-A2EE-297D2264A056}" dt="2023-05-15T19:15:47.354" v="55"/>
          <ac:spMkLst>
            <pc:docMk/>
            <pc:sldMk cId="0" sldId="261"/>
            <ac:spMk id="7" creationId="{FDA9229D-1961-B8F8-C9B3-5B3E10D4359B}"/>
          </ac:spMkLst>
        </pc:spChg>
      </pc:sldChg>
      <pc:sldChg chg="addSp modSp">
        <pc:chgData name="Juliette Patterson" userId="S::pattersj7@newpaltz.edu::5409ae04-96ab-4532-8d06-15ece7833f6d" providerId="AD" clId="Web-{2051DC5E-699B-4AE8-A2EE-297D2264A056}" dt="2023-05-15T19:15:47.354" v="55"/>
        <pc:sldMkLst>
          <pc:docMk/>
          <pc:sldMk cId="0" sldId="262"/>
        </pc:sldMkLst>
        <pc:spChg chg="add mod">
          <ac:chgData name="Juliette Patterson" userId="S::pattersj7@newpaltz.edu::5409ae04-96ab-4532-8d06-15ece7833f6d" providerId="AD" clId="Web-{2051DC5E-699B-4AE8-A2EE-297D2264A056}" dt="2023-05-15T19:15:47.354" v="55"/>
          <ac:spMkLst>
            <pc:docMk/>
            <pc:sldMk cId="0" sldId="262"/>
            <ac:spMk id="5" creationId="{CE575C8A-002D-AA1D-40D3-F2EDC5E0338F}"/>
          </ac:spMkLst>
        </pc:spChg>
      </pc:sldChg>
      <pc:sldChg chg="addSp modSp">
        <pc:chgData name="Juliette Patterson" userId="S::pattersj7@newpaltz.edu::5409ae04-96ab-4532-8d06-15ece7833f6d" providerId="AD" clId="Web-{2051DC5E-699B-4AE8-A2EE-297D2264A056}" dt="2023-05-15T19:15:47.354" v="55"/>
        <pc:sldMkLst>
          <pc:docMk/>
          <pc:sldMk cId="0" sldId="263"/>
        </pc:sldMkLst>
        <pc:spChg chg="add mod">
          <ac:chgData name="Juliette Patterson" userId="S::pattersj7@newpaltz.edu::5409ae04-96ab-4532-8d06-15ece7833f6d" providerId="AD" clId="Web-{2051DC5E-699B-4AE8-A2EE-297D2264A056}" dt="2023-05-15T19:15:47.354" v="55"/>
          <ac:spMkLst>
            <pc:docMk/>
            <pc:sldMk cId="0" sldId="263"/>
            <ac:spMk id="5" creationId="{CB13DB8A-3404-DA57-1230-F5CFC4B1C661}"/>
          </ac:spMkLst>
        </pc:spChg>
      </pc:sldChg>
      <pc:sldChg chg="addSp modSp">
        <pc:chgData name="Juliette Patterson" userId="S::pattersj7@newpaltz.edu::5409ae04-96ab-4532-8d06-15ece7833f6d" providerId="AD" clId="Web-{2051DC5E-699B-4AE8-A2EE-297D2264A056}" dt="2023-05-15T19:15:47.354" v="55"/>
        <pc:sldMkLst>
          <pc:docMk/>
          <pc:sldMk cId="0" sldId="264"/>
        </pc:sldMkLst>
        <pc:spChg chg="add mod">
          <ac:chgData name="Juliette Patterson" userId="S::pattersj7@newpaltz.edu::5409ae04-96ab-4532-8d06-15ece7833f6d" providerId="AD" clId="Web-{2051DC5E-699B-4AE8-A2EE-297D2264A056}" dt="2023-05-15T19:15:47.354" v="55"/>
          <ac:spMkLst>
            <pc:docMk/>
            <pc:sldMk cId="0" sldId="264"/>
            <ac:spMk id="6" creationId="{66A05F72-A984-08AC-19DA-E2F31AB8E884}"/>
          </ac:spMkLst>
        </pc:spChg>
      </pc:sldChg>
      <pc:sldChg chg="addSp modSp">
        <pc:chgData name="Juliette Patterson" userId="S::pattersj7@newpaltz.edu::5409ae04-96ab-4532-8d06-15ece7833f6d" providerId="AD" clId="Web-{2051DC5E-699B-4AE8-A2EE-297D2264A056}" dt="2023-05-15T19:15:47.354" v="55"/>
        <pc:sldMkLst>
          <pc:docMk/>
          <pc:sldMk cId="0" sldId="265"/>
        </pc:sldMkLst>
        <pc:spChg chg="add mod">
          <ac:chgData name="Juliette Patterson" userId="S::pattersj7@newpaltz.edu::5409ae04-96ab-4532-8d06-15ece7833f6d" providerId="AD" clId="Web-{2051DC5E-699B-4AE8-A2EE-297D2264A056}" dt="2023-05-15T19:15:47.354" v="55"/>
          <ac:spMkLst>
            <pc:docMk/>
            <pc:sldMk cId="0" sldId="265"/>
            <ac:spMk id="5" creationId="{93923408-C7BD-EEAC-F717-E451FAC05DA9}"/>
          </ac:spMkLst>
        </pc:spChg>
      </pc:sldChg>
      <pc:sldChg chg="addSp modSp">
        <pc:chgData name="Juliette Patterson" userId="S::pattersj7@newpaltz.edu::5409ae04-96ab-4532-8d06-15ece7833f6d" providerId="AD" clId="Web-{2051DC5E-699B-4AE8-A2EE-297D2264A056}" dt="2023-05-15T19:15:47.354" v="55"/>
        <pc:sldMkLst>
          <pc:docMk/>
          <pc:sldMk cId="0" sldId="266"/>
        </pc:sldMkLst>
        <pc:spChg chg="add mod">
          <ac:chgData name="Juliette Patterson" userId="S::pattersj7@newpaltz.edu::5409ae04-96ab-4532-8d06-15ece7833f6d" providerId="AD" clId="Web-{2051DC5E-699B-4AE8-A2EE-297D2264A056}" dt="2023-05-15T19:15:47.354" v="55"/>
          <ac:spMkLst>
            <pc:docMk/>
            <pc:sldMk cId="0" sldId="266"/>
            <ac:spMk id="5" creationId="{23A1B972-84C8-5E50-6DC1-95B1852EC29A}"/>
          </ac:spMkLst>
        </pc:spChg>
      </pc:sldChg>
      <pc:sldChg chg="addSp modSp">
        <pc:chgData name="Juliette Patterson" userId="S::pattersj7@newpaltz.edu::5409ae04-96ab-4532-8d06-15ece7833f6d" providerId="AD" clId="Web-{2051DC5E-699B-4AE8-A2EE-297D2264A056}" dt="2023-05-15T19:15:47.354" v="55"/>
        <pc:sldMkLst>
          <pc:docMk/>
          <pc:sldMk cId="0" sldId="267"/>
        </pc:sldMkLst>
        <pc:spChg chg="add mod">
          <ac:chgData name="Juliette Patterson" userId="S::pattersj7@newpaltz.edu::5409ae04-96ab-4532-8d06-15ece7833f6d" providerId="AD" clId="Web-{2051DC5E-699B-4AE8-A2EE-297D2264A056}" dt="2023-05-15T19:15:47.354" v="55"/>
          <ac:spMkLst>
            <pc:docMk/>
            <pc:sldMk cId="0" sldId="267"/>
            <ac:spMk id="5" creationId="{C69AFBEA-372D-1BFF-3075-70CC0FDA96E0}"/>
          </ac:spMkLst>
        </pc:spChg>
      </pc:sldChg>
      <pc:sldChg chg="addSp modSp">
        <pc:chgData name="Juliette Patterson" userId="S::pattersj7@newpaltz.edu::5409ae04-96ab-4532-8d06-15ece7833f6d" providerId="AD" clId="Web-{2051DC5E-699B-4AE8-A2EE-297D2264A056}" dt="2023-05-15T19:15:47.354" v="55"/>
        <pc:sldMkLst>
          <pc:docMk/>
          <pc:sldMk cId="0" sldId="268"/>
        </pc:sldMkLst>
        <pc:spChg chg="add mod">
          <ac:chgData name="Juliette Patterson" userId="S::pattersj7@newpaltz.edu::5409ae04-96ab-4532-8d06-15ece7833f6d" providerId="AD" clId="Web-{2051DC5E-699B-4AE8-A2EE-297D2264A056}" dt="2023-05-15T19:15:47.354" v="55"/>
          <ac:spMkLst>
            <pc:docMk/>
            <pc:sldMk cId="0" sldId="268"/>
            <ac:spMk id="5" creationId="{989D1279-D2D0-7BD1-88AF-E726013A4F75}"/>
          </ac:spMkLst>
        </pc:spChg>
      </pc:sldChg>
      <pc:sldChg chg="addSp modSp">
        <pc:chgData name="Juliette Patterson" userId="S::pattersj7@newpaltz.edu::5409ae04-96ab-4532-8d06-15ece7833f6d" providerId="AD" clId="Web-{2051DC5E-699B-4AE8-A2EE-297D2264A056}" dt="2023-05-15T19:15:47.354" v="55"/>
        <pc:sldMkLst>
          <pc:docMk/>
          <pc:sldMk cId="0" sldId="269"/>
        </pc:sldMkLst>
        <pc:spChg chg="add mod">
          <ac:chgData name="Juliette Patterson" userId="S::pattersj7@newpaltz.edu::5409ae04-96ab-4532-8d06-15ece7833f6d" providerId="AD" clId="Web-{2051DC5E-699B-4AE8-A2EE-297D2264A056}" dt="2023-05-15T19:15:47.354" v="55"/>
          <ac:spMkLst>
            <pc:docMk/>
            <pc:sldMk cId="0" sldId="269"/>
            <ac:spMk id="5" creationId="{252D16B7-602B-6D40-7C0C-DEC09304E43E}"/>
          </ac:spMkLst>
        </pc:spChg>
      </pc:sldChg>
      <pc:sldChg chg="addSp modSp">
        <pc:chgData name="Juliette Patterson" userId="S::pattersj7@newpaltz.edu::5409ae04-96ab-4532-8d06-15ece7833f6d" providerId="AD" clId="Web-{2051DC5E-699B-4AE8-A2EE-297D2264A056}" dt="2023-05-15T19:15:47.354" v="55"/>
        <pc:sldMkLst>
          <pc:docMk/>
          <pc:sldMk cId="0" sldId="270"/>
        </pc:sldMkLst>
        <pc:spChg chg="add mod">
          <ac:chgData name="Juliette Patterson" userId="S::pattersj7@newpaltz.edu::5409ae04-96ab-4532-8d06-15ece7833f6d" providerId="AD" clId="Web-{2051DC5E-699B-4AE8-A2EE-297D2264A056}" dt="2023-05-15T19:15:47.354" v="55"/>
          <ac:spMkLst>
            <pc:docMk/>
            <pc:sldMk cId="0" sldId="270"/>
            <ac:spMk id="5" creationId="{5A0BC460-4380-54F5-3D1E-77A5183360E6}"/>
          </ac:spMkLst>
        </pc:spChg>
      </pc:sldChg>
      <pc:sldChg chg="addSp modSp">
        <pc:chgData name="Juliette Patterson" userId="S::pattersj7@newpaltz.edu::5409ae04-96ab-4532-8d06-15ece7833f6d" providerId="AD" clId="Web-{2051DC5E-699B-4AE8-A2EE-297D2264A056}" dt="2023-05-15T19:15:47.354" v="55"/>
        <pc:sldMkLst>
          <pc:docMk/>
          <pc:sldMk cId="0" sldId="271"/>
        </pc:sldMkLst>
        <pc:spChg chg="add mod">
          <ac:chgData name="Juliette Patterson" userId="S::pattersj7@newpaltz.edu::5409ae04-96ab-4532-8d06-15ece7833f6d" providerId="AD" clId="Web-{2051DC5E-699B-4AE8-A2EE-297D2264A056}" dt="2023-05-15T19:15:47.354" v="55"/>
          <ac:spMkLst>
            <pc:docMk/>
            <pc:sldMk cId="0" sldId="271"/>
            <ac:spMk id="5" creationId="{EE8BEAFC-7E6F-884D-61A1-A8DAA5B997CC}"/>
          </ac:spMkLst>
        </pc:spChg>
      </pc:sldChg>
      <pc:sldChg chg="addSp modSp">
        <pc:chgData name="Juliette Patterson" userId="S::pattersj7@newpaltz.edu::5409ae04-96ab-4532-8d06-15ece7833f6d" providerId="AD" clId="Web-{2051DC5E-699B-4AE8-A2EE-297D2264A056}" dt="2023-05-15T19:15:47.354" v="55"/>
        <pc:sldMkLst>
          <pc:docMk/>
          <pc:sldMk cId="0" sldId="272"/>
        </pc:sldMkLst>
        <pc:spChg chg="add mod">
          <ac:chgData name="Juliette Patterson" userId="S::pattersj7@newpaltz.edu::5409ae04-96ab-4532-8d06-15ece7833f6d" providerId="AD" clId="Web-{2051DC5E-699B-4AE8-A2EE-297D2264A056}" dt="2023-05-15T19:15:47.354" v="55"/>
          <ac:spMkLst>
            <pc:docMk/>
            <pc:sldMk cId="0" sldId="272"/>
            <ac:spMk id="5" creationId="{B7994806-44FF-884D-3352-720F9A327F6E}"/>
          </ac:spMkLst>
        </pc:spChg>
      </pc:sldChg>
      <pc:sldChg chg="addSp modSp">
        <pc:chgData name="Juliette Patterson" userId="S::pattersj7@newpaltz.edu::5409ae04-96ab-4532-8d06-15ece7833f6d" providerId="AD" clId="Web-{2051DC5E-699B-4AE8-A2EE-297D2264A056}" dt="2023-05-15T19:15:47.354" v="55"/>
        <pc:sldMkLst>
          <pc:docMk/>
          <pc:sldMk cId="0" sldId="273"/>
        </pc:sldMkLst>
        <pc:spChg chg="add mod">
          <ac:chgData name="Juliette Patterson" userId="S::pattersj7@newpaltz.edu::5409ae04-96ab-4532-8d06-15ece7833f6d" providerId="AD" clId="Web-{2051DC5E-699B-4AE8-A2EE-297D2264A056}" dt="2023-05-15T19:15:47.354" v="55"/>
          <ac:spMkLst>
            <pc:docMk/>
            <pc:sldMk cId="0" sldId="273"/>
            <ac:spMk id="5" creationId="{8EBA8572-FE9F-C7AF-8CD8-40366CC8DCBB}"/>
          </ac:spMkLst>
        </pc:spChg>
      </pc:sldChg>
      <pc:sldChg chg="addSp modSp">
        <pc:chgData name="Juliette Patterson" userId="S::pattersj7@newpaltz.edu::5409ae04-96ab-4532-8d06-15ece7833f6d" providerId="AD" clId="Web-{2051DC5E-699B-4AE8-A2EE-297D2264A056}" dt="2023-05-15T19:15:47.354" v="55"/>
        <pc:sldMkLst>
          <pc:docMk/>
          <pc:sldMk cId="0" sldId="274"/>
        </pc:sldMkLst>
        <pc:spChg chg="add mod">
          <ac:chgData name="Juliette Patterson" userId="S::pattersj7@newpaltz.edu::5409ae04-96ab-4532-8d06-15ece7833f6d" providerId="AD" clId="Web-{2051DC5E-699B-4AE8-A2EE-297D2264A056}" dt="2023-05-15T19:15:47.354" v="55"/>
          <ac:spMkLst>
            <pc:docMk/>
            <pc:sldMk cId="0" sldId="274"/>
            <ac:spMk id="5" creationId="{569A5772-6F59-2B51-FDDD-649A58EBFE62}"/>
          </ac:spMkLst>
        </pc:spChg>
      </pc:sldChg>
      <pc:sldChg chg="addSp modSp">
        <pc:chgData name="Juliette Patterson" userId="S::pattersj7@newpaltz.edu::5409ae04-96ab-4532-8d06-15ece7833f6d" providerId="AD" clId="Web-{2051DC5E-699B-4AE8-A2EE-297D2264A056}" dt="2023-05-15T19:15:47.354" v="55"/>
        <pc:sldMkLst>
          <pc:docMk/>
          <pc:sldMk cId="0" sldId="275"/>
        </pc:sldMkLst>
        <pc:spChg chg="add mod">
          <ac:chgData name="Juliette Patterson" userId="S::pattersj7@newpaltz.edu::5409ae04-96ab-4532-8d06-15ece7833f6d" providerId="AD" clId="Web-{2051DC5E-699B-4AE8-A2EE-297D2264A056}" dt="2023-05-15T19:15:47.354" v="55"/>
          <ac:spMkLst>
            <pc:docMk/>
            <pc:sldMk cId="0" sldId="275"/>
            <ac:spMk id="5" creationId="{F86C7184-BFFF-7D3C-277A-0598C083407B}"/>
          </ac:spMkLst>
        </pc:spChg>
      </pc:sldChg>
      <pc:sldChg chg="addSp modSp">
        <pc:chgData name="Juliette Patterson" userId="S::pattersj7@newpaltz.edu::5409ae04-96ab-4532-8d06-15ece7833f6d" providerId="AD" clId="Web-{2051DC5E-699B-4AE8-A2EE-297D2264A056}" dt="2023-05-15T19:15:47.354" v="55"/>
        <pc:sldMkLst>
          <pc:docMk/>
          <pc:sldMk cId="0" sldId="276"/>
        </pc:sldMkLst>
        <pc:spChg chg="mod">
          <ac:chgData name="Juliette Patterson" userId="S::pattersj7@newpaltz.edu::5409ae04-96ab-4532-8d06-15ece7833f6d" providerId="AD" clId="Web-{2051DC5E-699B-4AE8-A2EE-297D2264A056}" dt="2023-05-15T19:15:19.946" v="53" actId="20577"/>
          <ac:spMkLst>
            <pc:docMk/>
            <pc:sldMk cId="0" sldId="276"/>
            <ac:spMk id="3" creationId="{7752FE69-EFB3-A18D-ACC2-7B68C04A9CE1}"/>
          </ac:spMkLst>
        </pc:spChg>
        <pc:spChg chg="add mod">
          <ac:chgData name="Juliette Patterson" userId="S::pattersj7@newpaltz.edu::5409ae04-96ab-4532-8d06-15ece7833f6d" providerId="AD" clId="Web-{2051DC5E-699B-4AE8-A2EE-297D2264A056}" dt="2023-05-15T19:15:47.354" v="55"/>
          <ac:spMkLst>
            <pc:docMk/>
            <pc:sldMk cId="0" sldId="276"/>
            <ac:spMk id="5" creationId="{BC4E7D12-B3DC-B158-5007-348569ECE51A}"/>
          </ac:spMkLst>
        </pc:spChg>
      </pc:sldChg>
      <pc:sldChg chg="modSp del">
        <pc:chgData name="Juliette Patterson" userId="S::pattersj7@newpaltz.edu::5409ae04-96ab-4532-8d06-15ece7833f6d" providerId="AD" clId="Web-{2051DC5E-699B-4AE8-A2EE-297D2264A056}" dt="2023-05-15T19:14:27.445" v="13"/>
        <pc:sldMkLst>
          <pc:docMk/>
          <pc:sldMk cId="0" sldId="277"/>
        </pc:sldMkLst>
        <pc:spChg chg="mod">
          <ac:chgData name="Juliette Patterson" userId="S::pattersj7@newpaltz.edu::5409ae04-96ab-4532-8d06-15ece7833f6d" providerId="AD" clId="Web-{2051DC5E-699B-4AE8-A2EE-297D2264A056}" dt="2023-05-15T19:14:24.382" v="12" actId="20577"/>
          <ac:spMkLst>
            <pc:docMk/>
            <pc:sldMk cId="0" sldId="277"/>
            <ac:spMk id="3" creationId="{7B3E3BF4-5D8F-D372-5169-C7E3D56E97D6}"/>
          </ac:spMkLst>
        </pc:spChg>
      </pc:sldChg>
      <pc:sldChg chg="addSp modSp">
        <pc:chgData name="Juliette Patterson" userId="S::pattersj7@newpaltz.edu::5409ae04-96ab-4532-8d06-15ece7833f6d" providerId="AD" clId="Web-{2051DC5E-699B-4AE8-A2EE-297D2264A056}" dt="2023-05-15T19:15:47.354" v="55"/>
        <pc:sldMkLst>
          <pc:docMk/>
          <pc:sldMk cId="0" sldId="278"/>
        </pc:sldMkLst>
        <pc:spChg chg="add mod">
          <ac:chgData name="Juliette Patterson" userId="S::pattersj7@newpaltz.edu::5409ae04-96ab-4532-8d06-15ece7833f6d" providerId="AD" clId="Web-{2051DC5E-699B-4AE8-A2EE-297D2264A056}" dt="2023-05-15T19:15:47.354" v="55"/>
          <ac:spMkLst>
            <pc:docMk/>
            <pc:sldMk cId="0" sldId="278"/>
            <ac:spMk id="5" creationId="{A7770BC1-871B-3508-22C8-07707537BC58}"/>
          </ac:spMkLst>
        </pc:spChg>
      </pc:sldChg>
      <pc:sldChg chg="addSp modSp">
        <pc:chgData name="Juliette Patterson" userId="S::pattersj7@newpaltz.edu::5409ae04-96ab-4532-8d06-15ece7833f6d" providerId="AD" clId="Web-{2051DC5E-699B-4AE8-A2EE-297D2264A056}" dt="2023-05-15T19:15:47.354" v="55"/>
        <pc:sldMkLst>
          <pc:docMk/>
          <pc:sldMk cId="0" sldId="280"/>
        </pc:sldMkLst>
        <pc:spChg chg="add mod">
          <ac:chgData name="Juliette Patterson" userId="S::pattersj7@newpaltz.edu::5409ae04-96ab-4532-8d06-15ece7833f6d" providerId="AD" clId="Web-{2051DC5E-699B-4AE8-A2EE-297D2264A056}" dt="2023-05-15T19:15:47.354" v="55"/>
          <ac:spMkLst>
            <pc:docMk/>
            <pc:sldMk cId="0" sldId="280"/>
            <ac:spMk id="5" creationId="{13A4732B-76B7-34FE-86FE-90B4A580FD1F}"/>
          </ac:spMkLst>
        </pc:spChg>
      </pc:sldChg>
      <pc:sldChg chg="addSp modSp">
        <pc:chgData name="Juliette Patterson" userId="S::pattersj7@newpaltz.edu::5409ae04-96ab-4532-8d06-15ece7833f6d" providerId="AD" clId="Web-{2051DC5E-699B-4AE8-A2EE-297D2264A056}" dt="2023-05-15T19:15:47.354" v="55"/>
        <pc:sldMkLst>
          <pc:docMk/>
          <pc:sldMk cId="0" sldId="281"/>
        </pc:sldMkLst>
        <pc:spChg chg="add mod">
          <ac:chgData name="Juliette Patterson" userId="S::pattersj7@newpaltz.edu::5409ae04-96ab-4532-8d06-15ece7833f6d" providerId="AD" clId="Web-{2051DC5E-699B-4AE8-A2EE-297D2264A056}" dt="2023-05-15T19:15:47.354" v="55"/>
          <ac:spMkLst>
            <pc:docMk/>
            <pc:sldMk cId="0" sldId="281"/>
            <ac:spMk id="5" creationId="{E0BD9967-37FF-AFE3-3DC4-88A33DF7BE51}"/>
          </ac:spMkLst>
        </pc:spChg>
      </pc:sldChg>
      <pc:sldChg chg="addSp modSp">
        <pc:chgData name="Juliette Patterson" userId="S::pattersj7@newpaltz.edu::5409ae04-96ab-4532-8d06-15ece7833f6d" providerId="AD" clId="Web-{2051DC5E-699B-4AE8-A2EE-297D2264A056}" dt="2023-05-15T19:15:47.354" v="55"/>
        <pc:sldMkLst>
          <pc:docMk/>
          <pc:sldMk cId="0" sldId="282"/>
        </pc:sldMkLst>
        <pc:spChg chg="add mod">
          <ac:chgData name="Juliette Patterson" userId="S::pattersj7@newpaltz.edu::5409ae04-96ab-4532-8d06-15ece7833f6d" providerId="AD" clId="Web-{2051DC5E-699B-4AE8-A2EE-297D2264A056}" dt="2023-05-15T19:15:47.354" v="55"/>
          <ac:spMkLst>
            <pc:docMk/>
            <pc:sldMk cId="0" sldId="282"/>
            <ac:spMk id="5" creationId="{C2DDD66D-186E-B3D6-95FD-D18CBE47F28B}"/>
          </ac:spMkLst>
        </pc:spChg>
      </pc:sldChg>
      <pc:sldChg chg="addSp modSp">
        <pc:chgData name="Juliette Patterson" userId="S::pattersj7@newpaltz.edu::5409ae04-96ab-4532-8d06-15ece7833f6d" providerId="AD" clId="Web-{2051DC5E-699B-4AE8-A2EE-297D2264A056}" dt="2023-05-15T19:15:47.354" v="55"/>
        <pc:sldMkLst>
          <pc:docMk/>
          <pc:sldMk cId="0" sldId="283"/>
        </pc:sldMkLst>
        <pc:spChg chg="add mod">
          <ac:chgData name="Juliette Patterson" userId="S::pattersj7@newpaltz.edu::5409ae04-96ab-4532-8d06-15ece7833f6d" providerId="AD" clId="Web-{2051DC5E-699B-4AE8-A2EE-297D2264A056}" dt="2023-05-15T19:15:47.354" v="55"/>
          <ac:spMkLst>
            <pc:docMk/>
            <pc:sldMk cId="0" sldId="283"/>
            <ac:spMk id="5" creationId="{92BFC6BB-F22A-47FF-585A-3ED855A37F3A}"/>
          </ac:spMkLst>
        </pc:spChg>
      </pc:sldChg>
      <pc:sldChg chg="addSp modSp">
        <pc:chgData name="Juliette Patterson" userId="S::pattersj7@newpaltz.edu::5409ae04-96ab-4532-8d06-15ece7833f6d" providerId="AD" clId="Web-{2051DC5E-699B-4AE8-A2EE-297D2264A056}" dt="2023-05-15T19:15:47.354" v="55"/>
        <pc:sldMkLst>
          <pc:docMk/>
          <pc:sldMk cId="0" sldId="284"/>
        </pc:sldMkLst>
        <pc:spChg chg="add mod">
          <ac:chgData name="Juliette Patterson" userId="S::pattersj7@newpaltz.edu::5409ae04-96ab-4532-8d06-15ece7833f6d" providerId="AD" clId="Web-{2051DC5E-699B-4AE8-A2EE-297D2264A056}" dt="2023-05-15T19:15:47.354" v="55"/>
          <ac:spMkLst>
            <pc:docMk/>
            <pc:sldMk cId="0" sldId="284"/>
            <ac:spMk id="5" creationId="{D37A0B2E-BAC2-22BE-DA96-72275513C197}"/>
          </ac:spMkLst>
        </pc:spChg>
      </pc:sldChg>
      <pc:sldChg chg="addSp modSp">
        <pc:chgData name="Juliette Patterson" userId="S::pattersj7@newpaltz.edu::5409ae04-96ab-4532-8d06-15ece7833f6d" providerId="AD" clId="Web-{2051DC5E-699B-4AE8-A2EE-297D2264A056}" dt="2023-05-15T19:15:47.354" v="55"/>
        <pc:sldMkLst>
          <pc:docMk/>
          <pc:sldMk cId="0" sldId="285"/>
        </pc:sldMkLst>
        <pc:spChg chg="add mod">
          <ac:chgData name="Juliette Patterson" userId="S::pattersj7@newpaltz.edu::5409ae04-96ab-4532-8d06-15ece7833f6d" providerId="AD" clId="Web-{2051DC5E-699B-4AE8-A2EE-297D2264A056}" dt="2023-05-15T19:15:47.354" v="55"/>
          <ac:spMkLst>
            <pc:docMk/>
            <pc:sldMk cId="0" sldId="285"/>
            <ac:spMk id="5" creationId="{D3CAA1EC-E98E-C9CC-F0F6-D762DF786503}"/>
          </ac:spMkLst>
        </pc:spChg>
      </pc:sldChg>
      <pc:sldChg chg="addSp modSp">
        <pc:chgData name="Juliette Patterson" userId="S::pattersj7@newpaltz.edu::5409ae04-96ab-4532-8d06-15ece7833f6d" providerId="AD" clId="Web-{2051DC5E-699B-4AE8-A2EE-297D2264A056}" dt="2023-05-15T19:15:47.354" v="55"/>
        <pc:sldMkLst>
          <pc:docMk/>
          <pc:sldMk cId="0" sldId="286"/>
        </pc:sldMkLst>
        <pc:spChg chg="add mod">
          <ac:chgData name="Juliette Patterson" userId="S::pattersj7@newpaltz.edu::5409ae04-96ab-4532-8d06-15ece7833f6d" providerId="AD" clId="Web-{2051DC5E-699B-4AE8-A2EE-297D2264A056}" dt="2023-05-15T19:15:47.354" v="55"/>
          <ac:spMkLst>
            <pc:docMk/>
            <pc:sldMk cId="0" sldId="286"/>
            <ac:spMk id="4" creationId="{AAA501AC-1282-4064-E1CB-F1EF607C069D}"/>
          </ac:spMkLst>
        </pc:spChg>
      </pc:sldChg>
      <pc:sldChg chg="addSp modSp">
        <pc:chgData name="Juliette Patterson" userId="S::pattersj7@newpaltz.edu::5409ae04-96ab-4532-8d06-15ece7833f6d" providerId="AD" clId="Web-{2051DC5E-699B-4AE8-A2EE-297D2264A056}" dt="2023-05-15T19:15:47.354" v="55"/>
        <pc:sldMkLst>
          <pc:docMk/>
          <pc:sldMk cId="1441705554" sldId="287"/>
        </pc:sldMkLst>
        <pc:spChg chg="add mod">
          <ac:chgData name="Juliette Patterson" userId="S::pattersj7@newpaltz.edu::5409ae04-96ab-4532-8d06-15ece7833f6d" providerId="AD" clId="Web-{2051DC5E-699B-4AE8-A2EE-297D2264A056}" dt="2023-05-15T19:15:47.354" v="55"/>
          <ac:spMkLst>
            <pc:docMk/>
            <pc:sldMk cId="1441705554" sldId="287"/>
            <ac:spMk id="3" creationId="{871D371A-657A-1D5A-FBA4-CA72B4C32218}"/>
          </ac:spMkLst>
        </pc:spChg>
      </pc:sldChg>
      <pc:sldChg chg="addSp modSp">
        <pc:chgData name="Juliette Patterson" userId="S::pattersj7@newpaltz.edu::5409ae04-96ab-4532-8d06-15ece7833f6d" providerId="AD" clId="Web-{2051DC5E-699B-4AE8-A2EE-297D2264A056}" dt="2023-05-15T19:15:47.354" v="55"/>
        <pc:sldMkLst>
          <pc:docMk/>
          <pc:sldMk cId="2407966376" sldId="288"/>
        </pc:sldMkLst>
        <pc:spChg chg="add mod">
          <ac:chgData name="Juliette Patterson" userId="S::pattersj7@newpaltz.edu::5409ae04-96ab-4532-8d06-15ece7833f6d" providerId="AD" clId="Web-{2051DC5E-699B-4AE8-A2EE-297D2264A056}" dt="2023-05-15T19:15:47.354" v="55"/>
          <ac:spMkLst>
            <pc:docMk/>
            <pc:sldMk cId="2407966376" sldId="288"/>
            <ac:spMk id="6" creationId="{0698870F-23BC-2A20-1865-7147585C0DE2}"/>
          </ac:spMkLst>
        </pc:spChg>
      </pc:sldChg>
      <pc:sldChg chg="addSp modSp">
        <pc:chgData name="Juliette Patterson" userId="S::pattersj7@newpaltz.edu::5409ae04-96ab-4532-8d06-15ece7833f6d" providerId="AD" clId="Web-{2051DC5E-699B-4AE8-A2EE-297D2264A056}" dt="2023-05-15T19:15:47.354" v="55"/>
        <pc:sldMkLst>
          <pc:docMk/>
          <pc:sldMk cId="3164784292" sldId="289"/>
        </pc:sldMkLst>
        <pc:spChg chg="add mod">
          <ac:chgData name="Juliette Patterson" userId="S::pattersj7@newpaltz.edu::5409ae04-96ab-4532-8d06-15ece7833f6d" providerId="AD" clId="Web-{2051DC5E-699B-4AE8-A2EE-297D2264A056}" dt="2023-05-15T19:15:47.354" v="55"/>
          <ac:spMkLst>
            <pc:docMk/>
            <pc:sldMk cId="3164784292" sldId="289"/>
            <ac:spMk id="5" creationId="{2E84C1CB-3D16-936C-2DCC-3D5D214F3C6C}"/>
          </ac:spMkLst>
        </pc:spChg>
      </pc:sldChg>
      <pc:sldChg chg="addSp modSp">
        <pc:chgData name="Juliette Patterson" userId="S::pattersj7@newpaltz.edu::5409ae04-96ab-4532-8d06-15ece7833f6d" providerId="AD" clId="Web-{2051DC5E-699B-4AE8-A2EE-297D2264A056}" dt="2023-05-15T19:15:47.354" v="55"/>
        <pc:sldMkLst>
          <pc:docMk/>
          <pc:sldMk cId="3837118952" sldId="290"/>
        </pc:sldMkLst>
        <pc:spChg chg="add mod">
          <ac:chgData name="Juliette Patterson" userId="S::pattersj7@newpaltz.edu::5409ae04-96ab-4532-8d06-15ece7833f6d" providerId="AD" clId="Web-{2051DC5E-699B-4AE8-A2EE-297D2264A056}" dt="2023-05-15T19:15:47.354" v="55"/>
          <ac:spMkLst>
            <pc:docMk/>
            <pc:sldMk cId="3837118952" sldId="290"/>
            <ac:spMk id="4" creationId="{CD81D98A-D212-5EEC-91C2-7ADAF627B83D}"/>
          </ac:spMkLst>
        </pc:spChg>
      </pc:sldChg>
      <pc:sldMasterChg chg="mod modSldLayout">
        <pc:chgData name="Juliette Patterson" userId="S::pattersj7@newpaltz.edu::5409ae04-96ab-4532-8d06-15ece7833f6d" providerId="AD" clId="Web-{2051DC5E-699B-4AE8-A2EE-297D2264A056}" dt="2023-05-15T19:15:47.354" v="55"/>
        <pc:sldMasterMkLst>
          <pc:docMk/>
          <pc:sldMasterMk cId="0" sldId="2147483648"/>
        </pc:sldMasterMkLst>
        <pc:sldLayoutChg chg="mod">
          <pc:chgData name="Juliette Patterson" userId="S::pattersj7@newpaltz.edu::5409ae04-96ab-4532-8d06-15ece7833f6d" providerId="AD" clId="Web-{2051DC5E-699B-4AE8-A2EE-297D2264A056}" dt="2023-05-15T19:15:47.354" v="55"/>
          <pc:sldLayoutMkLst>
            <pc:docMk/>
            <pc:sldMasterMk cId="0" sldId="2147483648"/>
            <pc:sldLayoutMk cId="3821037403" sldId="2147483649"/>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3700951859" sldId="2147483650"/>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2006491696" sldId="2147483651"/>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1914960445" sldId="2147483652"/>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3308950093" sldId="2147483653"/>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354120095" sldId="2147483654"/>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1522697220" sldId="2147483655"/>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2919968057" sldId="2147483656"/>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1772770126" sldId="2147483657"/>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2327785302" sldId="2147483658"/>
          </pc:sldLayoutMkLst>
        </pc:sldLayoutChg>
        <pc:sldLayoutChg chg="mod">
          <pc:chgData name="Juliette Patterson" userId="S::pattersj7@newpaltz.edu::5409ae04-96ab-4532-8d06-15ece7833f6d" providerId="AD" clId="Web-{2051DC5E-699B-4AE8-A2EE-297D2264A056}" dt="2023-05-15T19:15:47.354" v="55"/>
          <pc:sldLayoutMkLst>
            <pc:docMk/>
            <pc:sldMasterMk cId="0" sldId="2147483648"/>
            <pc:sldLayoutMk cId="3509732476" sldId="2147483659"/>
          </pc:sldLayoutMkLst>
        </pc:sldLayoutChg>
      </pc:sldMasterChg>
    </pc:docChg>
  </pc:docChgLst>
  <pc:docChgLst>
    <pc:chgData name="Juliette Patterson" userId="S::pattersj7@newpaltz.edu::5409ae04-96ab-4532-8d06-15ece7833f6d" providerId="AD" clId="Web-{0DFF78CF-2E51-4081-BEB8-82DCE563F4D4}"/>
    <pc:docChg chg="addSld modSld">
      <pc:chgData name="Juliette Patterson" userId="S::pattersj7@newpaltz.edu::5409ae04-96ab-4532-8d06-15ece7833f6d" providerId="AD" clId="Web-{0DFF78CF-2E51-4081-BEB8-82DCE563F4D4}" dt="2023-05-15T21:07:43.100" v="601" actId="20577"/>
      <pc:docMkLst>
        <pc:docMk/>
      </pc:docMkLst>
      <pc:sldChg chg="modSp">
        <pc:chgData name="Juliette Patterson" userId="S::pattersj7@newpaltz.edu::5409ae04-96ab-4532-8d06-15ece7833f6d" providerId="AD" clId="Web-{0DFF78CF-2E51-4081-BEB8-82DCE563F4D4}" dt="2023-05-15T20:54:44.568" v="459" actId="20577"/>
        <pc:sldMkLst>
          <pc:docMk/>
          <pc:sldMk cId="0" sldId="257"/>
        </pc:sldMkLst>
        <pc:spChg chg="mod">
          <ac:chgData name="Juliette Patterson" userId="S::pattersj7@newpaltz.edu::5409ae04-96ab-4532-8d06-15ece7833f6d" providerId="AD" clId="Web-{0DFF78CF-2E51-4081-BEB8-82DCE563F4D4}" dt="2023-05-15T20:54:44.568" v="459" actId="20577"/>
          <ac:spMkLst>
            <pc:docMk/>
            <pc:sldMk cId="0" sldId="257"/>
            <ac:spMk id="3" creationId="{99B938C1-A4FB-E548-7D37-30B67B3965D4}"/>
          </ac:spMkLst>
        </pc:spChg>
      </pc:sldChg>
      <pc:sldChg chg="modSp">
        <pc:chgData name="Juliette Patterson" userId="S::pattersj7@newpaltz.edu::5409ae04-96ab-4532-8d06-15ece7833f6d" providerId="AD" clId="Web-{0DFF78CF-2E51-4081-BEB8-82DCE563F4D4}" dt="2023-05-15T20:57:35.056" v="507" actId="1076"/>
        <pc:sldMkLst>
          <pc:docMk/>
          <pc:sldMk cId="0" sldId="258"/>
        </pc:sldMkLst>
        <pc:spChg chg="mod">
          <ac:chgData name="Juliette Patterson" userId="S::pattersj7@newpaltz.edu::5409ae04-96ab-4532-8d06-15ece7833f6d" providerId="AD" clId="Web-{0DFF78CF-2E51-4081-BEB8-82DCE563F4D4}" dt="2023-05-15T20:57:17.118" v="506" actId="1076"/>
          <ac:spMkLst>
            <pc:docMk/>
            <pc:sldMk cId="0" sldId="258"/>
            <ac:spMk id="2" creationId="{4E0722F1-0BD9-FE76-071E-E335BA4451E7}"/>
          </ac:spMkLst>
        </pc:spChg>
        <pc:spChg chg="mod">
          <ac:chgData name="Juliette Patterson" userId="S::pattersj7@newpaltz.edu::5409ae04-96ab-4532-8d06-15ece7833f6d" providerId="AD" clId="Web-{0DFF78CF-2E51-4081-BEB8-82DCE563F4D4}" dt="2023-05-15T20:57:35.056" v="507" actId="1076"/>
          <ac:spMkLst>
            <pc:docMk/>
            <pc:sldMk cId="0" sldId="258"/>
            <ac:spMk id="3" creationId="{13F8E0F8-152C-229D-07E1-7C0005A42F3D}"/>
          </ac:spMkLst>
        </pc:spChg>
      </pc:sldChg>
      <pc:sldChg chg="modSp">
        <pc:chgData name="Juliette Patterson" userId="S::pattersj7@newpaltz.edu::5409ae04-96ab-4532-8d06-15ece7833f6d" providerId="AD" clId="Web-{0DFF78CF-2E51-4081-BEB8-82DCE563F4D4}" dt="2023-05-15T20:58:39.573" v="515" actId="1076"/>
        <pc:sldMkLst>
          <pc:docMk/>
          <pc:sldMk cId="0" sldId="261"/>
        </pc:sldMkLst>
        <pc:spChg chg="mod">
          <ac:chgData name="Juliette Patterson" userId="S::pattersj7@newpaltz.edu::5409ae04-96ab-4532-8d06-15ece7833f6d" providerId="AD" clId="Web-{0DFF78CF-2E51-4081-BEB8-82DCE563F4D4}" dt="2023-05-15T20:58:39.573" v="515" actId="1076"/>
          <ac:spMkLst>
            <pc:docMk/>
            <pc:sldMk cId="0" sldId="261"/>
            <ac:spMk id="3" creationId="{61182702-0F64-4591-FD35-10E3952A8319}"/>
          </ac:spMkLst>
        </pc:spChg>
      </pc:sldChg>
      <pc:sldChg chg="addSp delSp modSp">
        <pc:chgData name="Juliette Patterson" userId="S::pattersj7@newpaltz.edu::5409ae04-96ab-4532-8d06-15ece7833f6d" providerId="AD" clId="Web-{0DFF78CF-2E51-4081-BEB8-82DCE563F4D4}" dt="2023-05-15T20:09:32.817" v="7" actId="1076"/>
        <pc:sldMkLst>
          <pc:docMk/>
          <pc:sldMk cId="0" sldId="269"/>
        </pc:sldMkLst>
        <pc:spChg chg="mod">
          <ac:chgData name="Juliette Patterson" userId="S::pattersj7@newpaltz.edu::5409ae04-96ab-4532-8d06-15ece7833f6d" providerId="AD" clId="Web-{0DFF78CF-2E51-4081-BEB8-82DCE563F4D4}" dt="2023-05-15T20:09:04.971" v="4" actId="14100"/>
          <ac:spMkLst>
            <pc:docMk/>
            <pc:sldMk cId="0" sldId="269"/>
            <ac:spMk id="2" creationId="{2464DBF0-7476-9014-24B7-431E6D04C2AC}"/>
          </ac:spMkLst>
        </pc:spChg>
        <pc:spChg chg="del">
          <ac:chgData name="Juliette Patterson" userId="S::pattersj7@newpaltz.edu::5409ae04-96ab-4532-8d06-15ece7833f6d" providerId="AD" clId="Web-{0DFF78CF-2E51-4081-BEB8-82DCE563F4D4}" dt="2023-05-15T20:08:49.376" v="0"/>
          <ac:spMkLst>
            <pc:docMk/>
            <pc:sldMk cId="0" sldId="269"/>
            <ac:spMk id="5" creationId="{375B7CE8-CA1F-23B5-5FCE-88D2DB900591}"/>
          </ac:spMkLst>
        </pc:spChg>
        <pc:picChg chg="add mod ord modCrop">
          <ac:chgData name="Juliette Patterson" userId="S::pattersj7@newpaltz.edu::5409ae04-96ab-4532-8d06-15ece7833f6d" providerId="AD" clId="Web-{0DFF78CF-2E51-4081-BEB8-82DCE563F4D4}" dt="2023-05-15T20:09:32.817" v="7" actId="1076"/>
          <ac:picMkLst>
            <pc:docMk/>
            <pc:sldMk cId="0" sldId="269"/>
            <ac:picMk id="3" creationId="{A0C9D7CE-5EC4-E20C-3543-1557D88A583C}"/>
          </ac:picMkLst>
        </pc:picChg>
      </pc:sldChg>
      <pc:sldChg chg="addSp delSp modSp">
        <pc:chgData name="Juliette Patterson" userId="S::pattersj7@newpaltz.edu::5409ae04-96ab-4532-8d06-15ece7833f6d" providerId="AD" clId="Web-{0DFF78CF-2E51-4081-BEB8-82DCE563F4D4}" dt="2023-05-15T20:39:34.331" v="37" actId="1076"/>
        <pc:sldMkLst>
          <pc:docMk/>
          <pc:sldMk cId="0" sldId="270"/>
        </pc:sldMkLst>
        <pc:spChg chg="mod">
          <ac:chgData name="Juliette Patterson" userId="S::pattersj7@newpaltz.edu::5409ae04-96ab-4532-8d06-15ece7833f6d" providerId="AD" clId="Web-{0DFF78CF-2E51-4081-BEB8-82DCE563F4D4}" dt="2023-05-15T20:14:36.604" v="13" actId="20577"/>
          <ac:spMkLst>
            <pc:docMk/>
            <pc:sldMk cId="0" sldId="270"/>
            <ac:spMk id="2" creationId="{6B72FDFC-505A-58A7-15BB-E72E89CBD1BB}"/>
          </ac:spMkLst>
        </pc:spChg>
        <pc:spChg chg="del">
          <ac:chgData name="Juliette Patterson" userId="S::pattersj7@newpaltz.edu::5409ae04-96ab-4532-8d06-15ece7833f6d" providerId="AD" clId="Web-{0DFF78CF-2E51-4081-BEB8-82DCE563F4D4}" dt="2023-05-15T20:35:15.232" v="29"/>
          <ac:spMkLst>
            <pc:docMk/>
            <pc:sldMk cId="0" sldId="270"/>
            <ac:spMk id="3" creationId="{F6CEBFA9-C8EA-0BF2-E298-44FFFEA76BD0}"/>
          </ac:spMkLst>
        </pc:spChg>
        <pc:spChg chg="add del mod">
          <ac:chgData name="Juliette Patterson" userId="S::pattersj7@newpaltz.edu::5409ae04-96ab-4532-8d06-15ece7833f6d" providerId="AD" clId="Web-{0DFF78CF-2E51-4081-BEB8-82DCE563F4D4}" dt="2023-05-15T20:38:19.751" v="32"/>
          <ac:spMkLst>
            <pc:docMk/>
            <pc:sldMk cId="0" sldId="270"/>
            <ac:spMk id="8" creationId="{0A143A6A-80F7-656C-BB17-3ADB6A63D117}"/>
          </ac:spMkLst>
        </pc:spChg>
        <pc:graphicFrameChg chg="add del mod ord modGraphic">
          <ac:chgData name="Juliette Patterson" userId="S::pattersj7@newpaltz.edu::5409ae04-96ab-4532-8d06-15ece7833f6d" providerId="AD" clId="Web-{0DFF78CF-2E51-4081-BEB8-82DCE563F4D4}" dt="2023-05-15T20:38:04.610" v="30"/>
          <ac:graphicFrameMkLst>
            <pc:docMk/>
            <pc:sldMk cId="0" sldId="270"/>
            <ac:graphicFrameMk id="5" creationId="{9DDD1636-E50D-3E10-EBD1-098DDC935729}"/>
          </ac:graphicFrameMkLst>
        </pc:graphicFrameChg>
        <pc:picChg chg="add mod ord">
          <ac:chgData name="Juliette Patterson" userId="S::pattersj7@newpaltz.edu::5409ae04-96ab-4532-8d06-15ece7833f6d" providerId="AD" clId="Web-{0DFF78CF-2E51-4081-BEB8-82DCE563F4D4}" dt="2023-05-15T20:39:34.331" v="37" actId="1076"/>
          <ac:picMkLst>
            <pc:docMk/>
            <pc:sldMk cId="0" sldId="270"/>
            <ac:picMk id="9" creationId="{C51D0ABF-B9C9-DC46-D0A6-1E50316E7577}"/>
          </ac:picMkLst>
        </pc:picChg>
      </pc:sldChg>
      <pc:sldChg chg="addSp delSp modSp">
        <pc:chgData name="Juliette Patterson" userId="S::pattersj7@newpaltz.edu::5409ae04-96ab-4532-8d06-15ece7833f6d" providerId="AD" clId="Web-{0DFF78CF-2E51-4081-BEB8-82DCE563F4D4}" dt="2023-05-15T20:39:42.315" v="41" actId="1076"/>
        <pc:sldMkLst>
          <pc:docMk/>
          <pc:sldMk cId="0" sldId="272"/>
        </pc:sldMkLst>
        <pc:spChg chg="mod">
          <ac:chgData name="Juliette Patterson" userId="S::pattersj7@newpaltz.edu::5409ae04-96ab-4532-8d06-15ece7833f6d" providerId="AD" clId="Web-{0DFF78CF-2E51-4081-BEB8-82DCE563F4D4}" dt="2023-05-15T20:14:40.245" v="17" actId="20577"/>
          <ac:spMkLst>
            <pc:docMk/>
            <pc:sldMk cId="0" sldId="272"/>
            <ac:spMk id="2" creationId="{8813B9CB-9FB9-AE5B-EB0D-EE35C6F5CBBC}"/>
          </ac:spMkLst>
        </pc:spChg>
        <pc:spChg chg="del">
          <ac:chgData name="Juliette Patterson" userId="S::pattersj7@newpaltz.edu::5409ae04-96ab-4532-8d06-15ece7833f6d" providerId="AD" clId="Web-{0DFF78CF-2E51-4081-BEB8-82DCE563F4D4}" dt="2023-05-15T20:39:24.346" v="33"/>
          <ac:spMkLst>
            <pc:docMk/>
            <pc:sldMk cId="0" sldId="272"/>
            <ac:spMk id="3" creationId="{E2C0A544-CF93-C980-40C2-D810D2DDA17F}"/>
          </ac:spMkLst>
        </pc:spChg>
        <pc:picChg chg="add mod ord">
          <ac:chgData name="Juliette Patterson" userId="S::pattersj7@newpaltz.edu::5409ae04-96ab-4532-8d06-15ece7833f6d" providerId="AD" clId="Web-{0DFF78CF-2E51-4081-BEB8-82DCE563F4D4}" dt="2023-05-15T20:39:42.315" v="41" actId="1076"/>
          <ac:picMkLst>
            <pc:docMk/>
            <pc:sldMk cId="0" sldId="272"/>
            <ac:picMk id="4" creationId="{3811F4AD-8414-18B2-DCD1-1CF8DE8D57B4}"/>
          </ac:picMkLst>
        </pc:picChg>
      </pc:sldChg>
      <pc:sldChg chg="modSp">
        <pc:chgData name="Juliette Patterson" userId="S::pattersj7@newpaltz.edu::5409ae04-96ab-4532-8d06-15ece7833f6d" providerId="AD" clId="Web-{0DFF78CF-2E51-4081-BEB8-82DCE563F4D4}" dt="2023-05-15T20:43:20.914" v="59" actId="1076"/>
        <pc:sldMkLst>
          <pc:docMk/>
          <pc:sldMk cId="0" sldId="273"/>
        </pc:sldMkLst>
        <pc:spChg chg="mod">
          <ac:chgData name="Juliette Patterson" userId="S::pattersj7@newpaltz.edu::5409ae04-96ab-4532-8d06-15ece7833f6d" providerId="AD" clId="Web-{0DFF78CF-2E51-4081-BEB8-82DCE563F4D4}" dt="2023-05-15T20:43:20.914" v="59" actId="1076"/>
          <ac:spMkLst>
            <pc:docMk/>
            <pc:sldMk cId="0" sldId="273"/>
            <ac:spMk id="3" creationId="{F1EF2CF0-AA57-0DE0-0B0A-E3BF08C43037}"/>
          </ac:spMkLst>
        </pc:spChg>
      </pc:sldChg>
      <pc:sldChg chg="addSp modSp">
        <pc:chgData name="Juliette Patterson" userId="S::pattersj7@newpaltz.edu::5409ae04-96ab-4532-8d06-15ece7833f6d" providerId="AD" clId="Web-{0DFF78CF-2E51-4081-BEB8-82DCE563F4D4}" dt="2023-05-15T20:53:46.551" v="447" actId="14100"/>
        <pc:sldMkLst>
          <pc:docMk/>
          <pc:sldMk cId="0" sldId="274"/>
        </pc:sldMkLst>
        <pc:spChg chg="mod">
          <ac:chgData name="Juliette Patterson" userId="S::pattersj7@newpaltz.edu::5409ae04-96ab-4532-8d06-15ece7833f6d" providerId="AD" clId="Web-{0DFF78CF-2E51-4081-BEB8-82DCE563F4D4}" dt="2023-05-15T20:53:46.551" v="447" actId="14100"/>
          <ac:spMkLst>
            <pc:docMk/>
            <pc:sldMk cId="0" sldId="274"/>
            <ac:spMk id="3" creationId="{C53E45E4-142C-5773-957A-81F8DFA92180}"/>
          </ac:spMkLst>
        </pc:spChg>
        <pc:spChg chg="add mod">
          <ac:chgData name="Juliette Patterson" userId="S::pattersj7@newpaltz.edu::5409ae04-96ab-4532-8d06-15ece7833f6d" providerId="AD" clId="Web-{0DFF78CF-2E51-4081-BEB8-82DCE563F4D4}" dt="2023-05-15T20:53:34.582" v="446" actId="1076"/>
          <ac:spMkLst>
            <pc:docMk/>
            <pc:sldMk cId="0" sldId="274"/>
            <ac:spMk id="5" creationId="{E549380C-93E3-118D-CA79-74ED96ECCB28}"/>
          </ac:spMkLst>
        </pc:spChg>
      </pc:sldChg>
      <pc:sldChg chg="modSp">
        <pc:chgData name="Juliette Patterson" userId="S::pattersj7@newpaltz.edu::5409ae04-96ab-4532-8d06-15ece7833f6d" providerId="AD" clId="Web-{0DFF78CF-2E51-4081-BEB8-82DCE563F4D4}" dt="2023-05-15T20:56:17.195" v="505" actId="20577"/>
        <pc:sldMkLst>
          <pc:docMk/>
          <pc:sldMk cId="0" sldId="276"/>
        </pc:sldMkLst>
        <pc:spChg chg="mod">
          <ac:chgData name="Juliette Patterson" userId="S::pattersj7@newpaltz.edu::5409ae04-96ab-4532-8d06-15ece7833f6d" providerId="AD" clId="Web-{0DFF78CF-2E51-4081-BEB8-82DCE563F4D4}" dt="2023-05-15T20:56:17.195" v="505" actId="20577"/>
          <ac:spMkLst>
            <pc:docMk/>
            <pc:sldMk cId="0" sldId="276"/>
            <ac:spMk id="3" creationId="{7752FE69-EFB3-A18D-ACC2-7B68C04A9CE1}"/>
          </ac:spMkLst>
        </pc:spChg>
      </pc:sldChg>
      <pc:sldChg chg="addSp delSp modSp">
        <pc:chgData name="Juliette Patterson" userId="S::pattersj7@newpaltz.edu::5409ae04-96ab-4532-8d06-15ece7833f6d" providerId="AD" clId="Web-{0DFF78CF-2E51-4081-BEB8-82DCE563F4D4}" dt="2023-05-15T21:07:43.100" v="601" actId="20577"/>
        <pc:sldMkLst>
          <pc:docMk/>
          <pc:sldMk cId="0" sldId="280"/>
        </pc:sldMkLst>
        <pc:spChg chg="del">
          <ac:chgData name="Juliette Patterson" userId="S::pattersj7@newpaltz.edu::5409ae04-96ab-4532-8d06-15ece7833f6d" providerId="AD" clId="Web-{0DFF78CF-2E51-4081-BEB8-82DCE563F4D4}" dt="2023-05-15T21:05:45.238" v="518"/>
          <ac:spMkLst>
            <pc:docMk/>
            <pc:sldMk cId="0" sldId="280"/>
            <ac:spMk id="3" creationId="{F62F9D7C-08DC-C003-FAF4-F51442A23255}"/>
          </ac:spMkLst>
        </pc:spChg>
        <pc:spChg chg="add mod">
          <ac:chgData name="Juliette Patterson" userId="S::pattersj7@newpaltz.edu::5409ae04-96ab-4532-8d06-15ece7833f6d" providerId="AD" clId="Web-{0DFF78CF-2E51-4081-BEB8-82DCE563F4D4}" dt="2023-05-15T21:07:40.803" v="600" actId="20577"/>
          <ac:spMkLst>
            <pc:docMk/>
            <pc:sldMk cId="0" sldId="280"/>
            <ac:spMk id="7" creationId="{0494B549-154A-14A7-6A08-36573A893DD7}"/>
          </ac:spMkLst>
        </pc:spChg>
        <pc:spChg chg="add mod">
          <ac:chgData name="Juliette Patterson" userId="S::pattersj7@newpaltz.edu::5409ae04-96ab-4532-8d06-15ece7833f6d" providerId="AD" clId="Web-{0DFF78CF-2E51-4081-BEB8-82DCE563F4D4}" dt="2023-05-15T21:07:43.100" v="601" actId="20577"/>
          <ac:spMkLst>
            <pc:docMk/>
            <pc:sldMk cId="0" sldId="280"/>
            <ac:spMk id="8" creationId="{169725F0-46EC-749F-F9FB-B15B117B1FB5}"/>
          </ac:spMkLst>
        </pc:spChg>
        <pc:picChg chg="add mod ord">
          <ac:chgData name="Juliette Patterson" userId="S::pattersj7@newpaltz.edu::5409ae04-96ab-4532-8d06-15ece7833f6d" providerId="AD" clId="Web-{0DFF78CF-2E51-4081-BEB8-82DCE563F4D4}" dt="2023-05-15T21:06:23.504" v="530" actId="1076"/>
          <ac:picMkLst>
            <pc:docMk/>
            <pc:sldMk cId="0" sldId="280"/>
            <ac:picMk id="4" creationId="{AE0B8082-9595-613C-8542-3F43A09F06A0}"/>
          </ac:picMkLst>
        </pc:picChg>
        <pc:picChg chg="add mod">
          <ac:chgData name="Juliette Patterson" userId="S::pattersj7@newpaltz.edu::5409ae04-96ab-4532-8d06-15ece7833f6d" providerId="AD" clId="Web-{0DFF78CF-2E51-4081-BEB8-82DCE563F4D4}" dt="2023-05-15T21:07:08.099" v="573" actId="1076"/>
          <ac:picMkLst>
            <pc:docMk/>
            <pc:sldMk cId="0" sldId="280"/>
            <ac:picMk id="5" creationId="{48FAFFF4-A942-6525-7E72-928D6BB84B72}"/>
          </ac:picMkLst>
        </pc:picChg>
      </pc:sldChg>
      <pc:sldChg chg="modSp">
        <pc:chgData name="Juliette Patterson" userId="S::pattersj7@newpaltz.edu::5409ae04-96ab-4532-8d06-15ece7833f6d" providerId="AD" clId="Web-{0DFF78CF-2E51-4081-BEB8-82DCE563F4D4}" dt="2023-05-15T20:54:36.849" v="458" actId="20577"/>
        <pc:sldMkLst>
          <pc:docMk/>
          <pc:sldMk cId="0" sldId="281"/>
        </pc:sldMkLst>
        <pc:spChg chg="mod">
          <ac:chgData name="Juliette Patterson" userId="S::pattersj7@newpaltz.edu::5409ae04-96ab-4532-8d06-15ece7833f6d" providerId="AD" clId="Web-{0DFF78CF-2E51-4081-BEB8-82DCE563F4D4}" dt="2023-05-15T20:54:36.849" v="458" actId="20577"/>
          <ac:spMkLst>
            <pc:docMk/>
            <pc:sldMk cId="0" sldId="281"/>
            <ac:spMk id="3" creationId="{A5C8452B-F249-65A3-A2A2-BE62ABE3CC9B}"/>
          </ac:spMkLst>
        </pc:spChg>
      </pc:sldChg>
      <pc:sldChg chg="modSp">
        <pc:chgData name="Juliette Patterson" userId="S::pattersj7@newpaltz.edu::5409ae04-96ab-4532-8d06-15ece7833f6d" providerId="AD" clId="Web-{0DFF78CF-2E51-4081-BEB8-82DCE563F4D4}" dt="2023-05-15T20:54:24.568" v="457" actId="20577"/>
        <pc:sldMkLst>
          <pc:docMk/>
          <pc:sldMk cId="0" sldId="282"/>
        </pc:sldMkLst>
        <pc:spChg chg="mod">
          <ac:chgData name="Juliette Patterson" userId="S::pattersj7@newpaltz.edu::5409ae04-96ab-4532-8d06-15ece7833f6d" providerId="AD" clId="Web-{0DFF78CF-2E51-4081-BEB8-82DCE563F4D4}" dt="2023-05-15T20:54:15.880" v="455" actId="1076"/>
          <ac:spMkLst>
            <pc:docMk/>
            <pc:sldMk cId="0" sldId="282"/>
            <ac:spMk id="2" creationId="{6C39088C-F53D-82A3-A6EC-999BF9BA80E5}"/>
          </ac:spMkLst>
        </pc:spChg>
        <pc:spChg chg="mod">
          <ac:chgData name="Juliette Patterson" userId="S::pattersj7@newpaltz.edu::5409ae04-96ab-4532-8d06-15ece7833f6d" providerId="AD" clId="Web-{0DFF78CF-2E51-4081-BEB8-82DCE563F4D4}" dt="2023-05-15T20:54:24.568" v="457" actId="20577"/>
          <ac:spMkLst>
            <pc:docMk/>
            <pc:sldMk cId="0" sldId="282"/>
            <ac:spMk id="3" creationId="{0C84DFBB-BBAE-D721-B920-A38B5336B081}"/>
          </ac:spMkLst>
        </pc:spChg>
      </pc:sldChg>
      <pc:sldChg chg="modSp">
        <pc:chgData name="Juliette Patterson" userId="S::pattersj7@newpaltz.edu::5409ae04-96ab-4532-8d06-15ece7833f6d" providerId="AD" clId="Web-{0DFF78CF-2E51-4081-BEB8-82DCE563F4D4}" dt="2023-05-15T20:54:10.880" v="454" actId="1076"/>
        <pc:sldMkLst>
          <pc:docMk/>
          <pc:sldMk cId="0" sldId="283"/>
        </pc:sldMkLst>
        <pc:spChg chg="mod">
          <ac:chgData name="Juliette Patterson" userId="S::pattersj7@newpaltz.edu::5409ae04-96ab-4532-8d06-15ece7833f6d" providerId="AD" clId="Web-{0DFF78CF-2E51-4081-BEB8-82DCE563F4D4}" dt="2023-05-15T20:54:10.880" v="454" actId="1076"/>
          <ac:spMkLst>
            <pc:docMk/>
            <pc:sldMk cId="0" sldId="283"/>
            <ac:spMk id="2" creationId="{EE27E8B8-A4F5-837A-DD7C-5394859F9910}"/>
          </ac:spMkLst>
        </pc:spChg>
        <pc:spChg chg="mod">
          <ac:chgData name="Juliette Patterson" userId="S::pattersj7@newpaltz.edu::5409ae04-96ab-4532-8d06-15ece7833f6d" providerId="AD" clId="Web-{0DFF78CF-2E51-4081-BEB8-82DCE563F4D4}" dt="2023-05-15T20:54:06.333" v="453" actId="20577"/>
          <ac:spMkLst>
            <pc:docMk/>
            <pc:sldMk cId="0" sldId="283"/>
            <ac:spMk id="3" creationId="{D5DED47F-0AFE-2093-220D-EF003FAAD329}"/>
          </ac:spMkLst>
        </pc:spChg>
      </pc:sldChg>
      <pc:sldChg chg="modSp">
        <pc:chgData name="Juliette Patterson" userId="S::pattersj7@newpaltz.edu::5409ae04-96ab-4532-8d06-15ece7833f6d" providerId="AD" clId="Web-{0DFF78CF-2E51-4081-BEB8-82DCE563F4D4}" dt="2023-05-15T20:54:02.645" v="452" actId="20577"/>
        <pc:sldMkLst>
          <pc:docMk/>
          <pc:sldMk cId="0" sldId="284"/>
        </pc:sldMkLst>
        <pc:spChg chg="mod">
          <ac:chgData name="Juliette Patterson" userId="S::pattersj7@newpaltz.edu::5409ae04-96ab-4532-8d06-15ece7833f6d" providerId="AD" clId="Web-{0DFF78CF-2E51-4081-BEB8-82DCE563F4D4}" dt="2023-05-15T20:54:02.645" v="452" actId="20577"/>
          <ac:spMkLst>
            <pc:docMk/>
            <pc:sldMk cId="0" sldId="284"/>
            <ac:spMk id="3" creationId="{39867045-606B-EBE2-6B06-7A0D8A21AC60}"/>
          </ac:spMkLst>
        </pc:spChg>
      </pc:sldChg>
      <pc:sldChg chg="modSp">
        <pc:chgData name="Juliette Patterson" userId="S::pattersj7@newpaltz.edu::5409ae04-96ab-4532-8d06-15ece7833f6d" providerId="AD" clId="Web-{0DFF78CF-2E51-4081-BEB8-82DCE563F4D4}" dt="2023-05-15T21:00:10.840" v="517" actId="20577"/>
        <pc:sldMkLst>
          <pc:docMk/>
          <pc:sldMk cId="0" sldId="285"/>
        </pc:sldMkLst>
        <pc:spChg chg="mod">
          <ac:chgData name="Juliette Patterson" userId="S::pattersj7@newpaltz.edu::5409ae04-96ab-4532-8d06-15ece7833f6d" providerId="AD" clId="Web-{0DFF78CF-2E51-4081-BEB8-82DCE563F4D4}" dt="2023-05-15T21:00:10.840" v="517" actId="20577"/>
          <ac:spMkLst>
            <pc:docMk/>
            <pc:sldMk cId="0" sldId="285"/>
            <ac:spMk id="3" creationId="{ED2F94AD-8164-D446-2A07-5F9469C9DECB}"/>
          </ac:spMkLst>
        </pc:spChg>
      </pc:sldChg>
      <pc:sldChg chg="addSp delSp modSp">
        <pc:chgData name="Juliette Patterson" userId="S::pattersj7@newpaltz.edu::5409ae04-96ab-4532-8d06-15ece7833f6d" providerId="AD" clId="Web-{0DFF78CF-2E51-4081-BEB8-82DCE563F4D4}" dt="2023-05-15T20:46:06.292" v="79" actId="20577"/>
        <pc:sldMkLst>
          <pc:docMk/>
          <pc:sldMk cId="528143053" sldId="293"/>
        </pc:sldMkLst>
        <pc:spChg chg="mod">
          <ac:chgData name="Juliette Patterson" userId="S::pattersj7@newpaltz.edu::5409ae04-96ab-4532-8d06-15ece7833f6d" providerId="AD" clId="Web-{0DFF78CF-2E51-4081-BEB8-82DCE563F4D4}" dt="2023-05-15T20:46:06.292" v="79" actId="20577"/>
          <ac:spMkLst>
            <pc:docMk/>
            <pc:sldMk cId="528143053" sldId="293"/>
            <ac:spMk id="2" creationId="{540F05A0-4EBF-F8DD-C398-033BEED4FFA3}"/>
          </ac:spMkLst>
        </pc:spChg>
        <pc:spChg chg="del">
          <ac:chgData name="Juliette Patterson" userId="S::pattersj7@newpaltz.edu::5409ae04-96ab-4532-8d06-15ece7833f6d" providerId="AD" clId="Web-{0DFF78CF-2E51-4081-BEB8-82DCE563F4D4}" dt="2023-05-15T20:40:04.191" v="42"/>
          <ac:spMkLst>
            <pc:docMk/>
            <pc:sldMk cId="528143053" sldId="293"/>
            <ac:spMk id="3" creationId="{F3157B7B-5612-98C5-C19D-93C579FB7C77}"/>
          </ac:spMkLst>
        </pc:spChg>
        <pc:picChg chg="add mod ord modCrop">
          <ac:chgData name="Juliette Patterson" userId="S::pattersj7@newpaltz.edu::5409ae04-96ab-4532-8d06-15ece7833f6d" providerId="AD" clId="Web-{0DFF78CF-2E51-4081-BEB8-82DCE563F4D4}" dt="2023-05-15T20:42:25.522" v="54" actId="1076"/>
          <ac:picMkLst>
            <pc:docMk/>
            <pc:sldMk cId="528143053" sldId="293"/>
            <ac:picMk id="5" creationId="{C908A821-A0C9-2276-E976-B00906AE7888}"/>
          </ac:picMkLst>
        </pc:picChg>
        <pc:picChg chg="add mod">
          <ac:chgData name="Juliette Patterson" userId="S::pattersj7@newpaltz.edu::5409ae04-96ab-4532-8d06-15ece7833f6d" providerId="AD" clId="Web-{0DFF78CF-2E51-4081-BEB8-82DCE563F4D4}" dt="2023-05-15T20:42:31.038" v="57" actId="1076"/>
          <ac:picMkLst>
            <pc:docMk/>
            <pc:sldMk cId="528143053" sldId="293"/>
            <ac:picMk id="6" creationId="{CEBCC101-D32E-27AF-562D-BA49D3F65525}"/>
          </ac:picMkLst>
        </pc:picChg>
      </pc:sldChg>
      <pc:sldChg chg="add replId">
        <pc:chgData name="Juliette Patterson" userId="S::pattersj7@newpaltz.edu::5409ae04-96ab-4532-8d06-15ece7833f6d" providerId="AD" clId="Web-{0DFF78CF-2E51-4081-BEB8-82DCE563F4D4}" dt="2023-05-15T20:43:14.007" v="58"/>
        <pc:sldMkLst>
          <pc:docMk/>
          <pc:sldMk cId="1723008940" sldId="294"/>
        </pc:sldMkLst>
      </pc:sldChg>
      <pc:sldChg chg="addSp delSp modSp new modNotes">
        <pc:chgData name="Juliette Patterson" userId="S::pattersj7@newpaltz.edu::5409ae04-96ab-4532-8d06-15ece7833f6d" providerId="AD" clId="Web-{0DFF78CF-2E51-4081-BEB8-82DCE563F4D4}" dt="2023-05-15T20:48:16.091" v="121"/>
        <pc:sldMkLst>
          <pc:docMk/>
          <pc:sldMk cId="350185706" sldId="295"/>
        </pc:sldMkLst>
        <pc:spChg chg="mod">
          <ac:chgData name="Juliette Patterson" userId="S::pattersj7@newpaltz.edu::5409ae04-96ab-4532-8d06-15ece7833f6d" providerId="AD" clId="Web-{0DFF78CF-2E51-4081-BEB8-82DCE563F4D4}" dt="2023-05-15T20:46:27.261" v="109" actId="1076"/>
          <ac:spMkLst>
            <pc:docMk/>
            <pc:sldMk cId="350185706" sldId="295"/>
            <ac:spMk id="2" creationId="{0B710084-B386-47CB-0721-D5DE84DC130C}"/>
          </ac:spMkLst>
        </pc:spChg>
        <pc:spChg chg="del">
          <ac:chgData name="Juliette Patterson" userId="S::pattersj7@newpaltz.edu::5409ae04-96ab-4532-8d06-15ece7833f6d" providerId="AD" clId="Web-{0DFF78CF-2E51-4081-BEB8-82DCE563F4D4}" dt="2023-05-15T20:46:15.901" v="107"/>
          <ac:spMkLst>
            <pc:docMk/>
            <pc:sldMk cId="350185706" sldId="295"/>
            <ac:spMk id="3" creationId="{3A7AB285-5A65-50BB-DA5B-7896040B2777}"/>
          </ac:spMkLst>
        </pc:spChg>
        <pc:picChg chg="add mod ord modCrop">
          <ac:chgData name="Juliette Patterson" userId="S::pattersj7@newpaltz.edu::5409ae04-96ab-4532-8d06-15ece7833f6d" providerId="AD" clId="Web-{0DFF78CF-2E51-4081-BEB8-82DCE563F4D4}" dt="2023-05-15T20:47:52.778" v="116" actId="1076"/>
          <ac:picMkLst>
            <pc:docMk/>
            <pc:sldMk cId="350185706" sldId="295"/>
            <ac:picMk id="5" creationId="{9903DFB6-4FAF-D4EE-326B-14B6823E0CF0}"/>
          </ac:picMkLst>
        </pc:picChg>
      </pc:sldChg>
    </pc:docChg>
  </pc:docChgLst>
  <pc:docChgLst>
    <pc:chgData name="Juliette Patterson" userId="S::pattersj7@newpaltz.edu::5409ae04-96ab-4532-8d06-15ece7833f6d" providerId="AD" clId="Web-{D6C0F6AF-BACC-4756-A8E0-97D26C80A373}"/>
    <pc:docChg chg="modSld">
      <pc:chgData name="Juliette Patterson" userId="S::pattersj7@newpaltz.edu::5409ae04-96ab-4532-8d06-15ece7833f6d" providerId="AD" clId="Web-{D6C0F6AF-BACC-4756-A8E0-97D26C80A373}" dt="2023-05-15T21:46:06.311" v="1242"/>
      <pc:docMkLst>
        <pc:docMk/>
      </pc:docMkLst>
      <pc:sldChg chg="modNotes">
        <pc:chgData name="Juliette Patterson" userId="S::pattersj7@newpaltz.edu::5409ae04-96ab-4532-8d06-15ece7833f6d" providerId="AD" clId="Web-{D6C0F6AF-BACC-4756-A8E0-97D26C80A373}" dt="2023-05-15T21:37:26.697" v="209"/>
        <pc:sldMkLst>
          <pc:docMk/>
          <pc:sldMk cId="0" sldId="259"/>
        </pc:sldMkLst>
      </pc:sldChg>
      <pc:sldChg chg="modNotes">
        <pc:chgData name="Juliette Patterson" userId="S::pattersj7@newpaltz.edu::5409ae04-96ab-4532-8d06-15ece7833f6d" providerId="AD" clId="Web-{D6C0F6AF-BACC-4756-A8E0-97D26C80A373}" dt="2023-05-15T21:42:30.693" v="696"/>
        <pc:sldMkLst>
          <pc:docMk/>
          <pc:sldMk cId="0" sldId="260"/>
        </pc:sldMkLst>
      </pc:sldChg>
      <pc:sldChg chg="modNotes">
        <pc:chgData name="Juliette Patterson" userId="S::pattersj7@newpaltz.edu::5409ae04-96ab-4532-8d06-15ece7833f6d" providerId="AD" clId="Web-{D6C0F6AF-BACC-4756-A8E0-97D26C80A373}" dt="2023-05-15T21:40:07.485" v="498"/>
        <pc:sldMkLst>
          <pc:docMk/>
          <pc:sldMk cId="0" sldId="261"/>
        </pc:sldMkLst>
      </pc:sldChg>
      <pc:sldChg chg="modNotes">
        <pc:chgData name="Juliette Patterson" userId="S::pattersj7@newpaltz.edu::5409ae04-96ab-4532-8d06-15ece7833f6d" providerId="AD" clId="Web-{D6C0F6AF-BACC-4756-A8E0-97D26C80A373}" dt="2023-05-15T21:46:06.311" v="1242"/>
        <pc:sldMkLst>
          <pc:docMk/>
          <pc:sldMk cId="0" sldId="266"/>
        </pc:sldMkLst>
      </pc:sldChg>
      <pc:sldChg chg="modNotes">
        <pc:chgData name="Juliette Patterson" userId="S::pattersj7@newpaltz.edu::5409ae04-96ab-4532-8d06-15ece7833f6d" providerId="AD" clId="Web-{D6C0F6AF-BACC-4756-A8E0-97D26C80A373}" dt="2023-05-15T21:44:29.526" v="1004"/>
        <pc:sldMkLst>
          <pc:docMk/>
          <pc:sldMk cId="369520966" sldId="291"/>
        </pc:sldMkLst>
      </pc:sldChg>
      <pc:sldChg chg="modNotes">
        <pc:chgData name="Juliette Patterson" userId="S::pattersj7@newpaltz.edu::5409ae04-96ab-4532-8d06-15ece7833f6d" providerId="AD" clId="Web-{D6C0F6AF-BACC-4756-A8E0-97D26C80A373}" dt="2023-05-15T21:44:38.823" v="1014"/>
        <pc:sldMkLst>
          <pc:docMk/>
          <pc:sldMk cId="3385337357" sldId="292"/>
        </pc:sldMkLst>
      </pc:sldChg>
    </pc:docChg>
  </pc:docChgLst>
  <pc:docChgLst>
    <pc:chgData name="Ryan Polonski" userId="S::polonskr1@newpaltz.edu::88edd75e-6f5c-4d2c-820e-a568ab2dc17f" providerId="AD" clId="Web-{9A194D11-76DB-4964-8FE7-38AB280C9F59}"/>
    <pc:docChg chg="modSld">
      <pc:chgData name="Ryan Polonski" userId="S::polonskr1@newpaltz.edu::88edd75e-6f5c-4d2c-820e-a568ab2dc17f" providerId="AD" clId="Web-{9A194D11-76DB-4964-8FE7-38AB280C9F59}" dt="2023-05-16T16:13:10.557" v="8" actId="1076"/>
      <pc:docMkLst>
        <pc:docMk/>
      </pc:docMkLst>
      <pc:sldChg chg="addSp delSp modSp">
        <pc:chgData name="Ryan Polonski" userId="S::polonskr1@newpaltz.edu::88edd75e-6f5c-4d2c-820e-a568ab2dc17f" providerId="AD" clId="Web-{9A194D11-76DB-4964-8FE7-38AB280C9F59}" dt="2023-05-16T16:12:20.696" v="3" actId="14100"/>
        <pc:sldMkLst>
          <pc:docMk/>
          <pc:sldMk cId="0" sldId="270"/>
        </pc:sldMkLst>
        <pc:picChg chg="del">
          <ac:chgData name="Ryan Polonski" userId="S::polonskr1@newpaltz.edu::88edd75e-6f5c-4d2c-820e-a568ab2dc17f" providerId="AD" clId="Web-{9A194D11-76DB-4964-8FE7-38AB280C9F59}" dt="2023-05-16T16:12:04.415" v="1"/>
          <ac:picMkLst>
            <pc:docMk/>
            <pc:sldMk cId="0" sldId="270"/>
            <ac:picMk id="3" creationId="{CB34D94A-E9FD-5177-D171-D11D248714C7}"/>
          </ac:picMkLst>
        </pc:picChg>
        <pc:picChg chg="add mod">
          <ac:chgData name="Ryan Polonski" userId="S::polonskr1@newpaltz.edu::88edd75e-6f5c-4d2c-820e-a568ab2dc17f" providerId="AD" clId="Web-{9A194D11-76DB-4964-8FE7-38AB280C9F59}" dt="2023-05-16T16:12:20.696" v="3" actId="14100"/>
          <ac:picMkLst>
            <pc:docMk/>
            <pc:sldMk cId="0" sldId="270"/>
            <ac:picMk id="4" creationId="{6CBA8BB8-A050-7CA1-09D2-CE162D525D5D}"/>
          </ac:picMkLst>
        </pc:picChg>
      </pc:sldChg>
      <pc:sldChg chg="addSp delSp modSp">
        <pc:chgData name="Ryan Polonski" userId="S::polonskr1@newpaltz.edu::88edd75e-6f5c-4d2c-820e-a568ab2dc17f" providerId="AD" clId="Web-{9A194D11-76DB-4964-8FE7-38AB280C9F59}" dt="2023-05-16T16:13:10.557" v="8" actId="1076"/>
        <pc:sldMkLst>
          <pc:docMk/>
          <pc:sldMk cId="0" sldId="273"/>
        </pc:sldMkLst>
        <pc:picChg chg="add mod">
          <ac:chgData name="Ryan Polonski" userId="S::polonskr1@newpaltz.edu::88edd75e-6f5c-4d2c-820e-a568ab2dc17f" providerId="AD" clId="Web-{9A194D11-76DB-4964-8FE7-38AB280C9F59}" dt="2023-05-16T16:13:10.557" v="8" actId="1076"/>
          <ac:picMkLst>
            <pc:docMk/>
            <pc:sldMk cId="0" sldId="273"/>
            <ac:picMk id="4" creationId="{9641E285-A677-630D-92AB-02A6FEB59FBD}"/>
          </ac:picMkLst>
        </pc:picChg>
        <pc:picChg chg="del">
          <ac:chgData name="Ryan Polonski" userId="S::polonskr1@newpaltz.edu::88edd75e-6f5c-4d2c-820e-a568ab2dc17f" providerId="AD" clId="Web-{9A194D11-76DB-4964-8FE7-38AB280C9F59}" dt="2023-05-16T16:12:33.400" v="4"/>
          <ac:picMkLst>
            <pc:docMk/>
            <pc:sldMk cId="0" sldId="273"/>
            <ac:picMk id="7" creationId="{FA5F4841-7CB6-BECC-C8F9-C90521AE06B7}"/>
          </ac:picMkLst>
        </pc:picChg>
      </pc:sldChg>
    </pc:docChg>
  </pc:docChgLst>
  <pc:docChgLst>
    <pc:chgData name="Ryan Polonski" userId="S::polonskr1@newpaltz.edu::88edd75e-6f5c-4d2c-820e-a568ab2dc17f" providerId="AD" clId="Web-{D806B59F-C008-4B77-9A24-8FFC0E2C980E}"/>
    <pc:docChg chg="addSld modSld">
      <pc:chgData name="Ryan Polonski" userId="S::polonskr1@newpaltz.edu::88edd75e-6f5c-4d2c-820e-a568ab2dc17f" providerId="AD" clId="Web-{D806B59F-C008-4B77-9A24-8FFC0E2C980E}" dt="2023-05-14T17:18:40.663" v="198" actId="20577"/>
      <pc:docMkLst>
        <pc:docMk/>
      </pc:docMkLst>
      <pc:sldChg chg="modSp">
        <pc:chgData name="Ryan Polonski" userId="S::polonskr1@newpaltz.edu::88edd75e-6f5c-4d2c-820e-a568ab2dc17f" providerId="AD" clId="Web-{D806B59F-C008-4B77-9A24-8FFC0E2C980E}" dt="2023-05-14T17:18:40.663" v="198" actId="20577"/>
        <pc:sldMkLst>
          <pc:docMk/>
          <pc:sldMk cId="0" sldId="265"/>
        </pc:sldMkLst>
        <pc:spChg chg="mod">
          <ac:chgData name="Ryan Polonski" userId="S::polonskr1@newpaltz.edu::88edd75e-6f5c-4d2c-820e-a568ab2dc17f" providerId="AD" clId="Web-{D806B59F-C008-4B77-9A24-8FFC0E2C980E}" dt="2023-05-14T17:18:40.663" v="198" actId="20577"/>
          <ac:spMkLst>
            <pc:docMk/>
            <pc:sldMk cId="0" sldId="265"/>
            <ac:spMk id="3" creationId="{0760DFD1-F98C-030D-552E-13084FBB075C}"/>
          </ac:spMkLst>
        </pc:spChg>
      </pc:sldChg>
      <pc:sldChg chg="modSp new">
        <pc:chgData name="Ryan Polonski" userId="S::polonskr1@newpaltz.edu::88edd75e-6f5c-4d2c-820e-a568ab2dc17f" providerId="AD" clId="Web-{D806B59F-C008-4B77-9A24-8FFC0E2C980E}" dt="2023-05-14T17:16:40.065" v="152" actId="20577"/>
        <pc:sldMkLst>
          <pc:docMk/>
          <pc:sldMk cId="3837118952" sldId="290"/>
        </pc:sldMkLst>
        <pc:spChg chg="mod">
          <ac:chgData name="Ryan Polonski" userId="S::polonskr1@newpaltz.edu::88edd75e-6f5c-4d2c-820e-a568ab2dc17f" providerId="AD" clId="Web-{D806B59F-C008-4B77-9A24-8FFC0E2C980E}" dt="2023-05-14T17:07:10.293" v="105" actId="20577"/>
          <ac:spMkLst>
            <pc:docMk/>
            <pc:sldMk cId="3837118952" sldId="290"/>
            <ac:spMk id="2" creationId="{701672EC-5A81-35BB-7082-871FB66016CC}"/>
          </ac:spMkLst>
        </pc:spChg>
        <pc:spChg chg="mod">
          <ac:chgData name="Ryan Polonski" userId="S::polonskr1@newpaltz.edu::88edd75e-6f5c-4d2c-820e-a568ab2dc17f" providerId="AD" clId="Web-{D806B59F-C008-4B77-9A24-8FFC0E2C980E}" dt="2023-05-14T17:16:40.065" v="152" actId="20577"/>
          <ac:spMkLst>
            <pc:docMk/>
            <pc:sldMk cId="3837118952" sldId="290"/>
            <ac:spMk id="3" creationId="{B3B1840B-1D5A-B282-64A1-C21208B8DC6B}"/>
          </ac:spMkLst>
        </pc:spChg>
      </pc:sldChg>
    </pc:docChg>
  </pc:docChgLst>
  <pc:docChgLst>
    <pc:chgData name="Nam Nhat Hoang Tran" userId="S::trann2@newpaltz.edu::c7136ced-85ed-4b19-994c-6c3f83ed7777" providerId="AD" clId="Web-{E4BD0D3F-FC5A-411C-B587-6BF73C31388C}"/>
    <pc:docChg chg="modSld">
      <pc:chgData name="Nam Nhat Hoang Tran" userId="S::trann2@newpaltz.edu::c7136ced-85ed-4b19-994c-6c3f83ed7777" providerId="AD" clId="Web-{E4BD0D3F-FC5A-411C-B587-6BF73C31388C}" dt="2023-05-15T21:59:07.582" v="1074"/>
      <pc:docMkLst>
        <pc:docMk/>
      </pc:docMkLst>
      <pc:sldChg chg="addSp delSp modSp modNotes">
        <pc:chgData name="Nam Nhat Hoang Tran" userId="S::trann2@newpaltz.edu::c7136ced-85ed-4b19-994c-6c3f83ed7777" providerId="AD" clId="Web-{E4BD0D3F-FC5A-411C-B587-6BF73C31388C}" dt="2023-05-15T21:47:50.246" v="762" actId="14100"/>
        <pc:sldMkLst>
          <pc:docMk/>
          <pc:sldMk cId="0" sldId="273"/>
        </pc:sldMkLst>
        <pc:spChg chg="mod">
          <ac:chgData name="Nam Nhat Hoang Tran" userId="S::trann2@newpaltz.edu::c7136ced-85ed-4b19-994c-6c3f83ed7777" providerId="AD" clId="Web-{E4BD0D3F-FC5A-411C-B587-6BF73C31388C}" dt="2023-05-15T21:47:33.527" v="757" actId="20577"/>
          <ac:spMkLst>
            <pc:docMk/>
            <pc:sldMk cId="0" sldId="273"/>
            <ac:spMk id="3" creationId="{F1EF2CF0-AA57-0DE0-0B0A-E3BF08C43037}"/>
          </ac:spMkLst>
        </pc:spChg>
        <pc:picChg chg="add del mod">
          <ac:chgData name="Nam Nhat Hoang Tran" userId="S::trann2@newpaltz.edu::c7136ced-85ed-4b19-994c-6c3f83ed7777" providerId="AD" clId="Web-{E4BD0D3F-FC5A-411C-B587-6BF73C31388C}" dt="2023-05-15T21:44:49.865" v="655"/>
          <ac:picMkLst>
            <pc:docMk/>
            <pc:sldMk cId="0" sldId="273"/>
            <ac:picMk id="4" creationId="{43940B20-1F11-2288-FB5A-DA9E6B7C8168}"/>
          </ac:picMkLst>
        </pc:picChg>
        <pc:picChg chg="mod">
          <ac:chgData name="Nam Nhat Hoang Tran" userId="S::trann2@newpaltz.edu::c7136ced-85ed-4b19-994c-6c3f83ed7777" providerId="AD" clId="Web-{E4BD0D3F-FC5A-411C-B587-6BF73C31388C}" dt="2023-05-15T21:47:50.246" v="762" actId="14100"/>
          <ac:picMkLst>
            <pc:docMk/>
            <pc:sldMk cId="0" sldId="273"/>
            <ac:picMk id="5" creationId="{3C70731A-1DA0-BF84-16D9-8A48ADA441FE}"/>
          </ac:picMkLst>
        </pc:picChg>
      </pc:sldChg>
      <pc:sldChg chg="modSp">
        <pc:chgData name="Nam Nhat Hoang Tran" userId="S::trann2@newpaltz.edu::c7136ced-85ed-4b19-994c-6c3f83ed7777" providerId="AD" clId="Web-{E4BD0D3F-FC5A-411C-B587-6BF73C31388C}" dt="2023-05-15T21:21:40.349" v="232" actId="1076"/>
        <pc:sldMkLst>
          <pc:docMk/>
          <pc:sldMk cId="0" sldId="280"/>
        </pc:sldMkLst>
        <pc:spChg chg="mod">
          <ac:chgData name="Nam Nhat Hoang Tran" userId="S::trann2@newpaltz.edu::c7136ced-85ed-4b19-994c-6c3f83ed7777" providerId="AD" clId="Web-{E4BD0D3F-FC5A-411C-B587-6BF73C31388C}" dt="2023-05-15T21:19:54.064" v="227" actId="1076"/>
          <ac:spMkLst>
            <pc:docMk/>
            <pc:sldMk cId="0" sldId="280"/>
            <ac:spMk id="7" creationId="{0494B549-154A-14A7-6A08-36573A893DD7}"/>
          </ac:spMkLst>
        </pc:spChg>
        <pc:spChg chg="mod">
          <ac:chgData name="Nam Nhat Hoang Tran" userId="S::trann2@newpaltz.edu::c7136ced-85ed-4b19-994c-6c3f83ed7777" providerId="AD" clId="Web-{E4BD0D3F-FC5A-411C-B587-6BF73C31388C}" dt="2023-05-15T21:21:35.130" v="231" actId="1076"/>
          <ac:spMkLst>
            <pc:docMk/>
            <pc:sldMk cId="0" sldId="280"/>
            <ac:spMk id="8" creationId="{169725F0-46EC-749F-F9FB-B15B117B1FB5}"/>
          </ac:spMkLst>
        </pc:spChg>
        <pc:picChg chg="mod">
          <ac:chgData name="Nam Nhat Hoang Tran" userId="S::trann2@newpaltz.edu::c7136ced-85ed-4b19-994c-6c3f83ed7777" providerId="AD" clId="Web-{E4BD0D3F-FC5A-411C-B587-6BF73C31388C}" dt="2023-05-15T21:21:30.005" v="230" actId="1076"/>
          <ac:picMkLst>
            <pc:docMk/>
            <pc:sldMk cId="0" sldId="280"/>
            <ac:picMk id="4" creationId="{AE0B8082-9595-613C-8542-3F43A09F06A0}"/>
          </ac:picMkLst>
        </pc:picChg>
        <pc:picChg chg="mod">
          <ac:chgData name="Nam Nhat Hoang Tran" userId="S::trann2@newpaltz.edu::c7136ced-85ed-4b19-994c-6c3f83ed7777" providerId="AD" clId="Web-{E4BD0D3F-FC5A-411C-B587-6BF73C31388C}" dt="2023-05-15T21:21:40.349" v="232" actId="1076"/>
          <ac:picMkLst>
            <pc:docMk/>
            <pc:sldMk cId="0" sldId="280"/>
            <ac:picMk id="5" creationId="{48FAFFF4-A942-6525-7E72-928D6BB84B72}"/>
          </ac:picMkLst>
        </pc:picChg>
      </pc:sldChg>
      <pc:sldChg chg="modSp">
        <pc:chgData name="Nam Nhat Hoang Tran" userId="S::trann2@newpaltz.edu::c7136ced-85ed-4b19-994c-6c3f83ed7777" providerId="AD" clId="Web-{E4BD0D3F-FC5A-411C-B587-6BF73C31388C}" dt="2023-05-15T20:39:41.279" v="5" actId="20577"/>
        <pc:sldMkLst>
          <pc:docMk/>
          <pc:sldMk cId="0" sldId="284"/>
        </pc:sldMkLst>
        <pc:spChg chg="mod">
          <ac:chgData name="Nam Nhat Hoang Tran" userId="S::trann2@newpaltz.edu::c7136ced-85ed-4b19-994c-6c3f83ed7777" providerId="AD" clId="Web-{E4BD0D3F-FC5A-411C-B587-6BF73C31388C}" dt="2023-05-15T20:39:41.279" v="5" actId="20577"/>
          <ac:spMkLst>
            <pc:docMk/>
            <pc:sldMk cId="0" sldId="284"/>
            <ac:spMk id="3" creationId="{39867045-606B-EBE2-6B06-7A0D8A21AC60}"/>
          </ac:spMkLst>
        </pc:spChg>
      </pc:sldChg>
      <pc:sldChg chg="modSp">
        <pc:chgData name="Nam Nhat Hoang Tran" userId="S::trann2@newpaltz.edu::c7136ced-85ed-4b19-994c-6c3f83ed7777" providerId="AD" clId="Web-{E4BD0D3F-FC5A-411C-B587-6BF73C31388C}" dt="2023-05-15T21:55:48.669" v="961" actId="20577"/>
        <pc:sldMkLst>
          <pc:docMk/>
          <pc:sldMk cId="0" sldId="285"/>
        </pc:sldMkLst>
        <pc:spChg chg="mod">
          <ac:chgData name="Nam Nhat Hoang Tran" userId="S::trann2@newpaltz.edu::c7136ced-85ed-4b19-994c-6c3f83ed7777" providerId="AD" clId="Web-{E4BD0D3F-FC5A-411C-B587-6BF73C31388C}" dt="2023-05-15T21:55:48.669" v="961" actId="20577"/>
          <ac:spMkLst>
            <pc:docMk/>
            <pc:sldMk cId="0" sldId="285"/>
            <ac:spMk id="3" creationId="{ED2F94AD-8164-D446-2A07-5F9469C9DECB}"/>
          </ac:spMkLst>
        </pc:spChg>
      </pc:sldChg>
      <pc:sldChg chg="modNotes">
        <pc:chgData name="Nam Nhat Hoang Tran" userId="S::trann2@newpaltz.edu::c7136ced-85ed-4b19-994c-6c3f83ed7777" providerId="AD" clId="Web-{E4BD0D3F-FC5A-411C-B587-6BF73C31388C}" dt="2023-05-15T21:59:07.582" v="1074"/>
        <pc:sldMkLst>
          <pc:docMk/>
          <pc:sldMk cId="528143053" sldId="293"/>
        </pc:sldMkLst>
      </pc:sldChg>
      <pc:sldChg chg="addSp delSp modSp modNotes">
        <pc:chgData name="Nam Nhat Hoang Tran" userId="S::trann2@newpaltz.edu::c7136ced-85ed-4b19-994c-6c3f83ed7777" providerId="AD" clId="Web-{E4BD0D3F-FC5A-411C-B587-6BF73C31388C}" dt="2023-05-15T21:49:54.141" v="955"/>
        <pc:sldMkLst>
          <pc:docMk/>
          <pc:sldMk cId="1723008940" sldId="294"/>
        </pc:sldMkLst>
        <pc:spChg chg="del">
          <ac:chgData name="Nam Nhat Hoang Tran" userId="S::trann2@newpaltz.edu::c7136ced-85ed-4b19-994c-6c3f83ed7777" providerId="AD" clId="Web-{E4BD0D3F-FC5A-411C-B587-6BF73C31388C}" dt="2023-05-15T21:48:19.403" v="763"/>
          <ac:spMkLst>
            <pc:docMk/>
            <pc:sldMk cId="1723008940" sldId="294"/>
            <ac:spMk id="3" creationId="{F1EF2CF0-AA57-0DE0-0B0A-E3BF08C43037}"/>
          </ac:spMkLst>
        </pc:spChg>
        <pc:picChg chg="add mod ord">
          <ac:chgData name="Nam Nhat Hoang Tran" userId="S::trann2@newpaltz.edu::c7136ced-85ed-4b19-994c-6c3f83ed7777" providerId="AD" clId="Web-{E4BD0D3F-FC5A-411C-B587-6BF73C31388C}" dt="2023-05-15T21:48:31.029" v="768" actId="1076"/>
          <ac:picMkLst>
            <pc:docMk/>
            <pc:sldMk cId="1723008940" sldId="294"/>
            <ac:picMk id="4" creationId="{C60D4B36-7773-D537-4BBE-173E98297450}"/>
          </ac:picMkLst>
        </pc:picChg>
      </pc:sldChg>
      <pc:sldChg chg="modNotes">
        <pc:chgData name="Nam Nhat Hoang Tran" userId="S::trann2@newpaltz.edu::c7136ced-85ed-4b19-994c-6c3f83ed7777" providerId="AD" clId="Web-{E4BD0D3F-FC5A-411C-B587-6BF73C31388C}" dt="2023-05-15T21:58:06.361" v="990"/>
        <pc:sldMkLst>
          <pc:docMk/>
          <pc:sldMk cId="350185706" sldId="295"/>
        </pc:sldMkLst>
      </pc:sldChg>
    </pc:docChg>
  </pc:docChgLst>
  <pc:docChgLst>
    <pc:chgData name="Juliette Patterson" userId="S::pattersj7@newpaltz.edu::5409ae04-96ab-4532-8d06-15ece7833f6d" providerId="AD" clId="Web-{060891BC-C635-4184-A59A-FDD0246F0BE3}"/>
    <pc:docChg chg="delSld modSld">
      <pc:chgData name="Juliette Patterson" userId="S::pattersj7@newpaltz.edu::5409ae04-96ab-4532-8d06-15ece7833f6d" providerId="AD" clId="Web-{060891BC-C635-4184-A59A-FDD0246F0BE3}" dt="2023-05-15T19:45:07.508" v="31"/>
      <pc:docMkLst>
        <pc:docMk/>
      </pc:docMkLst>
      <pc:sldChg chg="addSp delSp modSp">
        <pc:chgData name="Juliette Patterson" userId="S::pattersj7@newpaltz.edu::5409ae04-96ab-4532-8d06-15ece7833f6d" providerId="AD" clId="Web-{060891BC-C635-4184-A59A-FDD0246F0BE3}" dt="2023-05-15T19:44:07.444" v="29"/>
        <pc:sldMkLst>
          <pc:docMk/>
          <pc:sldMk cId="0" sldId="266"/>
        </pc:sldMkLst>
        <pc:spChg chg="del mod">
          <ac:chgData name="Juliette Patterson" userId="S::pattersj7@newpaltz.edu::5409ae04-96ab-4532-8d06-15ece7833f6d" providerId="AD" clId="Web-{060891BC-C635-4184-A59A-FDD0246F0BE3}" dt="2023-05-15T19:41:04.017" v="2"/>
          <ac:spMkLst>
            <pc:docMk/>
            <pc:sldMk cId="0" sldId="266"/>
            <ac:spMk id="3" creationId="{BF6552C2-6985-CCC5-75C6-5A4132292978}"/>
          </ac:spMkLst>
        </pc:spChg>
        <pc:picChg chg="add mod ord modCrop">
          <ac:chgData name="Juliette Patterson" userId="S::pattersj7@newpaltz.edu::5409ae04-96ab-4532-8d06-15ece7833f6d" providerId="AD" clId="Web-{060891BC-C635-4184-A59A-FDD0246F0BE3}" dt="2023-05-15T19:44:07.444" v="29"/>
          <ac:picMkLst>
            <pc:docMk/>
            <pc:sldMk cId="0" sldId="266"/>
            <ac:picMk id="4" creationId="{BAC5D910-FD47-5F24-CFEE-E63709425149}"/>
          </ac:picMkLst>
        </pc:picChg>
        <pc:picChg chg="add mod modCrop">
          <ac:chgData name="Juliette Patterson" userId="S::pattersj7@newpaltz.edu::5409ae04-96ab-4532-8d06-15ece7833f6d" providerId="AD" clId="Web-{060891BC-C635-4184-A59A-FDD0246F0BE3}" dt="2023-05-15T19:43:36.037" v="23"/>
          <ac:picMkLst>
            <pc:docMk/>
            <pc:sldMk cId="0" sldId="266"/>
            <ac:picMk id="5" creationId="{A5E52B8A-35D9-1FA8-E192-4F08FF5F9572}"/>
          </ac:picMkLst>
        </pc:picChg>
      </pc:sldChg>
      <pc:sldChg chg="delSp del">
        <pc:chgData name="Juliette Patterson" userId="S::pattersj7@newpaltz.edu::5409ae04-96ab-4532-8d06-15ece7833f6d" providerId="AD" clId="Web-{060891BC-C635-4184-A59A-FDD0246F0BE3}" dt="2023-05-15T19:45:07.508" v="31"/>
        <pc:sldMkLst>
          <pc:docMk/>
          <pc:sldMk cId="0" sldId="268"/>
        </pc:sldMkLst>
        <pc:spChg chg="del">
          <ac:chgData name="Juliette Patterson" userId="S::pattersj7@newpaltz.edu::5409ae04-96ab-4532-8d06-15ece7833f6d" providerId="AD" clId="Web-{060891BC-C635-4184-A59A-FDD0246F0BE3}" dt="2023-05-15T19:45:04.679" v="30"/>
          <ac:spMkLst>
            <pc:docMk/>
            <pc:sldMk cId="0" sldId="268"/>
            <ac:spMk id="3" creationId="{B7BFE201-3578-B12E-E8AF-2B3409A9F8B5}"/>
          </ac:spMkLst>
        </pc:spChg>
      </pc:sldChg>
    </pc:docChg>
  </pc:docChgLst>
  <pc:docChgLst>
    <pc:chgData name="Juliette Patterson" userId="S::pattersj7@newpaltz.edu::5409ae04-96ab-4532-8d06-15ece7833f6d" providerId="AD" clId="Web-{CB846381-7154-424B-AE87-A0A7EF26574A}"/>
    <pc:docChg chg="modSld sldOrd">
      <pc:chgData name="Juliette Patterson" userId="S::pattersj7@newpaltz.edu::5409ae04-96ab-4532-8d06-15ece7833f6d" providerId="AD" clId="Web-{CB846381-7154-424B-AE87-A0A7EF26574A}" dt="2023-05-16T20:27:34.314" v="162"/>
      <pc:docMkLst>
        <pc:docMk/>
      </pc:docMkLst>
      <pc:sldChg chg="modSp">
        <pc:chgData name="Juliette Patterson" userId="S::pattersj7@newpaltz.edu::5409ae04-96ab-4532-8d06-15ece7833f6d" providerId="AD" clId="Web-{CB846381-7154-424B-AE87-A0A7EF26574A}" dt="2023-05-16T19:59:16.677" v="45" actId="20577"/>
        <pc:sldMkLst>
          <pc:docMk/>
          <pc:sldMk cId="0" sldId="257"/>
        </pc:sldMkLst>
        <pc:spChg chg="mod">
          <ac:chgData name="Juliette Patterson" userId="S::pattersj7@newpaltz.edu::5409ae04-96ab-4532-8d06-15ece7833f6d" providerId="AD" clId="Web-{CB846381-7154-424B-AE87-A0A7EF26574A}" dt="2023-05-16T19:59:16.677" v="45" actId="20577"/>
          <ac:spMkLst>
            <pc:docMk/>
            <pc:sldMk cId="0" sldId="257"/>
            <ac:spMk id="3" creationId="{99B938C1-A4FB-E548-7D37-30B67B3965D4}"/>
          </ac:spMkLst>
        </pc:spChg>
      </pc:sldChg>
      <pc:sldChg chg="ord modNotes">
        <pc:chgData name="Juliette Patterson" userId="S::pattersj7@newpaltz.edu::5409ae04-96ab-4532-8d06-15ece7833f6d" providerId="AD" clId="Web-{CB846381-7154-424B-AE87-A0A7EF26574A}" dt="2023-05-16T20:08:06.861" v="118"/>
        <pc:sldMkLst>
          <pc:docMk/>
          <pc:sldMk cId="0" sldId="258"/>
        </pc:sldMkLst>
      </pc:sldChg>
      <pc:sldChg chg="modSp">
        <pc:chgData name="Juliette Patterson" userId="S::pattersj7@newpaltz.edu::5409ae04-96ab-4532-8d06-15ece7833f6d" providerId="AD" clId="Web-{CB846381-7154-424B-AE87-A0A7EF26574A}" dt="2023-05-16T20:12:26.469" v="156" actId="1076"/>
        <pc:sldMkLst>
          <pc:docMk/>
          <pc:sldMk cId="0" sldId="261"/>
        </pc:sldMkLst>
        <pc:spChg chg="mod">
          <ac:chgData name="Juliette Patterson" userId="S::pattersj7@newpaltz.edu::5409ae04-96ab-4532-8d06-15ece7833f6d" providerId="AD" clId="Web-{CB846381-7154-424B-AE87-A0A7EF26574A}" dt="2023-05-16T20:12:26.469" v="156" actId="1076"/>
          <ac:spMkLst>
            <pc:docMk/>
            <pc:sldMk cId="0" sldId="261"/>
            <ac:spMk id="3" creationId="{61182702-0F64-4591-FD35-10E3952A8319}"/>
          </ac:spMkLst>
        </pc:spChg>
        <pc:spChg chg="mod">
          <ac:chgData name="Juliette Patterson" userId="S::pattersj7@newpaltz.edu::5409ae04-96ab-4532-8d06-15ece7833f6d" providerId="AD" clId="Web-{CB846381-7154-424B-AE87-A0A7EF26574A}" dt="2023-05-16T20:12:05.437" v="152" actId="14100"/>
          <ac:spMkLst>
            <pc:docMk/>
            <pc:sldMk cId="0" sldId="261"/>
            <ac:spMk id="4" creationId="{CBA9AF31-786B-DB64-3B6A-00DF1EEE1978}"/>
          </ac:spMkLst>
        </pc:spChg>
        <pc:spChg chg="mod">
          <ac:chgData name="Juliette Patterson" userId="S::pattersj7@newpaltz.edu::5409ae04-96ab-4532-8d06-15ece7833f6d" providerId="AD" clId="Web-{CB846381-7154-424B-AE87-A0A7EF26574A}" dt="2023-05-16T20:11:59.264" v="150" actId="1076"/>
          <ac:spMkLst>
            <pc:docMk/>
            <pc:sldMk cId="0" sldId="261"/>
            <ac:spMk id="8" creationId="{FC88BC31-0783-C7CE-80ED-8E81D0FE471D}"/>
          </ac:spMkLst>
        </pc:spChg>
        <pc:picChg chg="mod">
          <ac:chgData name="Juliette Patterson" userId="S::pattersj7@newpaltz.edu::5409ae04-96ab-4532-8d06-15ece7833f6d" providerId="AD" clId="Web-{CB846381-7154-424B-AE87-A0A7EF26574A}" dt="2023-05-16T20:12:15.984" v="154" actId="1076"/>
          <ac:picMkLst>
            <pc:docMk/>
            <pc:sldMk cId="0" sldId="261"/>
            <ac:picMk id="5" creationId="{29A1E06B-7F67-451D-2BA1-2BB562A1EA70}"/>
          </ac:picMkLst>
        </pc:picChg>
        <pc:picChg chg="mod">
          <ac:chgData name="Juliette Patterson" userId="S::pattersj7@newpaltz.edu::5409ae04-96ab-4532-8d06-15ece7833f6d" providerId="AD" clId="Web-{CB846381-7154-424B-AE87-A0A7EF26574A}" dt="2023-05-16T20:12:17.734" v="155" actId="1076"/>
          <ac:picMkLst>
            <pc:docMk/>
            <pc:sldMk cId="0" sldId="261"/>
            <ac:picMk id="6" creationId="{49E85B69-4486-CCA1-3360-0B084798F987}"/>
          </ac:picMkLst>
        </pc:picChg>
      </pc:sldChg>
      <pc:sldChg chg="modNotes">
        <pc:chgData name="Juliette Patterson" userId="S::pattersj7@newpaltz.edu::5409ae04-96ab-4532-8d06-15ece7833f6d" providerId="AD" clId="Web-{CB846381-7154-424B-AE87-A0A7EF26574A}" dt="2023-05-16T20:00:39.978" v="63"/>
        <pc:sldMkLst>
          <pc:docMk/>
          <pc:sldMk cId="0" sldId="266"/>
        </pc:sldMkLst>
      </pc:sldChg>
      <pc:sldChg chg="modSp">
        <pc:chgData name="Juliette Patterson" userId="S::pattersj7@newpaltz.edu::5409ae04-96ab-4532-8d06-15ece7833f6d" providerId="AD" clId="Web-{CB846381-7154-424B-AE87-A0A7EF26574A}" dt="2023-05-16T19:53:57.441" v="9" actId="1076"/>
        <pc:sldMkLst>
          <pc:docMk/>
          <pc:sldMk cId="0" sldId="272"/>
        </pc:sldMkLst>
        <pc:spChg chg="mod">
          <ac:chgData name="Juliette Patterson" userId="S::pattersj7@newpaltz.edu::5409ae04-96ab-4532-8d06-15ece7833f6d" providerId="AD" clId="Web-{CB846381-7154-424B-AE87-A0A7EF26574A}" dt="2023-05-16T19:53:57.441" v="9" actId="1076"/>
          <ac:spMkLst>
            <pc:docMk/>
            <pc:sldMk cId="0" sldId="272"/>
            <ac:spMk id="2" creationId="{8813B9CB-9FB9-AE5B-EB0D-EE35C6F5CBBC}"/>
          </ac:spMkLst>
        </pc:spChg>
      </pc:sldChg>
      <pc:sldChg chg="modNotes">
        <pc:chgData name="Juliette Patterson" userId="S::pattersj7@newpaltz.edu::5409ae04-96ab-4532-8d06-15ece7833f6d" providerId="AD" clId="Web-{CB846381-7154-424B-AE87-A0A7EF26574A}" dt="2023-05-16T20:02:23.843" v="100"/>
        <pc:sldMkLst>
          <pc:docMk/>
          <pc:sldMk cId="0" sldId="273"/>
        </pc:sldMkLst>
      </pc:sldChg>
      <pc:sldChg chg="modNotes">
        <pc:chgData name="Juliette Patterson" userId="S::pattersj7@newpaltz.edu::5409ae04-96ab-4532-8d06-15ece7833f6d" providerId="AD" clId="Web-{CB846381-7154-424B-AE87-A0A7EF26574A}" dt="2023-05-16T20:27:34.314" v="162"/>
        <pc:sldMkLst>
          <pc:docMk/>
          <pc:sldMk cId="0" sldId="274"/>
        </pc:sldMkLst>
      </pc:sldChg>
      <pc:sldChg chg="modNotes">
        <pc:chgData name="Juliette Patterson" userId="S::pattersj7@newpaltz.edu::5409ae04-96ab-4532-8d06-15ece7833f6d" providerId="AD" clId="Web-{CB846381-7154-424B-AE87-A0A7EF26574A}" dt="2023-05-16T19:59:34.912" v="55"/>
        <pc:sldMkLst>
          <pc:docMk/>
          <pc:sldMk cId="0" sldId="276"/>
        </pc:sldMkLst>
      </pc:sldChg>
      <pc:sldChg chg="modNotes">
        <pc:chgData name="Juliette Patterson" userId="S::pattersj7@newpaltz.edu::5409ae04-96ab-4532-8d06-15ece7833f6d" providerId="AD" clId="Web-{CB846381-7154-424B-AE87-A0A7EF26574A}" dt="2023-05-16T20:02:03.061" v="95"/>
        <pc:sldMkLst>
          <pc:docMk/>
          <pc:sldMk cId="0" sldId="285"/>
        </pc:sldMkLst>
      </pc:sldChg>
      <pc:sldChg chg="modNotes">
        <pc:chgData name="Juliette Patterson" userId="S::pattersj7@newpaltz.edu::5409ae04-96ab-4532-8d06-15ece7833f6d" providerId="AD" clId="Web-{CB846381-7154-424B-AE87-A0A7EF26574A}" dt="2023-05-16T20:00:26.384" v="57"/>
        <pc:sldMkLst>
          <pc:docMk/>
          <pc:sldMk cId="3385337357" sldId="292"/>
        </pc:sldMkLst>
      </pc:sldChg>
      <pc:sldChg chg="modNotes">
        <pc:chgData name="Juliette Patterson" userId="S::pattersj7@newpaltz.edu::5409ae04-96ab-4532-8d06-15ece7833f6d" providerId="AD" clId="Web-{CB846381-7154-424B-AE87-A0A7EF26574A}" dt="2023-05-16T20:01:47.201" v="83"/>
        <pc:sldMkLst>
          <pc:docMk/>
          <pc:sldMk cId="528143053" sldId="293"/>
        </pc:sldMkLst>
      </pc:sldChg>
      <pc:sldChg chg="modNotes">
        <pc:chgData name="Juliette Patterson" userId="S::pattersj7@newpaltz.edu::5409ae04-96ab-4532-8d06-15ece7833f6d" providerId="AD" clId="Web-{CB846381-7154-424B-AE87-A0A7EF26574A}" dt="2023-05-16T20:02:27.797" v="105"/>
        <pc:sldMkLst>
          <pc:docMk/>
          <pc:sldMk cId="1723008940" sldId="294"/>
        </pc:sldMkLst>
      </pc:sldChg>
      <pc:sldChg chg="modNotes">
        <pc:chgData name="Juliette Patterson" userId="S::pattersj7@newpaltz.edu::5409ae04-96ab-4532-8d06-15ece7833f6d" providerId="AD" clId="Web-{CB846381-7154-424B-AE87-A0A7EF26574A}" dt="2023-05-16T20:01:40.294" v="76"/>
        <pc:sldMkLst>
          <pc:docMk/>
          <pc:sldMk cId="350185706" sldId="295"/>
        </pc:sldMkLst>
      </pc:sldChg>
      <pc:sldChg chg="modNotes">
        <pc:chgData name="Juliette Patterson" userId="S::pattersj7@newpaltz.edu::5409ae04-96ab-4532-8d06-15ece7833f6d" providerId="AD" clId="Web-{CB846381-7154-424B-AE87-A0A7EF26574A}" dt="2023-05-16T20:00:34.525" v="61"/>
        <pc:sldMkLst>
          <pc:docMk/>
          <pc:sldMk cId="3636180903" sldId="297"/>
        </pc:sldMkLst>
      </pc:sldChg>
    </pc:docChg>
  </pc:docChgLst>
  <pc:docChgLst>
    <pc:chgData name="Ryan Polonski" userId="S::polonskr1@newpaltz.edu::88edd75e-6f5c-4d2c-820e-a568ab2dc17f" providerId="AD" clId="Web-{55F6B02C-ED64-48C0-9F37-741D6B583153}"/>
    <pc:docChg chg="modSld">
      <pc:chgData name="Ryan Polonski" userId="S::polonskr1@newpaltz.edu::88edd75e-6f5c-4d2c-820e-a568ab2dc17f" providerId="AD" clId="Web-{55F6B02C-ED64-48C0-9F37-741D6B583153}" dt="2023-05-16T20:14:21.245" v="4" actId="20577"/>
      <pc:docMkLst>
        <pc:docMk/>
      </pc:docMkLst>
      <pc:sldChg chg="modSp">
        <pc:chgData name="Ryan Polonski" userId="S::polonskr1@newpaltz.edu::88edd75e-6f5c-4d2c-820e-a568ab2dc17f" providerId="AD" clId="Web-{55F6B02C-ED64-48C0-9F37-741D6B583153}" dt="2023-05-16T20:14:21.245" v="4" actId="20577"/>
        <pc:sldMkLst>
          <pc:docMk/>
          <pc:sldMk cId="3636180903" sldId="297"/>
        </pc:sldMkLst>
        <pc:spChg chg="mod">
          <ac:chgData name="Ryan Polonski" userId="S::polonskr1@newpaltz.edu::88edd75e-6f5c-4d2c-820e-a568ab2dc17f" providerId="AD" clId="Web-{55F6B02C-ED64-48C0-9F37-741D6B583153}" dt="2023-05-16T20:14:21.245" v="4" actId="20577"/>
          <ac:spMkLst>
            <pc:docMk/>
            <pc:sldMk cId="3636180903" sldId="297"/>
            <ac:spMk id="3" creationId="{E5712468-CD86-679F-E51A-3C4202A3EEA1}"/>
          </ac:spMkLst>
        </pc:spChg>
        <pc:picChg chg="mod">
          <ac:chgData name="Ryan Polonski" userId="S::polonskr1@newpaltz.edu::88edd75e-6f5c-4d2c-820e-a568ab2dc17f" providerId="AD" clId="Web-{55F6B02C-ED64-48C0-9F37-741D6B583153}" dt="2023-05-16T20:14:12.807" v="2" actId="1076"/>
          <ac:picMkLst>
            <pc:docMk/>
            <pc:sldMk cId="3636180903" sldId="297"/>
            <ac:picMk id="5" creationId="{1CAE8B3E-034B-2F42-7329-A84DB10BF282}"/>
          </ac:picMkLst>
        </pc:picChg>
      </pc:sldChg>
    </pc:docChg>
  </pc:docChgLst>
  <pc:docChgLst>
    <pc:chgData name="Nam Nhat Hoang Tran" userId="S::trann2@newpaltz.edu::c7136ced-85ed-4b19-994c-6c3f83ed7777" providerId="AD" clId="Web-{A1013F79-DFED-43BB-A56B-4423E701070F}"/>
    <pc:docChg chg="modSld">
      <pc:chgData name="Nam Nhat Hoang Tran" userId="S::trann2@newpaltz.edu::c7136ced-85ed-4b19-994c-6c3f83ed7777" providerId="AD" clId="Web-{A1013F79-DFED-43BB-A56B-4423E701070F}" dt="2023-05-15T20:01:19.589" v="0"/>
      <pc:docMkLst>
        <pc:docMk/>
      </pc:docMkLst>
      <pc:sldChg chg="addSp delSp modSp">
        <pc:chgData name="Nam Nhat Hoang Tran" userId="S::trann2@newpaltz.edu::c7136ced-85ed-4b19-994c-6c3f83ed7777" providerId="AD" clId="Web-{A1013F79-DFED-43BB-A56B-4423E701070F}" dt="2023-05-15T20:01:19.589" v="0"/>
        <pc:sldMkLst>
          <pc:docMk/>
          <pc:sldMk cId="0" sldId="269"/>
        </pc:sldMkLst>
        <pc:spChg chg="add mod">
          <ac:chgData name="Nam Nhat Hoang Tran" userId="S::trann2@newpaltz.edu::c7136ced-85ed-4b19-994c-6c3f83ed7777" providerId="AD" clId="Web-{A1013F79-DFED-43BB-A56B-4423E701070F}" dt="2023-05-15T20:01:19.589" v="0"/>
          <ac:spMkLst>
            <pc:docMk/>
            <pc:sldMk cId="0" sldId="269"/>
            <ac:spMk id="5" creationId="{375B7CE8-CA1F-23B5-5FCE-88D2DB900591}"/>
          </ac:spMkLst>
        </pc:spChg>
        <pc:picChg chg="del">
          <ac:chgData name="Nam Nhat Hoang Tran" userId="S::trann2@newpaltz.edu::c7136ced-85ed-4b19-994c-6c3f83ed7777" providerId="AD" clId="Web-{A1013F79-DFED-43BB-A56B-4423E701070F}" dt="2023-05-15T20:01:19.589" v="0"/>
          <ac:picMkLst>
            <pc:docMk/>
            <pc:sldMk cId="0" sldId="269"/>
            <ac:picMk id="4" creationId="{94193634-B15E-7EE1-6A30-9369111F0F28}"/>
          </ac:picMkLst>
        </pc:picChg>
      </pc:sldChg>
    </pc:docChg>
  </pc:docChgLst>
  <pc:docChgLst>
    <pc:chgData name="Juliette Patterson" userId="S::pattersj7@newpaltz.edu::5409ae04-96ab-4532-8d06-15ece7833f6d" providerId="AD" clId="Web-{2A28540F-669F-4643-87FB-CD4C233BFFD5}"/>
    <pc:docChg chg="modSld">
      <pc:chgData name="Juliette Patterson" userId="S::pattersj7@newpaltz.edu::5409ae04-96ab-4532-8d06-15ece7833f6d" providerId="AD" clId="Web-{2A28540F-669F-4643-87FB-CD4C233BFFD5}" dt="2023-05-15T21:32:27.704" v="7" actId="1076"/>
      <pc:docMkLst>
        <pc:docMk/>
      </pc:docMkLst>
      <pc:sldChg chg="modSp">
        <pc:chgData name="Juliette Patterson" userId="S::pattersj7@newpaltz.edu::5409ae04-96ab-4532-8d06-15ece7833f6d" providerId="AD" clId="Web-{2A28540F-669F-4643-87FB-CD4C233BFFD5}" dt="2023-05-15T21:27:17.723" v="3" actId="14100"/>
        <pc:sldMkLst>
          <pc:docMk/>
          <pc:sldMk cId="0" sldId="270"/>
        </pc:sldMkLst>
        <pc:spChg chg="mod">
          <ac:chgData name="Juliette Patterson" userId="S::pattersj7@newpaltz.edu::5409ae04-96ab-4532-8d06-15ece7833f6d" providerId="AD" clId="Web-{2A28540F-669F-4643-87FB-CD4C233BFFD5}" dt="2023-05-15T21:27:17.723" v="3" actId="14100"/>
          <ac:spMkLst>
            <pc:docMk/>
            <pc:sldMk cId="0" sldId="270"/>
            <ac:spMk id="2" creationId="{6B72FDFC-505A-58A7-15BB-E72E89CBD1BB}"/>
          </ac:spMkLst>
        </pc:spChg>
      </pc:sldChg>
      <pc:sldChg chg="modSp">
        <pc:chgData name="Juliette Patterson" userId="S::pattersj7@newpaltz.edu::5409ae04-96ab-4532-8d06-15ece7833f6d" providerId="AD" clId="Web-{2A28540F-669F-4643-87FB-CD4C233BFFD5}" dt="2023-05-15T21:32:27.704" v="7" actId="1076"/>
        <pc:sldMkLst>
          <pc:docMk/>
          <pc:sldMk cId="0" sldId="280"/>
        </pc:sldMkLst>
        <pc:spChg chg="mod">
          <ac:chgData name="Juliette Patterson" userId="S::pattersj7@newpaltz.edu::5409ae04-96ab-4532-8d06-15ece7833f6d" providerId="AD" clId="Web-{2A28540F-669F-4643-87FB-CD4C233BFFD5}" dt="2023-05-15T21:32:27.704" v="7" actId="1076"/>
          <ac:spMkLst>
            <pc:docMk/>
            <pc:sldMk cId="0" sldId="280"/>
            <ac:spMk id="7" creationId="{0494B549-154A-14A7-6A08-36573A893DD7}"/>
          </ac:spMkLst>
        </pc:spChg>
        <pc:spChg chg="mod">
          <ac:chgData name="Juliette Patterson" userId="S::pattersj7@newpaltz.edu::5409ae04-96ab-4532-8d06-15ece7833f6d" providerId="AD" clId="Web-{2A28540F-669F-4643-87FB-CD4C233BFFD5}" dt="2023-05-15T21:32:15.032" v="5" actId="1076"/>
          <ac:spMkLst>
            <pc:docMk/>
            <pc:sldMk cId="0" sldId="280"/>
            <ac:spMk id="8" creationId="{169725F0-46EC-749F-F9FB-B15B117B1FB5}"/>
          </ac:spMkLst>
        </pc:spChg>
        <pc:picChg chg="mod">
          <ac:chgData name="Juliette Patterson" userId="S::pattersj7@newpaltz.edu::5409ae04-96ab-4532-8d06-15ece7833f6d" providerId="AD" clId="Web-{2A28540F-669F-4643-87FB-CD4C233BFFD5}" dt="2023-05-15T21:32:17.375" v="6" actId="1076"/>
          <ac:picMkLst>
            <pc:docMk/>
            <pc:sldMk cId="0" sldId="280"/>
            <ac:picMk id="4" creationId="{AE0B8082-9595-613C-8542-3F43A09F06A0}"/>
          </ac:picMkLst>
        </pc:picChg>
        <pc:picChg chg="mod">
          <ac:chgData name="Juliette Patterson" userId="S::pattersj7@newpaltz.edu::5409ae04-96ab-4532-8d06-15ece7833f6d" providerId="AD" clId="Web-{2A28540F-669F-4643-87FB-CD4C233BFFD5}" dt="2023-05-15T21:32:05.922" v="4" actId="1076"/>
          <ac:picMkLst>
            <pc:docMk/>
            <pc:sldMk cId="0" sldId="280"/>
            <ac:picMk id="5" creationId="{48FAFFF4-A942-6525-7E72-928D6BB84B72}"/>
          </ac:picMkLst>
        </pc:picChg>
      </pc:sldChg>
    </pc:docChg>
  </pc:docChgLst>
  <pc:docChgLst>
    <pc:chgData name="Ryan Polonski" userId="S::polonskr1@newpaltz.edu::88edd75e-6f5c-4d2c-820e-a568ab2dc17f" providerId="AD" clId="Web-{88924AAA-6D24-495E-9C53-ED1E07B2A631}"/>
    <pc:docChg chg="addSld modSld sldOrd">
      <pc:chgData name="Ryan Polonski" userId="S::polonskr1@newpaltz.edu::88edd75e-6f5c-4d2c-820e-a568ab2dc17f" providerId="AD" clId="Web-{88924AAA-6D24-495E-9C53-ED1E07B2A631}" dt="2023-05-16T19:36:32.018" v="14" actId="20577"/>
      <pc:docMkLst>
        <pc:docMk/>
      </pc:docMkLst>
      <pc:sldChg chg="modSp new ord">
        <pc:chgData name="Ryan Polonski" userId="S::polonskr1@newpaltz.edu::88edd75e-6f5c-4d2c-820e-a568ab2dc17f" providerId="AD" clId="Web-{88924AAA-6D24-495E-9C53-ED1E07B2A631}" dt="2023-05-16T19:36:32.018" v="14" actId="20577"/>
        <pc:sldMkLst>
          <pc:docMk/>
          <pc:sldMk cId="44331551" sldId="298"/>
        </pc:sldMkLst>
        <pc:spChg chg="mod">
          <ac:chgData name="Ryan Polonski" userId="S::polonskr1@newpaltz.edu::88edd75e-6f5c-4d2c-820e-a568ab2dc17f" providerId="AD" clId="Web-{88924AAA-6D24-495E-9C53-ED1E07B2A631}" dt="2023-05-16T19:36:32.018" v="14" actId="20577"/>
          <ac:spMkLst>
            <pc:docMk/>
            <pc:sldMk cId="44331551" sldId="298"/>
            <ac:spMk id="2" creationId="{C29C9E02-F342-6C52-DBCF-BA9DF2D8C16B}"/>
          </ac:spMkLst>
        </pc:spChg>
      </pc:sldChg>
      <pc:sldChg chg="new ord">
        <pc:chgData name="Ryan Polonski" userId="S::polonskr1@newpaltz.edu::88edd75e-6f5c-4d2c-820e-a568ab2dc17f" providerId="AD" clId="Web-{88924AAA-6D24-495E-9C53-ED1E07B2A631}" dt="2023-05-16T19:35:53.876" v="3"/>
        <pc:sldMkLst>
          <pc:docMk/>
          <pc:sldMk cId="2489628952" sldId="299"/>
        </pc:sldMkLst>
      </pc:sldChg>
    </pc:docChg>
  </pc:docChgLst>
  <pc:docChgLst>
    <pc:chgData name="Nam Nhat Hoang Tran" userId="S::trann2@newpaltz.edu::c7136ced-85ed-4b19-994c-6c3f83ed7777" providerId="AD" clId="Web-{C77F5225-FD80-485D-BC2D-0C604B60EFF5}"/>
    <pc:docChg chg="addSld delSld modSld">
      <pc:chgData name="Nam Nhat Hoang Tran" userId="S::trann2@newpaltz.edu::c7136ced-85ed-4b19-994c-6c3f83ed7777" providerId="AD" clId="Web-{C77F5225-FD80-485D-BC2D-0C604B60EFF5}" dt="2023-05-16T16:16:04.726" v="311" actId="20577"/>
      <pc:docMkLst>
        <pc:docMk/>
      </pc:docMkLst>
      <pc:sldChg chg="modSp">
        <pc:chgData name="Nam Nhat Hoang Tran" userId="S::trann2@newpaltz.edu::c7136ced-85ed-4b19-994c-6c3f83ed7777" providerId="AD" clId="Web-{C77F5225-FD80-485D-BC2D-0C604B60EFF5}" dt="2023-05-16T16:03:06.162" v="266" actId="1076"/>
        <pc:sldMkLst>
          <pc:docMk/>
          <pc:sldMk cId="0" sldId="270"/>
        </pc:sldMkLst>
        <pc:picChg chg="mod">
          <ac:chgData name="Nam Nhat Hoang Tran" userId="S::trann2@newpaltz.edu::c7136ced-85ed-4b19-994c-6c3f83ed7777" providerId="AD" clId="Web-{C77F5225-FD80-485D-BC2D-0C604B60EFF5}" dt="2023-05-16T16:03:06.162" v="266" actId="1076"/>
          <ac:picMkLst>
            <pc:docMk/>
            <pc:sldMk cId="0" sldId="270"/>
            <ac:picMk id="3" creationId="{CB34D94A-E9FD-5177-D171-D11D248714C7}"/>
          </ac:picMkLst>
        </pc:picChg>
        <pc:picChg chg="mod">
          <ac:chgData name="Nam Nhat Hoang Tran" userId="S::trann2@newpaltz.edu::c7136ced-85ed-4b19-994c-6c3f83ed7777" providerId="AD" clId="Web-{C77F5225-FD80-485D-BC2D-0C604B60EFF5}" dt="2023-05-16T15:56:32.575" v="264" actId="1076"/>
          <ac:picMkLst>
            <pc:docMk/>
            <pc:sldMk cId="0" sldId="270"/>
            <ac:picMk id="12" creationId="{D7D8B455-A99A-346D-25D3-B736744C4626}"/>
          </ac:picMkLst>
        </pc:picChg>
      </pc:sldChg>
      <pc:sldChg chg="modSp">
        <pc:chgData name="Nam Nhat Hoang Tran" userId="S::trann2@newpaltz.edu::c7136ced-85ed-4b19-994c-6c3f83ed7777" providerId="AD" clId="Web-{C77F5225-FD80-485D-BC2D-0C604B60EFF5}" dt="2023-05-16T16:08:44.154" v="274" actId="1076"/>
        <pc:sldMkLst>
          <pc:docMk/>
          <pc:sldMk cId="0" sldId="273"/>
        </pc:sldMkLst>
        <pc:picChg chg="mod">
          <ac:chgData name="Nam Nhat Hoang Tran" userId="S::trann2@newpaltz.edu::c7136ced-85ed-4b19-994c-6c3f83ed7777" providerId="AD" clId="Web-{C77F5225-FD80-485D-BC2D-0C604B60EFF5}" dt="2023-05-16T16:08:44.154" v="274" actId="1076"/>
          <ac:picMkLst>
            <pc:docMk/>
            <pc:sldMk cId="0" sldId="273"/>
            <ac:picMk id="5" creationId="{3C70731A-1DA0-BF84-16D9-8A48ADA441FE}"/>
          </ac:picMkLst>
        </pc:picChg>
        <pc:picChg chg="mod">
          <ac:chgData name="Nam Nhat Hoang Tran" userId="S::trann2@newpaltz.edu::c7136ced-85ed-4b19-994c-6c3f83ed7777" providerId="AD" clId="Web-{C77F5225-FD80-485D-BC2D-0C604B60EFF5}" dt="2023-05-16T16:08:28.497" v="270" actId="1076"/>
          <ac:picMkLst>
            <pc:docMk/>
            <pc:sldMk cId="0" sldId="273"/>
            <ac:picMk id="7" creationId="{FA5F4841-7CB6-BECC-C8F9-C90521AE06B7}"/>
          </ac:picMkLst>
        </pc:picChg>
      </pc:sldChg>
      <pc:sldChg chg="del">
        <pc:chgData name="Nam Nhat Hoang Tran" userId="S::trann2@newpaltz.edu::c7136ced-85ed-4b19-994c-6c3f83ed7777" providerId="AD" clId="Web-{C77F5225-FD80-485D-BC2D-0C604B60EFF5}" dt="2023-05-16T15:56:17.872" v="263"/>
        <pc:sldMkLst>
          <pc:docMk/>
          <pc:sldMk cId="0" sldId="280"/>
        </pc:sldMkLst>
      </pc:sldChg>
      <pc:sldChg chg="addCm">
        <pc:chgData name="Nam Nhat Hoang Tran" userId="S::trann2@newpaltz.edu::c7136ced-85ed-4b19-994c-6c3f83ed7777" providerId="AD" clId="Web-{C77F5225-FD80-485D-BC2D-0C604B60EFF5}" dt="2023-05-16T16:11:43.173" v="275"/>
        <pc:sldMkLst>
          <pc:docMk/>
          <pc:sldMk cId="0" sldId="282"/>
        </pc:sldMkLst>
        <pc:extLst>
          <p:ext xmlns:p="http://schemas.openxmlformats.org/presentationml/2006/main" uri="{D6D511B9-2390-475A-947B-AFAB55BFBCF1}">
            <pc226:cmChg xmlns:pc226="http://schemas.microsoft.com/office/powerpoint/2022/06/main/command" chg="add">
              <pc226:chgData name="Nam Nhat Hoang Tran" userId="S::trann2@newpaltz.edu::c7136ced-85ed-4b19-994c-6c3f83ed7777" providerId="AD" clId="Web-{C77F5225-FD80-485D-BC2D-0C604B60EFF5}" dt="2023-05-16T16:11:43.173" v="275"/>
              <pc2:cmMkLst xmlns:pc2="http://schemas.microsoft.com/office/powerpoint/2019/9/main/command">
                <pc:docMk/>
                <pc:sldMk cId="0" sldId="282"/>
                <pc2:cmMk id="{663FF32A-A3E1-43FA-8D68-22074AF706EF}"/>
              </pc2:cmMkLst>
            </pc226:cmChg>
          </p:ext>
        </pc:extLst>
      </pc:sldChg>
      <pc:sldChg chg="modSp">
        <pc:chgData name="Nam Nhat Hoang Tran" userId="S::trann2@newpaltz.edu::c7136ced-85ed-4b19-994c-6c3f83ed7777" providerId="AD" clId="Web-{C77F5225-FD80-485D-BC2D-0C604B60EFF5}" dt="2023-05-16T15:56:12.528" v="262" actId="20577"/>
        <pc:sldMkLst>
          <pc:docMk/>
          <pc:sldMk cId="0" sldId="285"/>
        </pc:sldMkLst>
        <pc:spChg chg="mod">
          <ac:chgData name="Nam Nhat Hoang Tran" userId="S::trann2@newpaltz.edu::c7136ced-85ed-4b19-994c-6c3f83ed7777" providerId="AD" clId="Web-{C77F5225-FD80-485D-BC2D-0C604B60EFF5}" dt="2023-05-16T15:56:12.528" v="262" actId="20577"/>
          <ac:spMkLst>
            <pc:docMk/>
            <pc:sldMk cId="0" sldId="285"/>
            <ac:spMk id="3" creationId="{ED2F94AD-8164-D446-2A07-5F9469C9DECB}"/>
          </ac:spMkLst>
        </pc:spChg>
      </pc:sldChg>
      <pc:sldChg chg="modSp new">
        <pc:chgData name="Nam Nhat Hoang Tran" userId="S::trann2@newpaltz.edu::c7136ced-85ed-4b19-994c-6c3f83ed7777" providerId="AD" clId="Web-{C77F5225-FD80-485D-BC2D-0C604B60EFF5}" dt="2023-05-16T16:16:04.726" v="311" actId="20577"/>
        <pc:sldMkLst>
          <pc:docMk/>
          <pc:sldMk cId="3636180903" sldId="297"/>
        </pc:sldMkLst>
        <pc:spChg chg="mod">
          <ac:chgData name="Nam Nhat Hoang Tran" userId="S::trann2@newpaltz.edu::c7136ced-85ed-4b19-994c-6c3f83ed7777" providerId="AD" clId="Web-{C77F5225-FD80-485D-BC2D-0C604B60EFF5}" dt="2023-05-16T16:15:48.944" v="302" actId="20577"/>
          <ac:spMkLst>
            <pc:docMk/>
            <pc:sldMk cId="3636180903" sldId="297"/>
            <ac:spMk id="2" creationId="{A441303D-6B74-4DB0-66A8-ABCB6C02FB3E}"/>
          </ac:spMkLst>
        </pc:spChg>
        <pc:spChg chg="mod">
          <ac:chgData name="Nam Nhat Hoang Tran" userId="S::trann2@newpaltz.edu::c7136ced-85ed-4b19-994c-6c3f83ed7777" providerId="AD" clId="Web-{C77F5225-FD80-485D-BC2D-0C604B60EFF5}" dt="2023-05-16T16:16:04.726" v="311" actId="20577"/>
          <ac:spMkLst>
            <pc:docMk/>
            <pc:sldMk cId="3636180903" sldId="297"/>
            <ac:spMk id="3" creationId="{E5712468-CD86-679F-E51A-3C4202A3EEA1}"/>
          </ac:spMkLst>
        </pc:spChg>
      </pc:sldChg>
    </pc:docChg>
  </pc:docChgLst>
  <pc:docChgLst>
    <pc:chgData name="Nam Nhat Hoang Tran" userId="S::trann2@newpaltz.edu::c7136ced-85ed-4b19-994c-6c3f83ed7777" providerId="AD" clId="Web-{71C23BB6-34D9-4DC0-8724-2A2E3E2C3F7F}"/>
    <pc:docChg chg="modSld">
      <pc:chgData name="Nam Nhat Hoang Tran" userId="S::trann2@newpaltz.edu::c7136ced-85ed-4b19-994c-6c3f83ed7777" providerId="AD" clId="Web-{71C23BB6-34D9-4DC0-8724-2A2E3E2C3F7F}" dt="2023-05-16T20:35:04.095" v="23" actId="20577"/>
      <pc:docMkLst>
        <pc:docMk/>
      </pc:docMkLst>
      <pc:sldChg chg="modSp">
        <pc:chgData name="Nam Nhat Hoang Tran" userId="S::trann2@newpaltz.edu::c7136ced-85ed-4b19-994c-6c3f83ed7777" providerId="AD" clId="Web-{71C23BB6-34D9-4DC0-8724-2A2E3E2C3F7F}" dt="2023-05-16T20:35:04.095" v="23" actId="20577"/>
        <pc:sldMkLst>
          <pc:docMk/>
          <pc:sldMk cId="0" sldId="258"/>
        </pc:sldMkLst>
        <pc:spChg chg="mod">
          <ac:chgData name="Nam Nhat Hoang Tran" userId="S::trann2@newpaltz.edu::c7136ced-85ed-4b19-994c-6c3f83ed7777" providerId="AD" clId="Web-{71C23BB6-34D9-4DC0-8724-2A2E3E2C3F7F}" dt="2023-05-16T20:35:04.095" v="23" actId="20577"/>
          <ac:spMkLst>
            <pc:docMk/>
            <pc:sldMk cId="0" sldId="258"/>
            <ac:spMk id="3" creationId="{13F8E0F8-152C-229D-07E1-7C0005A42F3D}"/>
          </ac:spMkLst>
        </pc:spChg>
      </pc:sldChg>
      <pc:sldChg chg="modSp">
        <pc:chgData name="Nam Nhat Hoang Tran" userId="S::trann2@newpaltz.edu::c7136ced-85ed-4b19-994c-6c3f83ed7777" providerId="AD" clId="Web-{71C23BB6-34D9-4DC0-8724-2A2E3E2C3F7F}" dt="2023-05-16T20:31:57.064" v="20" actId="20577"/>
        <pc:sldMkLst>
          <pc:docMk/>
          <pc:sldMk cId="0" sldId="276"/>
        </pc:sldMkLst>
        <pc:spChg chg="mod">
          <ac:chgData name="Nam Nhat Hoang Tran" userId="S::trann2@newpaltz.edu::c7136ced-85ed-4b19-994c-6c3f83ed7777" providerId="AD" clId="Web-{71C23BB6-34D9-4DC0-8724-2A2E3E2C3F7F}" dt="2023-05-16T20:31:57.064" v="20" actId="20577"/>
          <ac:spMkLst>
            <pc:docMk/>
            <pc:sldMk cId="0" sldId="276"/>
            <ac:spMk id="3" creationId="{7752FE69-EFB3-A18D-ACC2-7B68C04A9CE1}"/>
          </ac:spMkLst>
        </pc:spChg>
      </pc:sldChg>
    </pc:docChg>
  </pc:docChgLst>
  <pc:docChgLst>
    <pc:chgData name="Ryan Polonski" userId="S::polonskr1@newpaltz.edu::88edd75e-6f5c-4d2c-820e-a568ab2dc17f" providerId="AD" clId="Web-{4D6A5CFD-8797-45C1-9F6F-12E6F65F97C2}"/>
    <pc:docChg chg="modSld">
      <pc:chgData name="Ryan Polonski" userId="S::polonskr1@newpaltz.edu::88edd75e-6f5c-4d2c-820e-a568ab2dc17f" providerId="AD" clId="Web-{4D6A5CFD-8797-45C1-9F6F-12E6F65F97C2}" dt="2023-05-16T19:46:35.348" v="58" actId="1076"/>
      <pc:docMkLst>
        <pc:docMk/>
      </pc:docMkLst>
      <pc:sldChg chg="addSp delSp modSp">
        <pc:chgData name="Ryan Polonski" userId="S::polonskr1@newpaltz.edu::88edd75e-6f5c-4d2c-820e-a568ab2dc17f" providerId="AD" clId="Web-{4D6A5CFD-8797-45C1-9F6F-12E6F65F97C2}" dt="2023-05-16T19:42:13.947" v="15" actId="14100"/>
        <pc:sldMkLst>
          <pc:docMk/>
          <pc:sldMk cId="44331551" sldId="298"/>
        </pc:sldMkLst>
        <pc:spChg chg="del">
          <ac:chgData name="Ryan Polonski" userId="S::polonskr1@newpaltz.edu::88edd75e-6f5c-4d2c-820e-a568ab2dc17f" providerId="AD" clId="Web-{4D6A5CFD-8797-45C1-9F6F-12E6F65F97C2}" dt="2023-05-16T19:40:52.788" v="0"/>
          <ac:spMkLst>
            <pc:docMk/>
            <pc:sldMk cId="44331551" sldId="298"/>
            <ac:spMk id="3" creationId="{C6A72F48-5825-4E25-28BE-DEFF1B19D3F4}"/>
          </ac:spMkLst>
        </pc:spChg>
        <pc:spChg chg="add del mod">
          <ac:chgData name="Ryan Polonski" userId="S::polonskr1@newpaltz.edu::88edd75e-6f5c-4d2c-820e-a568ab2dc17f" providerId="AD" clId="Web-{4D6A5CFD-8797-45C1-9F6F-12E6F65F97C2}" dt="2023-05-16T19:41:26.117" v="8"/>
          <ac:spMkLst>
            <pc:docMk/>
            <pc:sldMk cId="44331551" sldId="298"/>
            <ac:spMk id="7" creationId="{007F8D4F-A7AA-B2B5-B98C-52C19EC8B52A}"/>
          </ac:spMkLst>
        </pc:spChg>
        <pc:picChg chg="add del mod ord">
          <ac:chgData name="Ryan Polonski" userId="S::polonskr1@newpaltz.edu::88edd75e-6f5c-4d2c-820e-a568ab2dc17f" providerId="AD" clId="Web-{4D6A5CFD-8797-45C1-9F6F-12E6F65F97C2}" dt="2023-05-16T19:41:23.367" v="7"/>
          <ac:picMkLst>
            <pc:docMk/>
            <pc:sldMk cId="44331551" sldId="298"/>
            <ac:picMk id="5" creationId="{2B49B609-153C-8329-BE38-C2413866D5A7}"/>
          </ac:picMkLst>
        </pc:picChg>
        <pc:picChg chg="add mod ord">
          <ac:chgData name="Ryan Polonski" userId="S::polonskr1@newpaltz.edu::88edd75e-6f5c-4d2c-820e-a568ab2dc17f" providerId="AD" clId="Web-{4D6A5CFD-8797-45C1-9F6F-12E6F65F97C2}" dt="2023-05-16T19:42:13.947" v="15" actId="14100"/>
          <ac:picMkLst>
            <pc:docMk/>
            <pc:sldMk cId="44331551" sldId="298"/>
            <ac:picMk id="8" creationId="{39AC2E40-4210-FAD3-3FE5-63A01ACA6035}"/>
          </ac:picMkLst>
        </pc:picChg>
        <pc:picChg chg="add mod">
          <ac:chgData name="Ryan Polonski" userId="S::polonskr1@newpaltz.edu::88edd75e-6f5c-4d2c-820e-a568ab2dc17f" providerId="AD" clId="Web-{4D6A5CFD-8797-45C1-9F6F-12E6F65F97C2}" dt="2023-05-16T19:42:06.900" v="14" actId="14100"/>
          <ac:picMkLst>
            <pc:docMk/>
            <pc:sldMk cId="44331551" sldId="298"/>
            <ac:picMk id="9" creationId="{B21AEEDE-C42A-CD0D-0DCF-39F820FF837C}"/>
          </ac:picMkLst>
        </pc:picChg>
      </pc:sldChg>
      <pc:sldChg chg="addSp delSp modSp">
        <pc:chgData name="Ryan Polonski" userId="S::polonskr1@newpaltz.edu::88edd75e-6f5c-4d2c-820e-a568ab2dc17f" providerId="AD" clId="Web-{4D6A5CFD-8797-45C1-9F6F-12E6F65F97C2}" dt="2023-05-16T19:46:35.348" v="58" actId="1076"/>
        <pc:sldMkLst>
          <pc:docMk/>
          <pc:sldMk cId="2489628952" sldId="299"/>
        </pc:sldMkLst>
        <pc:spChg chg="mod">
          <ac:chgData name="Ryan Polonski" userId="S::polonskr1@newpaltz.edu::88edd75e-6f5c-4d2c-820e-a568ab2dc17f" providerId="AD" clId="Web-{4D6A5CFD-8797-45C1-9F6F-12E6F65F97C2}" dt="2023-05-16T19:42:23.369" v="22" actId="20577"/>
          <ac:spMkLst>
            <pc:docMk/>
            <pc:sldMk cId="2489628952" sldId="299"/>
            <ac:spMk id="2" creationId="{1C500F1A-385D-9B76-3D55-85E70DF62714}"/>
          </ac:spMkLst>
        </pc:spChg>
        <pc:spChg chg="del">
          <ac:chgData name="Ryan Polonski" userId="S::polonskr1@newpaltz.edu::88edd75e-6f5c-4d2c-820e-a568ab2dc17f" providerId="AD" clId="Web-{4D6A5CFD-8797-45C1-9F6F-12E6F65F97C2}" dt="2023-05-16T19:42:46.261" v="23"/>
          <ac:spMkLst>
            <pc:docMk/>
            <pc:sldMk cId="2489628952" sldId="299"/>
            <ac:spMk id="3" creationId="{CCF8CDD2-8012-ACE5-E838-CA98B571AEBA}"/>
          </ac:spMkLst>
        </pc:spChg>
        <pc:picChg chg="add mod ord">
          <ac:chgData name="Ryan Polonski" userId="S::polonskr1@newpaltz.edu::88edd75e-6f5c-4d2c-820e-a568ab2dc17f" providerId="AD" clId="Web-{4D6A5CFD-8797-45C1-9F6F-12E6F65F97C2}" dt="2023-05-16T19:46:31.582" v="56" actId="1076"/>
          <ac:picMkLst>
            <pc:docMk/>
            <pc:sldMk cId="2489628952" sldId="299"/>
            <ac:picMk id="5" creationId="{20E29AC1-152F-0E9E-027A-6444B33EBB63}"/>
          </ac:picMkLst>
        </pc:picChg>
        <pc:picChg chg="add mod">
          <ac:chgData name="Ryan Polonski" userId="S::polonskr1@newpaltz.edu::88edd75e-6f5c-4d2c-820e-a568ab2dc17f" providerId="AD" clId="Web-{4D6A5CFD-8797-45C1-9F6F-12E6F65F97C2}" dt="2023-05-16T19:46:33.285" v="57" actId="1076"/>
          <ac:picMkLst>
            <pc:docMk/>
            <pc:sldMk cId="2489628952" sldId="299"/>
            <ac:picMk id="6" creationId="{05D1366C-6146-D6FA-0A1D-5ADBFD5A533E}"/>
          </ac:picMkLst>
        </pc:picChg>
        <pc:picChg chg="add mod">
          <ac:chgData name="Ryan Polonski" userId="S::polonskr1@newpaltz.edu::88edd75e-6f5c-4d2c-820e-a568ab2dc17f" providerId="AD" clId="Web-{4D6A5CFD-8797-45C1-9F6F-12E6F65F97C2}" dt="2023-05-16T19:46:29.160" v="55" actId="1076"/>
          <ac:picMkLst>
            <pc:docMk/>
            <pc:sldMk cId="2489628952" sldId="299"/>
            <ac:picMk id="7" creationId="{89CCA162-EB6C-2C8F-926E-EEBC9EB0299B}"/>
          </ac:picMkLst>
        </pc:picChg>
        <pc:picChg chg="add mod">
          <ac:chgData name="Ryan Polonski" userId="S::polonskr1@newpaltz.edu::88edd75e-6f5c-4d2c-820e-a568ab2dc17f" providerId="AD" clId="Web-{4D6A5CFD-8797-45C1-9F6F-12E6F65F97C2}" dt="2023-05-16T19:46:35.348" v="58" actId="1076"/>
          <ac:picMkLst>
            <pc:docMk/>
            <pc:sldMk cId="2489628952" sldId="299"/>
            <ac:picMk id="8" creationId="{CCF7BEE7-BF1A-A68A-5517-14F5587446E8}"/>
          </ac:picMkLst>
        </pc:picChg>
      </pc:sldChg>
    </pc:docChg>
  </pc:docChgLst>
  <pc:docChgLst>
    <pc:chgData name="Nam Nhat Hoang Tran" userId="S::trann2@newpaltz.edu::c7136ced-85ed-4b19-994c-6c3f83ed7777" providerId="AD" clId="Web-{A7684D69-CEFE-40AB-AFC6-3701CE2CEE79}"/>
    <pc:docChg chg="mod addSld delSld modSld">
      <pc:chgData name="Nam Nhat Hoang Tran" userId="S::trann2@newpaltz.edu::c7136ced-85ed-4b19-994c-6c3f83ed7777" providerId="AD" clId="Web-{A7684D69-CEFE-40AB-AFC6-3701CE2CEE79}" dt="2023-05-16T15:25:27.604" v="144"/>
      <pc:docMkLst>
        <pc:docMk/>
      </pc:docMkLst>
      <pc:sldChg chg="addSp delSp modSp add del addCm">
        <pc:chgData name="Nam Nhat Hoang Tran" userId="S::trann2@newpaltz.edu::c7136ced-85ed-4b19-994c-6c3f83ed7777" providerId="AD" clId="Web-{A7684D69-CEFE-40AB-AFC6-3701CE2CEE79}" dt="2023-05-16T15:24:06.255" v="138"/>
        <pc:sldMkLst>
          <pc:docMk/>
          <pc:sldMk cId="0" sldId="270"/>
        </pc:sldMkLst>
        <pc:spChg chg="add del mod">
          <ac:chgData name="Nam Nhat Hoang Tran" userId="S::trann2@newpaltz.edu::c7136ced-85ed-4b19-994c-6c3f83ed7777" providerId="AD" clId="Web-{A7684D69-CEFE-40AB-AFC6-3701CE2CEE79}" dt="2023-05-16T15:16:11.349" v="127"/>
          <ac:spMkLst>
            <pc:docMk/>
            <pc:sldMk cId="0" sldId="270"/>
            <ac:spMk id="4" creationId="{82EEDA8E-8BBA-61D6-90C3-1D7971E99CAA}"/>
          </ac:spMkLst>
        </pc:spChg>
        <pc:picChg chg="add mod ord">
          <ac:chgData name="Nam Nhat Hoang Tran" userId="S::trann2@newpaltz.edu::c7136ced-85ed-4b19-994c-6c3f83ed7777" providerId="AD" clId="Web-{A7684D69-CEFE-40AB-AFC6-3701CE2CEE79}" dt="2023-05-16T15:23:39.190" v="136" actId="1076"/>
          <ac:picMkLst>
            <pc:docMk/>
            <pc:sldMk cId="0" sldId="270"/>
            <ac:picMk id="5" creationId="{757078E7-34F3-E6F7-C380-7163A7AE3A2A}"/>
          </ac:picMkLst>
        </pc:picChg>
        <pc:picChg chg="add mod">
          <ac:chgData name="Nam Nhat Hoang Tran" userId="S::trann2@newpaltz.edu::c7136ced-85ed-4b19-994c-6c3f83ed7777" providerId="AD" clId="Web-{A7684D69-CEFE-40AB-AFC6-3701CE2CEE79}" dt="2023-05-16T15:23:37.534" v="135" actId="14100"/>
          <ac:picMkLst>
            <pc:docMk/>
            <pc:sldMk cId="0" sldId="270"/>
            <ac:picMk id="8" creationId="{C9DAA2A0-F48B-3FC3-ED06-33BCB915B0D2}"/>
          </ac:picMkLst>
        </pc:picChg>
        <pc:picChg chg="del">
          <ac:chgData name="Nam Nhat Hoang Tran" userId="S::trann2@newpaltz.edu::c7136ced-85ed-4b19-994c-6c3f83ed7777" providerId="AD" clId="Web-{A7684D69-CEFE-40AB-AFC6-3701CE2CEE79}" dt="2023-05-16T15:16:09.505" v="126"/>
          <ac:picMkLst>
            <pc:docMk/>
            <pc:sldMk cId="0" sldId="270"/>
            <ac:picMk id="9" creationId="{C51D0ABF-B9C9-DC46-D0A6-1E50316E7577}"/>
          </ac:picMkLst>
        </pc:picChg>
        <pc:extLst>
          <p:ext xmlns:p="http://schemas.openxmlformats.org/presentationml/2006/main" uri="{D6D511B9-2390-475A-947B-AFAB55BFBCF1}">
            <pc226:cmChg xmlns:pc226="http://schemas.microsoft.com/office/powerpoint/2022/06/main/command" chg="add">
              <pc226:chgData name="Nam Nhat Hoang Tran" userId="S::trann2@newpaltz.edu::c7136ced-85ed-4b19-994c-6c3f83ed7777" providerId="AD" clId="Web-{A7684D69-CEFE-40AB-AFC6-3701CE2CEE79}" dt="2023-05-16T15:24:06.255" v="138"/>
              <pc2:cmMkLst xmlns:pc2="http://schemas.microsoft.com/office/powerpoint/2019/9/main/command">
                <pc:docMk/>
                <pc:sldMk cId="0" sldId="270"/>
                <pc2:cmMk id="{A602EB00-9472-4445-9CF8-3D2EFE82A49A}"/>
              </pc2:cmMkLst>
            </pc226:cmChg>
          </p:ext>
        </pc:extLst>
      </pc:sldChg>
      <pc:sldChg chg="addSp delSp modSp">
        <pc:chgData name="Nam Nhat Hoang Tran" userId="S::trann2@newpaltz.edu::c7136ced-85ed-4b19-994c-6c3f83ed7777" providerId="AD" clId="Web-{A7684D69-CEFE-40AB-AFC6-3701CE2CEE79}" dt="2023-05-16T15:15:27.612" v="125" actId="1076"/>
        <pc:sldMkLst>
          <pc:docMk/>
          <pc:sldMk cId="0" sldId="272"/>
        </pc:sldMkLst>
        <pc:spChg chg="add del mod">
          <ac:chgData name="Nam Nhat Hoang Tran" userId="S::trann2@newpaltz.edu::c7136ced-85ed-4b19-994c-6c3f83ed7777" providerId="AD" clId="Web-{A7684D69-CEFE-40AB-AFC6-3701CE2CEE79}" dt="2023-05-16T15:15:25.315" v="124"/>
          <ac:spMkLst>
            <pc:docMk/>
            <pc:sldMk cId="0" sldId="272"/>
            <ac:spMk id="5" creationId="{CEC603F0-F93C-494A-4DE6-EA936F556344}"/>
          </ac:spMkLst>
        </pc:spChg>
        <pc:picChg chg="del mod">
          <ac:chgData name="Nam Nhat Hoang Tran" userId="S::trann2@newpaltz.edu::c7136ced-85ed-4b19-994c-6c3f83ed7777" providerId="AD" clId="Web-{A7684D69-CEFE-40AB-AFC6-3701CE2CEE79}" dt="2023-05-16T15:15:23.486" v="123"/>
          <ac:picMkLst>
            <pc:docMk/>
            <pc:sldMk cId="0" sldId="272"/>
            <ac:picMk id="4" creationId="{3811F4AD-8414-18B2-DCD1-1CF8DE8D57B4}"/>
          </ac:picMkLst>
        </pc:picChg>
        <pc:picChg chg="add mod ord">
          <ac:chgData name="Nam Nhat Hoang Tran" userId="S::trann2@newpaltz.edu::c7136ced-85ed-4b19-994c-6c3f83ed7777" providerId="AD" clId="Web-{A7684D69-CEFE-40AB-AFC6-3701CE2CEE79}" dt="2023-05-16T15:15:27.612" v="125" actId="1076"/>
          <ac:picMkLst>
            <pc:docMk/>
            <pc:sldMk cId="0" sldId="272"/>
            <ac:picMk id="7" creationId="{F71B7A52-538D-B5CD-F3D1-8B6956CC37D1}"/>
          </ac:picMkLst>
        </pc:picChg>
      </pc:sldChg>
      <pc:sldChg chg="addSp modSp addCm modCm">
        <pc:chgData name="Nam Nhat Hoang Tran" userId="S::trann2@newpaltz.edu::c7136ced-85ed-4b19-994c-6c3f83ed7777" providerId="AD" clId="Web-{A7684D69-CEFE-40AB-AFC6-3701CE2CEE79}" dt="2023-05-16T15:25:27.604" v="144"/>
        <pc:sldMkLst>
          <pc:docMk/>
          <pc:sldMk cId="0" sldId="273"/>
        </pc:sldMkLst>
        <pc:picChg chg="mod">
          <ac:chgData name="Nam Nhat Hoang Tran" userId="S::trann2@newpaltz.edu::c7136ced-85ed-4b19-994c-6c3f83ed7777" providerId="AD" clId="Web-{A7684D69-CEFE-40AB-AFC6-3701CE2CEE79}" dt="2023-05-16T15:24:47.242" v="141" actId="1076"/>
          <ac:picMkLst>
            <pc:docMk/>
            <pc:sldMk cId="0" sldId="273"/>
            <ac:picMk id="5" creationId="{3C70731A-1DA0-BF84-16D9-8A48ADA441FE}"/>
          </ac:picMkLst>
        </pc:picChg>
        <pc:picChg chg="add mod">
          <ac:chgData name="Nam Nhat Hoang Tran" userId="S::trann2@newpaltz.edu::c7136ced-85ed-4b19-994c-6c3f83ed7777" providerId="AD" clId="Web-{A7684D69-CEFE-40AB-AFC6-3701CE2CEE79}" dt="2023-05-16T15:24:49.507" v="142" actId="1076"/>
          <ac:picMkLst>
            <pc:docMk/>
            <pc:sldMk cId="0" sldId="273"/>
            <ac:picMk id="7" creationId="{8C2C6ECE-B9A5-874E-FA4C-A2349DBFECB1}"/>
          </ac:picMkLst>
        </pc:picChg>
        <pc:extLst>
          <p:ext xmlns:p="http://schemas.openxmlformats.org/presentationml/2006/main" uri="{D6D511B9-2390-475A-947B-AFAB55BFBCF1}">
            <pc226:cmChg xmlns:pc226="http://schemas.microsoft.com/office/powerpoint/2022/06/main/command" chg="add">
              <pc226:chgData name="Nam Nhat Hoang Tran" userId="S::trann2@newpaltz.edu::c7136ced-85ed-4b19-994c-6c3f83ed7777" providerId="AD" clId="Web-{A7684D69-CEFE-40AB-AFC6-3701CE2CEE79}" dt="2023-05-16T15:25:27.604" v="144"/>
              <pc2:cmMkLst xmlns:pc2="http://schemas.microsoft.com/office/powerpoint/2019/9/main/command">
                <pc:docMk/>
                <pc:sldMk cId="0" sldId="273"/>
                <pc2:cmMk id="{0F8C7C0F-2736-4F96-BFC0-62A6A224BC25}"/>
              </pc2:cmMkLst>
              <pc226:cmRplyChg chg="add">
                <pc226:chgData name="Nam Nhat Hoang Tran" userId="S::trann2@newpaltz.edu::c7136ced-85ed-4b19-994c-6c3f83ed7777" providerId="AD" clId="Web-{A7684D69-CEFE-40AB-AFC6-3701CE2CEE79}" dt="2023-05-16T15:25:27.604" v="144"/>
                <pc2:cmRplyMkLst xmlns:pc2="http://schemas.microsoft.com/office/powerpoint/2019/9/main/command">
                  <pc:docMk/>
                  <pc:sldMk cId="0" sldId="273"/>
                  <pc2:cmMk id="{0F8C7C0F-2736-4F96-BFC0-62A6A224BC25}"/>
                  <pc2:cmRplyMk id="{4745C532-2656-47DE-84D8-35C67D404E7E}"/>
                </pc2:cmRplyMkLst>
              </pc226:cmRplyChg>
            </pc226:cmChg>
          </p:ext>
        </pc:extLst>
      </pc:sldChg>
      <pc:sldChg chg="modNotes">
        <pc:chgData name="Nam Nhat Hoang Tran" userId="S::trann2@newpaltz.edu::c7136ced-85ed-4b19-994c-6c3f83ed7777" providerId="AD" clId="Web-{A7684D69-CEFE-40AB-AFC6-3701CE2CEE79}" dt="2023-05-16T14:59:52.598" v="118"/>
        <pc:sldMkLst>
          <pc:docMk/>
          <pc:sldMk cId="528143053" sldId="293"/>
        </pc:sldMkLst>
      </pc:sldChg>
    </pc:docChg>
  </pc:docChgLst>
  <pc:docChgLst>
    <pc:chgData name="Ryan Polonski" userId="S::polonskr1@newpaltz.edu::88edd75e-6f5c-4d2c-820e-a568ab2dc17f" providerId="AD" clId="Web-{3939925B-45F7-4F4B-ACD3-08AA852FC392}"/>
    <pc:docChg chg="modSld">
      <pc:chgData name="Ryan Polonski" userId="S::polonskr1@newpaltz.edu::88edd75e-6f5c-4d2c-820e-a568ab2dc17f" providerId="AD" clId="Web-{3939925B-45F7-4F4B-ACD3-08AA852FC392}" dt="2023-05-16T19:30:45.190" v="3" actId="14100"/>
      <pc:docMkLst>
        <pc:docMk/>
      </pc:docMkLst>
      <pc:sldChg chg="addSp delSp modSp">
        <pc:chgData name="Ryan Polonski" userId="S::polonskr1@newpaltz.edu::88edd75e-6f5c-4d2c-820e-a568ab2dc17f" providerId="AD" clId="Web-{3939925B-45F7-4F4B-ACD3-08AA852FC392}" dt="2023-05-16T19:30:45.190" v="3" actId="14100"/>
        <pc:sldMkLst>
          <pc:docMk/>
          <pc:sldMk cId="0" sldId="269"/>
        </pc:sldMkLst>
        <pc:spChg chg="del">
          <ac:chgData name="Ryan Polonski" userId="S::polonskr1@newpaltz.edu::88edd75e-6f5c-4d2c-820e-a568ab2dc17f" providerId="AD" clId="Web-{3939925B-45F7-4F4B-ACD3-08AA852FC392}" dt="2023-05-16T19:30:27.892" v="0"/>
          <ac:spMkLst>
            <pc:docMk/>
            <pc:sldMk cId="0" sldId="269"/>
            <ac:spMk id="5" creationId="{03783CE9-AECB-D483-129B-18F29737B875}"/>
          </ac:spMkLst>
        </pc:spChg>
        <pc:picChg chg="add mod ord">
          <ac:chgData name="Ryan Polonski" userId="S::polonskr1@newpaltz.edu::88edd75e-6f5c-4d2c-820e-a568ab2dc17f" providerId="AD" clId="Web-{3939925B-45F7-4F4B-ACD3-08AA852FC392}" dt="2023-05-16T19:30:45.190" v="3" actId="14100"/>
          <ac:picMkLst>
            <pc:docMk/>
            <pc:sldMk cId="0" sldId="269"/>
            <ac:picMk id="3" creationId="{EAE3F2BE-CBC0-1C86-1C4C-89AA02B1A781}"/>
          </ac:picMkLst>
        </pc:picChg>
      </pc:sldChg>
    </pc:docChg>
  </pc:docChgLst>
  <pc:docChgLst>
    <pc:chgData name="Nam Nhat Hoang Tran" userId="S::trann2@newpaltz.edu::c7136ced-85ed-4b19-994c-6c3f83ed7777" providerId="AD" clId="Web-{B76DB8EC-B8D4-483D-A60B-7412919582A4}"/>
    <pc:docChg chg="modSld">
      <pc:chgData name="Nam Nhat Hoang Tran" userId="S::trann2@newpaltz.edu::c7136ced-85ed-4b19-994c-6c3f83ed7777" providerId="AD" clId="Web-{B76DB8EC-B8D4-483D-A60B-7412919582A4}" dt="2023-05-16T16:21:18.700" v="4" actId="1076"/>
      <pc:docMkLst>
        <pc:docMk/>
      </pc:docMkLst>
      <pc:sldChg chg="addSp delSp modSp">
        <pc:chgData name="Nam Nhat Hoang Tran" userId="S::trann2@newpaltz.edu::c7136ced-85ed-4b19-994c-6c3f83ed7777" providerId="AD" clId="Web-{B76DB8EC-B8D4-483D-A60B-7412919582A4}" dt="2023-05-16T16:21:18.700" v="4" actId="1076"/>
        <pc:sldMkLst>
          <pc:docMk/>
          <pc:sldMk cId="3636180903" sldId="297"/>
        </pc:sldMkLst>
        <pc:picChg chg="add del mod">
          <ac:chgData name="Nam Nhat Hoang Tran" userId="S::trann2@newpaltz.edu::c7136ced-85ed-4b19-994c-6c3f83ed7777" providerId="AD" clId="Web-{B76DB8EC-B8D4-483D-A60B-7412919582A4}" dt="2023-05-16T16:21:07.356" v="2"/>
          <ac:picMkLst>
            <pc:docMk/>
            <pc:sldMk cId="3636180903" sldId="297"/>
            <ac:picMk id="5" creationId="{586F5372-E19A-D37F-7704-0C24F93896D0}"/>
          </ac:picMkLst>
        </pc:picChg>
        <pc:picChg chg="add mod">
          <ac:chgData name="Nam Nhat Hoang Tran" userId="S::trann2@newpaltz.edu::c7136ced-85ed-4b19-994c-6c3f83ed7777" providerId="AD" clId="Web-{B76DB8EC-B8D4-483D-A60B-7412919582A4}" dt="2023-05-16T16:21:18.700" v="4" actId="1076"/>
          <ac:picMkLst>
            <pc:docMk/>
            <pc:sldMk cId="3636180903" sldId="297"/>
            <ac:picMk id="6" creationId="{F32CDA69-450B-6709-24EF-E0E839268F7A}"/>
          </ac:picMkLst>
        </pc:picChg>
      </pc:sldChg>
    </pc:docChg>
  </pc:docChgLst>
</pc:chgInfo>
</file>

<file path=ppt/comments/modernComment_111_0.xml><?xml version="1.0" encoding="utf-8"?>
<p188:cmLst xmlns:a="http://schemas.openxmlformats.org/drawingml/2006/main" xmlns:r="http://schemas.openxmlformats.org/officeDocument/2006/relationships" xmlns:p188="http://schemas.microsoft.com/office/powerpoint/2018/8/main">
  <p188:cm id="{0F8C7C0F-2736-4F96-BFC0-62A6A224BC25}" authorId="{3D7CF5EA-CB5D-C911-39B3-A0FEC9296EC5}" status="resolved" created="2023-05-16T15:25:04.930" complete="100000">
    <pc:sldMkLst xmlns:pc="http://schemas.microsoft.com/office/powerpoint/2013/main/command">
      <pc:docMk/>
      <pc:sldMk cId="0" sldId="273"/>
    </pc:sldMkLst>
    <p188:replyLst>
      <p188:reply id="{4745C532-2656-47DE-84D8-35C67D404E7E}" authorId="{3D7CF5EA-CB5D-C911-39B3-A0FEC9296EC5}" created="2023-05-16T15:25:27.604">
        <p188:txBody>
          <a:bodyPr/>
          <a:lstStyle/>
          <a:p>
            <a:r>
              <a:rPr lang="en-US"/>
              <a:t>for batch_Sizes, dropout_Rates and hidden nodes</a:t>
            </a:r>
          </a:p>
        </p188:txBody>
      </p188:reply>
    </p188:replyLst>
    <p188:txBody>
      <a:bodyPr/>
      <a:lstStyle/>
      <a:p>
        <a:r>
          <a:rPr lang="en-US"/>
          <a:t>create a table for this as well</a:t>
        </a:r>
      </a:p>
    </p188:txBody>
  </p188:cm>
</p188:cmLst>
</file>

<file path=ppt/comments/modernComment_11A_0.xml><?xml version="1.0" encoding="utf-8"?>
<p188:cmLst xmlns:a="http://schemas.openxmlformats.org/drawingml/2006/main" xmlns:r="http://schemas.openxmlformats.org/officeDocument/2006/relationships" xmlns:p188="http://schemas.microsoft.com/office/powerpoint/2018/8/main">
  <p188:cm id="{663FF32A-A3E1-43FA-8D68-22074AF706EF}" authorId="{3D7CF5EA-CB5D-C911-39B3-A0FEC9296EC5}" status="resolved" created="2023-05-16T16:11:43.173" complete="100000">
    <pc:sldMkLst xmlns:pc="http://schemas.microsoft.com/office/powerpoint/2013/main/command">
      <pc:docMk/>
      <pc:sldMk cId="0" sldId="282"/>
    </pc:sldMkLst>
    <p188:txBody>
      <a:bodyPr/>
      <a:lstStyle/>
      <a:p>
        <a:r>
          <a:rPr lang="en-US"/>
          <a:t>we do need a slide for white noise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D879A-3E07-941C-8278-CE3E1484913A}"/>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A5838396-CF0C-FB9B-5220-ED843E5E5F8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CC746AED-3AA5-413E-B6BC-2398B517A1F0}" type="datetime1">
              <a:rPr lang="en-US"/>
              <a:pPr lvl="0"/>
              <a:t>5/16/2023</a:t>
            </a:fld>
            <a:endParaRPr lang="en-US"/>
          </a:p>
        </p:txBody>
      </p:sp>
      <p:sp>
        <p:nvSpPr>
          <p:cNvPr id="4" name="Slide Image Placeholder 3">
            <a:extLst>
              <a:ext uri="{FF2B5EF4-FFF2-40B4-BE49-F238E27FC236}">
                <a16:creationId xmlns:a16="http://schemas.microsoft.com/office/drawing/2014/main" id="{43E7C688-3CB6-DB05-C80C-1625C3C4176B}"/>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A741D30E-17F0-E55D-7D05-C47B80A0F56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9761DE1-CC86-BB9D-3013-5C8F499153B8}"/>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4F37D6D7-420E-480D-411A-5532D8AD380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79F80C5-FEBF-453A-9834-416AA75FB146}" type="slidenum">
              <a:t>‹#›</a:t>
            </a:fld>
            <a:endParaRPr lang="en-US"/>
          </a:p>
        </p:txBody>
      </p:sp>
    </p:spTree>
    <p:extLst>
      <p:ext uri="{BB962C8B-B14F-4D97-AF65-F5344CB8AC3E}">
        <p14:creationId xmlns:p14="http://schemas.microsoft.com/office/powerpoint/2010/main" val="3327517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20EDF-4F2A-EB04-04F5-5AD9C8851E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D40E786-4197-9E9C-7142-778E8BE392CB}"/>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4112DD17-13F9-1796-BA43-A782C180AEC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72D9C47-6D9B-490C-A3D3-F987E977B8A5}"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 Yaismin</a:t>
            </a:r>
          </a:p>
        </p:txBody>
      </p:sp>
      <p:sp>
        <p:nvSpPr>
          <p:cNvPr id="4" name="Slide Number Placeholder 3"/>
          <p:cNvSpPr>
            <a:spLocks noGrp="1"/>
          </p:cNvSpPr>
          <p:nvPr>
            <p:ph type="sldNum" sz="quarter" idx="5"/>
          </p:nvPr>
        </p:nvSpPr>
        <p:spPr/>
        <p:txBody>
          <a:bodyPr/>
          <a:lstStyle/>
          <a:p>
            <a:pPr lvl="0"/>
            <a:fld id="{679F80C5-FEBF-453A-9834-416AA75FB146}" type="slidenum">
              <a:rPr lang="en-US"/>
              <a:t>11</a:t>
            </a:fld>
            <a:endParaRPr lang="en-US"/>
          </a:p>
        </p:txBody>
      </p:sp>
    </p:spTree>
    <p:extLst>
      <p:ext uri="{BB962C8B-B14F-4D97-AF65-F5344CB8AC3E}">
        <p14:creationId xmlns:p14="http://schemas.microsoft.com/office/powerpoint/2010/main" val="365573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Ryan</a:t>
            </a:r>
          </a:p>
        </p:txBody>
      </p:sp>
      <p:sp>
        <p:nvSpPr>
          <p:cNvPr id="4" name="Slide Number Placeholder 3"/>
          <p:cNvSpPr>
            <a:spLocks noGrp="1"/>
          </p:cNvSpPr>
          <p:nvPr>
            <p:ph type="sldNum" sz="quarter" idx="5"/>
          </p:nvPr>
        </p:nvSpPr>
        <p:spPr/>
        <p:txBody>
          <a:bodyPr/>
          <a:lstStyle/>
          <a:p>
            <a:pPr lvl="0"/>
            <a:fld id="{679F80C5-FEBF-453A-9834-416AA75FB146}" type="slidenum">
              <a:rPr lang="en-US"/>
              <a:t>13</a:t>
            </a:fld>
            <a:endParaRPr lang="en-US"/>
          </a:p>
        </p:txBody>
      </p:sp>
    </p:spTree>
    <p:extLst>
      <p:ext uri="{BB962C8B-B14F-4D97-AF65-F5344CB8AC3E}">
        <p14:creationId xmlns:p14="http://schemas.microsoft.com/office/powerpoint/2010/main" val="157631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Ryan? </a:t>
            </a:r>
          </a:p>
          <a:p>
            <a:endParaRPr lang="en-US">
              <a:cs typeface="Calibri"/>
            </a:endParaRPr>
          </a:p>
          <a:p>
            <a:r>
              <a:rPr lang="en-US">
                <a:cs typeface="Calibri"/>
              </a:rPr>
              <a:t>ADF and KPSS are time test to analyze the stationarity of the data</a:t>
            </a:r>
          </a:p>
          <a:p>
            <a:r>
              <a:rPr lang="en-US">
                <a:cs typeface="Calibri"/>
              </a:rPr>
              <a:t>ADF is not always reliable, so even though the results proved to be stationary, we performed KPSS to ensure stationary. </a:t>
            </a:r>
          </a:p>
          <a:p>
            <a:endParaRPr lang="en-US">
              <a:cs typeface="Calibri"/>
            </a:endParaRPr>
          </a:p>
          <a:p>
            <a:r>
              <a:rPr lang="en-US">
                <a:cs typeface="Calibri"/>
              </a:rPr>
              <a:t>ADF:</a:t>
            </a:r>
          </a:p>
          <a:p>
            <a:r>
              <a:rPr lang="en-US">
                <a:cs typeface="Calibri"/>
              </a:rPr>
              <a:t>P-</a:t>
            </a:r>
            <a:r>
              <a:rPr lang="en-US" err="1">
                <a:cs typeface="Calibri"/>
              </a:rPr>
              <a:t>val</a:t>
            </a:r>
            <a:r>
              <a:rPr lang="en-US">
                <a:cs typeface="Calibri"/>
              </a:rPr>
              <a:t> &lt; 0.05</a:t>
            </a:r>
          </a:p>
          <a:p>
            <a:r>
              <a:rPr lang="en-US">
                <a:cs typeface="Calibri"/>
              </a:rPr>
              <a:t>Critical values &gt; ADF stats</a:t>
            </a:r>
          </a:p>
          <a:p>
            <a:endParaRPr lang="en-US">
              <a:cs typeface="Calibri"/>
            </a:endParaRPr>
          </a:p>
          <a:p>
            <a:r>
              <a:rPr lang="en-US">
                <a:cs typeface="Calibri"/>
              </a:rPr>
              <a:t>KPSS:</a:t>
            </a:r>
          </a:p>
          <a:p>
            <a:r>
              <a:rPr lang="en-US">
                <a:cs typeface="Calibri"/>
              </a:rPr>
              <a:t>P-</a:t>
            </a:r>
            <a:r>
              <a:rPr lang="en-US" err="1">
                <a:cs typeface="Calibri"/>
              </a:rPr>
              <a:t>val</a:t>
            </a:r>
            <a:r>
              <a:rPr lang="en-US">
                <a:cs typeface="Calibri"/>
              </a:rPr>
              <a:t> &lt; 0.05</a:t>
            </a:r>
          </a:p>
          <a:p>
            <a:r>
              <a:rPr lang="en-US">
                <a:cs typeface="Calibri"/>
              </a:rPr>
              <a:t>Critical values &gt; KPSS Stats</a:t>
            </a:r>
          </a:p>
          <a:p>
            <a:endParaRPr lang="en-US">
              <a:cs typeface="Calibri"/>
            </a:endParaRPr>
          </a:p>
        </p:txBody>
      </p:sp>
      <p:sp>
        <p:nvSpPr>
          <p:cNvPr id="4" name="Slide Number Placeholder 3"/>
          <p:cNvSpPr>
            <a:spLocks noGrp="1"/>
          </p:cNvSpPr>
          <p:nvPr>
            <p:ph type="sldNum" sz="quarter" idx="5"/>
          </p:nvPr>
        </p:nvSpPr>
        <p:spPr/>
        <p:txBody>
          <a:bodyPr/>
          <a:lstStyle/>
          <a:p>
            <a:pPr lvl="0"/>
            <a:fld id="{679F80C5-FEBF-453A-9834-416AA75FB146}" type="slidenum">
              <a:rPr lang="en-US"/>
              <a:t>14</a:t>
            </a:fld>
            <a:endParaRPr lang="en-US"/>
          </a:p>
        </p:txBody>
      </p:sp>
    </p:spTree>
    <p:extLst>
      <p:ext uri="{BB962C8B-B14F-4D97-AF65-F5344CB8AC3E}">
        <p14:creationId xmlns:p14="http://schemas.microsoft.com/office/powerpoint/2010/main" val="2753525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Nam</a:t>
            </a:r>
          </a:p>
        </p:txBody>
      </p:sp>
      <p:sp>
        <p:nvSpPr>
          <p:cNvPr id="4" name="Slide Number Placeholder 3"/>
          <p:cNvSpPr>
            <a:spLocks noGrp="1"/>
          </p:cNvSpPr>
          <p:nvPr>
            <p:ph type="sldNum" sz="quarter" idx="5"/>
          </p:nvPr>
        </p:nvSpPr>
        <p:spPr/>
        <p:txBody>
          <a:bodyPr/>
          <a:lstStyle/>
          <a:p>
            <a:pPr lvl="0"/>
            <a:fld id="{679F80C5-FEBF-453A-9834-416AA75FB146}" type="slidenum">
              <a:rPr lang="en-US"/>
              <a:t>16</a:t>
            </a:fld>
            <a:endParaRPr lang="en-US"/>
          </a:p>
        </p:txBody>
      </p:sp>
    </p:spTree>
    <p:extLst>
      <p:ext uri="{BB962C8B-B14F-4D97-AF65-F5344CB8AC3E}">
        <p14:creationId xmlns:p14="http://schemas.microsoft.com/office/powerpoint/2010/main" val="278239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Nam</a:t>
            </a:r>
          </a:p>
          <a:p>
            <a:endParaRPr lang="en-US">
              <a:cs typeface="Calibri"/>
            </a:endParaRPr>
          </a:p>
          <a:p>
            <a:r>
              <a:rPr lang="en-US">
                <a:cs typeface="Calibri"/>
              </a:rPr>
              <a:t>Cited article</a:t>
            </a:r>
          </a:p>
        </p:txBody>
      </p:sp>
      <p:sp>
        <p:nvSpPr>
          <p:cNvPr id="4" name="Slide Number Placeholder 3"/>
          <p:cNvSpPr>
            <a:spLocks noGrp="1"/>
          </p:cNvSpPr>
          <p:nvPr>
            <p:ph type="sldNum" sz="quarter" idx="5"/>
          </p:nvPr>
        </p:nvSpPr>
        <p:spPr/>
        <p:txBody>
          <a:bodyPr/>
          <a:lstStyle/>
          <a:p>
            <a:pPr lvl="0"/>
            <a:fld id="{679F80C5-FEBF-453A-9834-416AA75FB146}" type="slidenum">
              <a:rPr lang="en-US"/>
              <a:t>17</a:t>
            </a:fld>
            <a:endParaRPr lang="en-US"/>
          </a:p>
        </p:txBody>
      </p:sp>
    </p:spTree>
    <p:extLst>
      <p:ext uri="{BB962C8B-B14F-4D97-AF65-F5344CB8AC3E}">
        <p14:creationId xmlns:p14="http://schemas.microsoft.com/office/powerpoint/2010/main" val="68468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Nam</a:t>
            </a:r>
          </a:p>
        </p:txBody>
      </p:sp>
      <p:sp>
        <p:nvSpPr>
          <p:cNvPr id="4" name="Slide Number Placeholder 3"/>
          <p:cNvSpPr>
            <a:spLocks noGrp="1"/>
          </p:cNvSpPr>
          <p:nvPr>
            <p:ph type="sldNum" sz="quarter" idx="5"/>
          </p:nvPr>
        </p:nvSpPr>
        <p:spPr/>
        <p:txBody>
          <a:bodyPr/>
          <a:lstStyle/>
          <a:p>
            <a:pPr lvl="0"/>
            <a:fld id="{679F80C5-FEBF-453A-9834-416AA75FB146}" type="slidenum">
              <a:rPr lang="en-US"/>
              <a:t>18</a:t>
            </a:fld>
            <a:endParaRPr lang="en-US"/>
          </a:p>
        </p:txBody>
      </p:sp>
    </p:spTree>
    <p:extLst>
      <p:ext uri="{BB962C8B-B14F-4D97-AF65-F5344CB8AC3E}">
        <p14:creationId xmlns:p14="http://schemas.microsoft.com/office/powerpoint/2010/main" val="1356864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Nam</a:t>
            </a:r>
          </a:p>
          <a:p>
            <a:r>
              <a:rPr lang="en-US">
                <a:cs typeface="Calibri"/>
              </a:rPr>
              <a:t>Small timestep: already include label's lag, small dataset, curse of dimensionality. </a:t>
            </a:r>
            <a:endParaRPr lang="en-US"/>
          </a:p>
          <a:p>
            <a:r>
              <a:rPr lang="en-US">
                <a:cs typeface="Calibri"/>
              </a:rPr>
              <a:t>Early stopping, callbacks enabled. Loop through multiple batch sizes, hidden nodes, dropout rate and these resulted in the lowest </a:t>
            </a:r>
            <a:r>
              <a:rPr lang="en-US" err="1">
                <a:cs typeface="Calibri"/>
              </a:rPr>
              <a:t>mse</a:t>
            </a:r>
            <a:r>
              <a:rPr lang="en-US">
                <a:cs typeface="Calibri"/>
              </a:rPr>
              <a:t> on the validation data. </a:t>
            </a:r>
            <a:endParaRPr lang="en-US"/>
          </a:p>
          <a:p>
            <a:r>
              <a:rPr lang="en-US">
                <a:cs typeface="Calibri"/>
              </a:rPr>
              <a:t>Optimization: Adam</a:t>
            </a:r>
          </a:p>
          <a:p>
            <a:endParaRPr lang="en-US">
              <a:cs typeface="Calibri"/>
            </a:endParaRPr>
          </a:p>
        </p:txBody>
      </p:sp>
      <p:sp>
        <p:nvSpPr>
          <p:cNvPr id="4" name="Slide Number Placeholder 3"/>
          <p:cNvSpPr>
            <a:spLocks noGrp="1"/>
          </p:cNvSpPr>
          <p:nvPr>
            <p:ph type="sldNum" sz="quarter" idx="5"/>
          </p:nvPr>
        </p:nvSpPr>
        <p:spPr/>
        <p:txBody>
          <a:bodyPr/>
          <a:lstStyle/>
          <a:p>
            <a:pPr lvl="0"/>
            <a:fld id="{679F80C5-FEBF-453A-9834-416AA75FB146}" type="slidenum">
              <a:rPr lang="en-US"/>
              <a:t>19</a:t>
            </a:fld>
            <a:endParaRPr lang="en-US"/>
          </a:p>
        </p:txBody>
      </p:sp>
    </p:spTree>
    <p:extLst>
      <p:ext uri="{BB962C8B-B14F-4D97-AF65-F5344CB8AC3E}">
        <p14:creationId xmlns:p14="http://schemas.microsoft.com/office/powerpoint/2010/main" val="1429863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Nam</a:t>
            </a:r>
          </a:p>
          <a:p>
            <a:r>
              <a:rPr lang="en-US">
                <a:cs typeface="Calibri"/>
              </a:rPr>
              <a:t>Though we set the set epoch = 100 in the model's setting, the model stops the training process at around 80 epochs since after the </a:t>
            </a:r>
            <a:r>
              <a:rPr lang="en-US" err="1">
                <a:cs typeface="Calibri"/>
              </a:rPr>
              <a:t>mse</a:t>
            </a:r>
            <a:r>
              <a:rPr lang="en-US">
                <a:cs typeface="Calibri"/>
              </a:rPr>
              <a:t> stop showing improvement after 5 epochs</a:t>
            </a:r>
            <a:endParaRPr lang="en-US"/>
          </a:p>
        </p:txBody>
      </p:sp>
      <p:sp>
        <p:nvSpPr>
          <p:cNvPr id="4" name="Slide Number Placeholder 3"/>
          <p:cNvSpPr>
            <a:spLocks noGrp="1"/>
          </p:cNvSpPr>
          <p:nvPr>
            <p:ph type="sldNum" sz="quarter" idx="5"/>
          </p:nvPr>
        </p:nvSpPr>
        <p:spPr/>
        <p:txBody>
          <a:bodyPr/>
          <a:lstStyle/>
          <a:p>
            <a:pPr lvl="0"/>
            <a:fld id="{679F80C5-FEBF-453A-9834-416AA75FB146}" type="slidenum">
              <a:rPr lang="en-US"/>
              <a:t>20</a:t>
            </a:fld>
            <a:endParaRPr lang="en-US"/>
          </a:p>
        </p:txBody>
      </p:sp>
    </p:spTree>
    <p:extLst>
      <p:ext uri="{BB962C8B-B14F-4D97-AF65-F5344CB8AC3E}">
        <p14:creationId xmlns:p14="http://schemas.microsoft.com/office/powerpoint/2010/main" val="328053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Juliette</a:t>
            </a:r>
            <a:endParaRPr lang="en-US" err="1">
              <a:cs typeface="Calibri"/>
            </a:endParaRPr>
          </a:p>
        </p:txBody>
      </p:sp>
      <p:sp>
        <p:nvSpPr>
          <p:cNvPr id="4" name="Slide Number Placeholder 3"/>
          <p:cNvSpPr>
            <a:spLocks noGrp="1"/>
          </p:cNvSpPr>
          <p:nvPr>
            <p:ph type="sldNum" sz="quarter" idx="5"/>
          </p:nvPr>
        </p:nvSpPr>
        <p:spPr/>
        <p:txBody>
          <a:bodyPr/>
          <a:lstStyle/>
          <a:p>
            <a:pPr lvl="0"/>
            <a:fld id="{679F80C5-FEBF-453A-9834-416AA75FB146}" type="slidenum">
              <a:rPr lang="en-US"/>
              <a:t>22</a:t>
            </a:fld>
            <a:endParaRPr lang="en-US"/>
          </a:p>
        </p:txBody>
      </p:sp>
    </p:spTree>
    <p:extLst>
      <p:ext uri="{BB962C8B-B14F-4D97-AF65-F5344CB8AC3E}">
        <p14:creationId xmlns:p14="http://schemas.microsoft.com/office/powerpoint/2010/main" val="385790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Juliette</a:t>
            </a:r>
          </a:p>
          <a:p>
            <a:r>
              <a:rPr lang="en-US">
                <a:cs typeface="Calibri"/>
              </a:rPr>
              <a:t>RMSE and MAE scores are all lower than the </a:t>
            </a:r>
            <a:r>
              <a:rPr lang="en-US" err="1">
                <a:cs typeface="Calibri"/>
              </a:rPr>
              <a:t>sd</a:t>
            </a:r>
            <a:r>
              <a:rPr lang="en-US">
                <a:cs typeface="Calibri"/>
              </a:rPr>
              <a:t> of the corresponding dataset</a:t>
            </a:r>
            <a:endParaRPr lang="en-US"/>
          </a:p>
          <a:p>
            <a:r>
              <a:rPr lang="en-US">
                <a:cs typeface="Calibri"/>
              </a:rPr>
              <a:t>Including the label's lags help reduce RMSE on the train and validation data, but it does not generalize very well on the unseen data. For ARIMA models, all error terms are not statistically significant. </a:t>
            </a:r>
            <a:endParaRPr lang="en-US"/>
          </a:p>
        </p:txBody>
      </p:sp>
      <p:sp>
        <p:nvSpPr>
          <p:cNvPr id="4" name="Slide Number Placeholder 3"/>
          <p:cNvSpPr>
            <a:spLocks noGrp="1"/>
          </p:cNvSpPr>
          <p:nvPr>
            <p:ph type="sldNum" sz="quarter" idx="5"/>
          </p:nvPr>
        </p:nvSpPr>
        <p:spPr/>
        <p:txBody>
          <a:bodyPr/>
          <a:lstStyle/>
          <a:p>
            <a:pPr lvl="0"/>
            <a:fld id="{679F80C5-FEBF-453A-9834-416AA75FB146}" type="slidenum">
              <a:rPr lang="en-US"/>
              <a:t>23</a:t>
            </a:fld>
            <a:endParaRPr lang="en-US"/>
          </a:p>
        </p:txBody>
      </p:sp>
    </p:spTree>
    <p:extLst>
      <p:ext uri="{BB962C8B-B14F-4D97-AF65-F5344CB8AC3E}">
        <p14:creationId xmlns:p14="http://schemas.microsoft.com/office/powerpoint/2010/main" val="336263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7A0719-B966-0529-221A-42486BFC4B3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B6F83BD-910E-957B-FD47-CCE3B9ED9FC2}"/>
              </a:ext>
            </a:extLst>
          </p:cNvPr>
          <p:cNvSpPr txBox="1">
            <a:spLocks noGrp="1"/>
          </p:cNvSpPr>
          <p:nvPr>
            <p:ph type="body" sz="quarter" idx="1"/>
          </p:nvPr>
        </p:nvSpPr>
        <p:spPr/>
        <p:txBody>
          <a:bodyPr/>
          <a:lstStyle/>
          <a:p>
            <a:pPr>
              <a:buSzPct val="100000"/>
            </a:pPr>
            <a:r>
              <a:rPr lang="en-US">
                <a:cs typeface="Calibri"/>
              </a:rPr>
              <a:t>Nam</a:t>
            </a:r>
          </a:p>
          <a:p>
            <a:pPr marL="171450" lvl="0" indent="-171450">
              <a:buSzPct val="100000"/>
              <a:buChar char="-"/>
            </a:pPr>
            <a:r>
              <a:rPr lang="en-US"/>
              <a:t>CPI is used to measure inflation</a:t>
            </a:r>
            <a:endParaRPr lang="en-US">
              <a:cs typeface="Calibri"/>
            </a:endParaRPr>
          </a:p>
          <a:p>
            <a:pPr marL="171450" lvl="0" indent="-171450">
              <a:buSzPct val="100000"/>
              <a:buChar char="-"/>
            </a:pPr>
            <a:r>
              <a:rPr lang="en-US"/>
              <a:t>Answering question provides insight and info on inflation including trends, cause and effects</a:t>
            </a:r>
            <a:endParaRPr lang="en-US">
              <a:cs typeface="Calibri"/>
            </a:endParaRPr>
          </a:p>
          <a:p>
            <a:pPr marL="171450" lvl="0" indent="-171450">
              <a:buSzPct val="100000"/>
              <a:buChar char="-"/>
            </a:pPr>
            <a:r>
              <a:rPr lang="en-US"/>
              <a:t>CPI helps make informed decisions related to economy</a:t>
            </a:r>
            <a:endParaRPr lang="en-US">
              <a:cs typeface="Calibri"/>
            </a:endParaRPr>
          </a:p>
          <a:p>
            <a:pPr marL="171450" lvl="0" indent="-171450">
              <a:buSzPct val="100000"/>
              <a:buChar char="-"/>
            </a:pPr>
            <a:r>
              <a:rPr lang="en-US"/>
              <a:t>Financial Planning, Contracts, and Economic Policy</a:t>
            </a:r>
            <a:endParaRPr lang="en-US">
              <a:cs typeface="Calibri"/>
            </a:endParaRPr>
          </a:p>
          <a:p>
            <a:pPr marL="171450" lvl="0" indent="-171450">
              <a:buSzPct val="100000"/>
              <a:buChar char="-"/>
            </a:pPr>
            <a:r>
              <a:rPr lang="en-US"/>
              <a:t>Evaluate changes in COL and offers useful picture of inflation trends</a:t>
            </a:r>
            <a:endParaRPr lang="en-US">
              <a:cs typeface="Calibri"/>
            </a:endParaRPr>
          </a:p>
        </p:txBody>
      </p:sp>
      <p:sp>
        <p:nvSpPr>
          <p:cNvPr id="4" name="Slide Number Placeholder 3">
            <a:extLst>
              <a:ext uri="{FF2B5EF4-FFF2-40B4-BE49-F238E27FC236}">
                <a16:creationId xmlns:a16="http://schemas.microsoft.com/office/drawing/2014/main" id="{B3168DE7-E49F-0E94-9163-5251F04E2D9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D65E6F8-93E4-4642-B209-70790C1C3961}" type="slidenum">
              <a:t>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Nam</a:t>
            </a:r>
          </a:p>
        </p:txBody>
      </p:sp>
      <p:sp>
        <p:nvSpPr>
          <p:cNvPr id="4" name="Slide Number Placeholder 3"/>
          <p:cNvSpPr>
            <a:spLocks noGrp="1"/>
          </p:cNvSpPr>
          <p:nvPr>
            <p:ph type="sldNum" sz="quarter" idx="5"/>
          </p:nvPr>
        </p:nvSpPr>
        <p:spPr/>
        <p:txBody>
          <a:bodyPr/>
          <a:lstStyle/>
          <a:p>
            <a:pPr lvl="0"/>
            <a:fld id="{679F80C5-FEBF-453A-9834-416AA75FB146}" type="slidenum">
              <a:rPr lang="en-US"/>
              <a:t>24</a:t>
            </a:fld>
            <a:endParaRPr lang="en-US"/>
          </a:p>
        </p:txBody>
      </p:sp>
    </p:spTree>
    <p:extLst>
      <p:ext uri="{BB962C8B-B14F-4D97-AF65-F5344CB8AC3E}">
        <p14:creationId xmlns:p14="http://schemas.microsoft.com/office/powerpoint/2010/main" val="123806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err="1">
                <a:cs typeface="Calibri"/>
              </a:rPr>
              <a:t>Yaismin</a:t>
            </a:r>
            <a:r>
              <a:rPr lang="en-US">
                <a:cs typeface="Calibri"/>
              </a:rPr>
              <a:t>/Nam</a:t>
            </a:r>
          </a:p>
        </p:txBody>
      </p:sp>
      <p:sp>
        <p:nvSpPr>
          <p:cNvPr id="4" name="Slide Number Placeholder 3"/>
          <p:cNvSpPr>
            <a:spLocks noGrp="1"/>
          </p:cNvSpPr>
          <p:nvPr>
            <p:ph type="sldNum" sz="quarter" idx="5"/>
          </p:nvPr>
        </p:nvSpPr>
        <p:spPr/>
        <p:txBody>
          <a:bodyPr/>
          <a:lstStyle/>
          <a:p>
            <a:pPr lvl="0"/>
            <a:fld id="{679F80C5-FEBF-453A-9834-416AA75FB146}" type="slidenum">
              <a:rPr lang="en-US"/>
              <a:t>25</a:t>
            </a:fld>
            <a:endParaRPr lang="en-US"/>
          </a:p>
        </p:txBody>
      </p:sp>
    </p:spTree>
    <p:extLst>
      <p:ext uri="{BB962C8B-B14F-4D97-AF65-F5344CB8AC3E}">
        <p14:creationId xmlns:p14="http://schemas.microsoft.com/office/powerpoint/2010/main" val="382825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2755B7-EB46-B84F-FA63-6A75AE8F6EF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8A71134-7DF3-C665-011B-2AE89F1DF72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4082441D-EA62-9CED-8645-4D9AAB3A9B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FD1A7CB-C18E-4511-8828-FF10DDBD1260}"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13A67C-9714-8033-FE8C-D5B86C76BB0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4088E6-90E7-D910-A859-E4F7FFCE1E1F}"/>
              </a:ext>
            </a:extLst>
          </p:cNvPr>
          <p:cNvSpPr txBox="1">
            <a:spLocks noGrp="1"/>
          </p:cNvSpPr>
          <p:nvPr>
            <p:ph type="body" sz="quarter" idx="1"/>
          </p:nvPr>
        </p:nvSpPr>
        <p:spPr/>
        <p:txBody>
          <a:bodyPr/>
          <a:lstStyle/>
          <a:p>
            <a:r>
              <a:rPr lang="en-US">
                <a:cs typeface="Calibri"/>
              </a:rPr>
              <a:t>Juliette/Nam</a:t>
            </a:r>
            <a:endParaRPr lang="en-US"/>
          </a:p>
        </p:txBody>
      </p:sp>
      <p:sp>
        <p:nvSpPr>
          <p:cNvPr id="4" name="Slide Number Placeholder 3">
            <a:extLst>
              <a:ext uri="{FF2B5EF4-FFF2-40B4-BE49-F238E27FC236}">
                <a16:creationId xmlns:a16="http://schemas.microsoft.com/office/drawing/2014/main" id="{C89FADD0-43C8-9506-BFDC-D1E97D3A95A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981582E-F694-4659-97F1-73451B4A08BD}"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Juliette</a:t>
            </a:r>
          </a:p>
          <a:p>
            <a:r>
              <a:rPr lang="en-US">
                <a:cs typeface="Calibri"/>
              </a:rPr>
              <a:t>Ot = output; Tt = trend; St = Seasonal; Rt = Residuals; t = variable for a given time </a:t>
            </a:r>
          </a:p>
          <a:p>
            <a:endParaRPr lang="en-US">
              <a:cs typeface="Calibri"/>
            </a:endParaRPr>
          </a:p>
          <a:p>
            <a:r>
              <a:rPr lang="en-US">
                <a:cs typeface="Calibri"/>
              </a:rPr>
              <a:t>Seasonal component is insignificant, carries the least amount of weight</a:t>
            </a:r>
          </a:p>
          <a:p>
            <a:r>
              <a:rPr lang="en-US">
                <a:cs typeface="Calibri"/>
              </a:rPr>
              <a:t>Trend component is most significant</a:t>
            </a:r>
          </a:p>
          <a:p>
            <a:r>
              <a:rPr lang="en-US">
                <a:cs typeface="Calibri"/>
              </a:rPr>
              <a:t>Show the values of y-axis and how they have the most effect in the equation (there scale/values are largest)</a:t>
            </a:r>
          </a:p>
          <a:p>
            <a:endParaRPr lang="en-US">
              <a:cs typeface="Calibri"/>
            </a:endParaRPr>
          </a:p>
        </p:txBody>
      </p:sp>
      <p:sp>
        <p:nvSpPr>
          <p:cNvPr id="4" name="Slide Number Placeholder 3"/>
          <p:cNvSpPr>
            <a:spLocks noGrp="1"/>
          </p:cNvSpPr>
          <p:nvPr>
            <p:ph type="sldNum" sz="quarter" idx="5"/>
          </p:nvPr>
        </p:nvSpPr>
        <p:spPr/>
        <p:txBody>
          <a:bodyPr/>
          <a:lstStyle/>
          <a:p>
            <a:pPr lvl="0"/>
            <a:fld id="{679F80C5-FEBF-453A-9834-416AA75FB146}" type="slidenum">
              <a:rPr lang="en-US"/>
              <a:t>6</a:t>
            </a:fld>
            <a:endParaRPr lang="en-US"/>
          </a:p>
        </p:txBody>
      </p:sp>
    </p:spTree>
    <p:extLst>
      <p:ext uri="{BB962C8B-B14F-4D97-AF65-F5344CB8AC3E}">
        <p14:creationId xmlns:p14="http://schemas.microsoft.com/office/powerpoint/2010/main" val="316034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Juliette</a:t>
            </a:r>
          </a:p>
          <a:p>
            <a:endParaRPr lang="en-US">
              <a:cs typeface="Calibri"/>
            </a:endParaRPr>
          </a:p>
          <a:p>
            <a:r>
              <a:rPr lang="en-US">
                <a:cs typeface="Calibri"/>
              </a:rPr>
              <a:t>Shaded area represents significance level, values outside of the shaded area are significantly correlated with the label</a:t>
            </a:r>
          </a:p>
          <a:p>
            <a:endParaRPr lang="en-US">
              <a:cs typeface="Calibri"/>
            </a:endParaRPr>
          </a:p>
          <a:p>
            <a:r>
              <a:rPr lang="en-US">
                <a:cs typeface="Calibri"/>
              </a:rPr>
              <a:t>ACF: primarily used for MA component</a:t>
            </a:r>
          </a:p>
          <a:p>
            <a:pPr marL="171450" indent="-171450">
              <a:buFont typeface="Calibri"/>
              <a:buChar char="-"/>
            </a:pPr>
            <a:r>
              <a:rPr lang="en-US">
                <a:cs typeface="Calibri"/>
              </a:rPr>
              <a:t>first three lagged periods are significant</a:t>
            </a:r>
          </a:p>
          <a:p>
            <a:endParaRPr lang="en-US">
              <a:cs typeface="Calibri"/>
            </a:endParaRPr>
          </a:p>
          <a:p>
            <a:r>
              <a:rPr lang="en-US">
                <a:cs typeface="Calibri"/>
              </a:rPr>
              <a:t>PACF: primarily used for AR component</a:t>
            </a:r>
          </a:p>
          <a:p>
            <a:pPr marL="171450" indent="-171450">
              <a:buFont typeface="Calibri"/>
              <a:buChar char="-"/>
            </a:pPr>
            <a:r>
              <a:rPr lang="en-US">
                <a:cs typeface="Calibri"/>
              </a:rPr>
              <a:t>first four lagged periods are significant, nine, 22 – not significant because of the small size of the data.</a:t>
            </a:r>
          </a:p>
        </p:txBody>
      </p:sp>
      <p:sp>
        <p:nvSpPr>
          <p:cNvPr id="4" name="Slide Number Placeholder 3"/>
          <p:cNvSpPr>
            <a:spLocks noGrp="1"/>
          </p:cNvSpPr>
          <p:nvPr>
            <p:ph type="sldNum" sz="quarter" idx="5"/>
          </p:nvPr>
        </p:nvSpPr>
        <p:spPr/>
        <p:txBody>
          <a:bodyPr/>
          <a:lstStyle/>
          <a:p>
            <a:pPr lvl="0"/>
            <a:fld id="{679F80C5-FEBF-453A-9834-416AA75FB146}" type="slidenum">
              <a:rPr lang="en-US"/>
              <a:t>7</a:t>
            </a:fld>
            <a:endParaRPr lang="en-US"/>
          </a:p>
        </p:txBody>
      </p:sp>
    </p:spTree>
    <p:extLst>
      <p:ext uri="{BB962C8B-B14F-4D97-AF65-F5344CB8AC3E}">
        <p14:creationId xmlns:p14="http://schemas.microsoft.com/office/powerpoint/2010/main" val="5718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Juliette</a:t>
            </a:r>
          </a:p>
          <a:p>
            <a:endParaRPr lang="en-US">
              <a:cs typeface="Calibri"/>
            </a:endParaRPr>
          </a:p>
          <a:p>
            <a:r>
              <a:rPr lang="en-US">
                <a:cs typeface="Calibri"/>
              </a:rPr>
              <a:t>First-Order Diff:</a:t>
            </a:r>
          </a:p>
          <a:p>
            <a:pPr marL="171450" indent="-171450">
              <a:buFont typeface="Calibri"/>
              <a:buChar char="-"/>
            </a:pPr>
            <a:r>
              <a:rPr lang="en-US">
                <a:cs typeface="Calibri"/>
              </a:rPr>
              <a:t>Goal is to eliminate trends and patterns</a:t>
            </a:r>
          </a:p>
          <a:p>
            <a:pPr marL="171450" indent="-171450">
              <a:buFont typeface="Calibri"/>
              <a:buChar char="-"/>
            </a:pPr>
            <a:r>
              <a:rPr lang="en-US">
                <a:cs typeface="Calibri"/>
              </a:rPr>
              <a:t>Subtracting each data point from the one prior</a:t>
            </a:r>
          </a:p>
          <a:p>
            <a:pPr marL="171450" indent="-171450">
              <a:buFont typeface="Calibri"/>
              <a:buChar char="-"/>
            </a:pPr>
            <a:r>
              <a:rPr lang="en-US">
                <a:cs typeface="Calibri"/>
              </a:rPr>
              <a:t>First-order loses the first value</a:t>
            </a:r>
          </a:p>
          <a:p>
            <a:pPr marL="171450" indent="-171450">
              <a:buFont typeface="Calibri"/>
              <a:buChar char="-"/>
            </a:pPr>
            <a:r>
              <a:rPr lang="en-US">
                <a:cs typeface="Calibri"/>
              </a:rPr>
              <a:t>Second-order loses the first two values (must complete first order first) </a:t>
            </a:r>
          </a:p>
          <a:p>
            <a:pPr marL="171450" indent="-171450">
              <a:buFont typeface="Calibri"/>
              <a:buChar char="-"/>
            </a:pPr>
            <a:r>
              <a:rPr lang="en-US">
                <a:cs typeface="Calibri"/>
              </a:rPr>
              <a:t>These are the outputs of the differenced data</a:t>
            </a:r>
          </a:p>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pPr lvl="0"/>
            <a:fld id="{679F80C5-FEBF-453A-9834-416AA75FB146}" type="slidenum">
              <a:rPr lang="en-US"/>
              <a:t>8</a:t>
            </a:fld>
            <a:endParaRPr lang="en-US"/>
          </a:p>
        </p:txBody>
      </p:sp>
    </p:spTree>
    <p:extLst>
      <p:ext uri="{BB962C8B-B14F-4D97-AF65-F5344CB8AC3E}">
        <p14:creationId xmlns:p14="http://schemas.microsoft.com/office/powerpoint/2010/main" val="137089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Juliette</a:t>
            </a:r>
          </a:p>
          <a:p>
            <a:endParaRPr lang="en-US">
              <a:cs typeface="Calibri"/>
            </a:endParaRPr>
          </a:p>
          <a:p>
            <a:r>
              <a:rPr lang="en-US">
                <a:cs typeface="Calibri"/>
              </a:rPr>
              <a:t>Detrended data removes the trend component from the original data (subtract trend values from actual values)</a:t>
            </a:r>
          </a:p>
          <a:p>
            <a:r>
              <a:rPr lang="en-US">
                <a:cs typeface="Calibri"/>
              </a:rPr>
              <a:t>Used a period of six to smooth the data with a center moving average, therefore we lose six observations </a:t>
            </a:r>
          </a:p>
          <a:p>
            <a:endParaRPr lang="en-US">
              <a:cs typeface="Calibri"/>
            </a:endParaRPr>
          </a:p>
          <a:p>
            <a:r>
              <a:rPr lang="en-US">
                <a:cs typeface="Calibri"/>
              </a:rPr>
              <a:t>Further investigation:</a:t>
            </a:r>
          </a:p>
          <a:p>
            <a:r>
              <a:rPr lang="en-US">
                <a:cs typeface="Calibri"/>
              </a:rPr>
              <a:t>Rolling mean and </a:t>
            </a:r>
            <a:r>
              <a:rPr lang="en-US" err="1">
                <a:cs typeface="Calibri"/>
              </a:rPr>
              <a:t>sd</a:t>
            </a:r>
            <a:r>
              <a:rPr lang="en-US">
                <a:cs typeface="Calibri"/>
              </a:rPr>
              <a:t> of the detrended data and first-order were very unstable and not constant. Second order provided the best results in terms of mean and sd... move forward with that as our CPI label.</a:t>
            </a:r>
          </a:p>
        </p:txBody>
      </p:sp>
      <p:sp>
        <p:nvSpPr>
          <p:cNvPr id="4" name="Slide Number Placeholder 3"/>
          <p:cNvSpPr>
            <a:spLocks noGrp="1"/>
          </p:cNvSpPr>
          <p:nvPr>
            <p:ph type="sldNum" sz="quarter" idx="5"/>
          </p:nvPr>
        </p:nvSpPr>
        <p:spPr/>
        <p:txBody>
          <a:bodyPr/>
          <a:lstStyle/>
          <a:p>
            <a:pPr lvl="0"/>
            <a:fld id="{679F80C5-FEBF-453A-9834-416AA75FB146}" type="slidenum">
              <a:rPr lang="en-US"/>
              <a:t>9</a:t>
            </a:fld>
            <a:endParaRPr lang="en-US"/>
          </a:p>
        </p:txBody>
      </p:sp>
    </p:spTree>
    <p:extLst>
      <p:ext uri="{BB962C8B-B14F-4D97-AF65-F5344CB8AC3E}">
        <p14:creationId xmlns:p14="http://schemas.microsoft.com/office/powerpoint/2010/main" val="71514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spcBef>
                <a:spcPts val="1000"/>
              </a:spcBef>
            </a:pPr>
            <a:r>
              <a:rPr lang="en-US">
                <a:cs typeface="Calibri"/>
              </a:rPr>
              <a:t>Juliette</a:t>
            </a:r>
          </a:p>
          <a:p>
            <a:pPr marL="285750" indent="-285750">
              <a:spcBef>
                <a:spcPts val="1000"/>
              </a:spcBef>
              <a:buFont typeface="Arial"/>
              <a:buChar char="•"/>
            </a:pPr>
            <a:r>
              <a:rPr lang="en-US"/>
              <a:t>Transformed the predictors to first-order differencing</a:t>
            </a:r>
            <a:endParaRPr lang="en-US">
              <a:cs typeface="Calibri"/>
            </a:endParaRPr>
          </a:p>
          <a:p>
            <a:pPr marL="285750" indent="-285750">
              <a:spcBef>
                <a:spcPts val="1000"/>
              </a:spcBef>
              <a:buFont typeface="Arial"/>
              <a:buChar char="•"/>
            </a:pPr>
            <a:r>
              <a:rPr lang="en-US">
                <a:cs typeface="Calibri"/>
              </a:rPr>
              <a:t>Treated outliers with IQR approach (created an upper and lower bound) </a:t>
            </a:r>
            <a:endParaRPr lang="en-US"/>
          </a:p>
          <a:p>
            <a:pPr marL="285750" indent="-285750">
              <a:spcBef>
                <a:spcPts val="1000"/>
              </a:spcBef>
              <a:buFont typeface="Arial"/>
              <a:buChar char="•"/>
            </a:pPr>
            <a:r>
              <a:rPr lang="en-US"/>
              <a:t>Used min-max scaler technique to normalize predictors to a particular range</a:t>
            </a:r>
            <a:endParaRPr lang="en-US">
              <a:cs typeface="Calibri"/>
            </a:endParaRPr>
          </a:p>
          <a:p>
            <a:pPr marL="285750" indent="-285750">
              <a:spcBef>
                <a:spcPts val="1000"/>
              </a:spcBef>
              <a:buFont typeface="Arial"/>
              <a:buChar char="•"/>
            </a:pPr>
            <a:r>
              <a:rPr lang="en-US"/>
              <a:t>Min-max scaler uses minimum and maximum values of each respective predictor to scale data</a:t>
            </a:r>
          </a:p>
        </p:txBody>
      </p:sp>
      <p:sp>
        <p:nvSpPr>
          <p:cNvPr id="4" name="Slide Number Placeholder 3"/>
          <p:cNvSpPr>
            <a:spLocks noGrp="1"/>
          </p:cNvSpPr>
          <p:nvPr>
            <p:ph type="sldNum" sz="quarter" idx="5"/>
          </p:nvPr>
        </p:nvSpPr>
        <p:spPr/>
        <p:txBody>
          <a:bodyPr/>
          <a:lstStyle/>
          <a:p>
            <a:pPr lvl="0"/>
            <a:fld id="{679F80C5-FEBF-453A-9834-416AA75FB146}" type="slidenum">
              <a:rPr lang="en-US"/>
              <a:t>10</a:t>
            </a:fld>
            <a:endParaRPr lang="en-US"/>
          </a:p>
        </p:txBody>
      </p:sp>
    </p:spTree>
    <p:extLst>
      <p:ext uri="{BB962C8B-B14F-4D97-AF65-F5344CB8AC3E}">
        <p14:creationId xmlns:p14="http://schemas.microsoft.com/office/powerpoint/2010/main" val="395590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B809-F88E-E152-AECF-19B497F5F08B}"/>
              </a:ext>
            </a:extLst>
          </p:cNvPr>
          <p:cNvSpPr txBox="1">
            <a:spLocks noGrp="1"/>
          </p:cNvSpPr>
          <p:nvPr>
            <p:ph type="ctr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Subtitle 2">
            <a:extLst>
              <a:ext uri="{FF2B5EF4-FFF2-40B4-BE49-F238E27FC236}">
                <a16:creationId xmlns:a16="http://schemas.microsoft.com/office/drawing/2014/main" id="{611F6BC6-14BA-85EA-56AB-23A2BCEF614F}"/>
              </a:ext>
            </a:extLst>
          </p:cNvPr>
          <p:cNvSpPr txBox="1">
            <a:spLocks noGrp="1"/>
          </p:cNvSpPr>
          <p:nvPr>
            <p:ph type="subTitle" idx="1"/>
          </p:nvPr>
        </p:nvSpPr>
        <p:spPr>
          <a:xfrm>
            <a:off x="2695194" y="4352544"/>
            <a:ext cx="6801608" cy="1239889"/>
          </a:xfrm>
        </p:spPr>
        <p:txBody>
          <a:bodyPr anchorCtr="1"/>
          <a:lstStyle>
            <a:lvl1pPr marL="0" indent="0" algn="ctr">
              <a:buNone/>
              <a:defRPr sz="2000">
                <a:solidFill>
                  <a:srgbClr val="FFFFFF"/>
                </a:solidFill>
              </a:defRPr>
            </a:lvl1pPr>
          </a:lstStyle>
          <a:p>
            <a:pPr lvl="0"/>
            <a:r>
              <a:rPr lang="en-US"/>
              <a:t>Click to edit Master subtitle style</a:t>
            </a:r>
          </a:p>
        </p:txBody>
      </p:sp>
      <p:sp>
        <p:nvSpPr>
          <p:cNvPr id="4" name="Date Placeholder 6">
            <a:extLst>
              <a:ext uri="{FF2B5EF4-FFF2-40B4-BE49-F238E27FC236}">
                <a16:creationId xmlns:a16="http://schemas.microsoft.com/office/drawing/2014/main" id="{F178DB9C-B7D4-86C4-2C43-3C40C8A3B2DC}"/>
              </a:ext>
            </a:extLst>
          </p:cNvPr>
          <p:cNvSpPr txBox="1">
            <a:spLocks noGrp="1"/>
          </p:cNvSpPr>
          <p:nvPr>
            <p:ph type="dt" sz="half" idx="7"/>
          </p:nvPr>
        </p:nvSpPr>
        <p:spPr/>
        <p:txBody>
          <a:bodyPr/>
          <a:lstStyle>
            <a:lvl1pPr>
              <a:defRPr>
                <a:solidFill>
                  <a:srgbClr val="FFFFFF"/>
                </a:solidFill>
              </a:defRPr>
            </a:lvl1pPr>
          </a:lstStyle>
          <a:p>
            <a:pPr lvl="0"/>
            <a:fld id="{59AD1F84-4891-4330-ACDA-BB08520766E3}" type="datetime1">
              <a:rPr lang="en-US"/>
              <a:pPr lvl="0"/>
              <a:t>5/16/2023</a:t>
            </a:fld>
            <a:endParaRPr lang="en-US"/>
          </a:p>
        </p:txBody>
      </p:sp>
      <p:sp>
        <p:nvSpPr>
          <p:cNvPr id="5" name="Footer Placeholder 7">
            <a:extLst>
              <a:ext uri="{FF2B5EF4-FFF2-40B4-BE49-F238E27FC236}">
                <a16:creationId xmlns:a16="http://schemas.microsoft.com/office/drawing/2014/main" id="{2801542C-F4E1-BDA0-ED78-5F17CD628C74}"/>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773A6203-289B-63D9-CC5D-6E0628D13E30}"/>
              </a:ext>
            </a:extLst>
          </p:cNvPr>
          <p:cNvSpPr txBox="1">
            <a:spLocks noGrp="1"/>
          </p:cNvSpPr>
          <p:nvPr>
            <p:ph type="sldNum" sz="quarter" idx="8"/>
          </p:nvPr>
        </p:nvSpPr>
        <p:spPr/>
        <p:txBody>
          <a:bodyPr/>
          <a:lstStyle>
            <a:lvl1pPr>
              <a:defRPr/>
            </a:lvl1pPr>
          </a:lstStyle>
          <a:p>
            <a:pPr lvl="0"/>
            <a:fld id="{2CA5112D-80B8-4D92-A2A5-DE5593759B68}" type="slidenum">
              <a:t>‹#›</a:t>
            </a:fld>
            <a:endParaRPr lang="en-US"/>
          </a:p>
        </p:txBody>
      </p:sp>
    </p:spTree>
    <p:extLst>
      <p:ext uri="{BB962C8B-B14F-4D97-AF65-F5344CB8AC3E}">
        <p14:creationId xmlns:p14="http://schemas.microsoft.com/office/powerpoint/2010/main" val="38210374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D414-F7EE-4F60-B7FB-4E5641BE8EB5}"/>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CECF1F4-8D49-CA0F-02E5-C8C98F377C7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50735-F6B1-E96A-4B56-81D638EBC9FB}"/>
              </a:ext>
            </a:extLst>
          </p:cNvPr>
          <p:cNvSpPr txBox="1">
            <a:spLocks noGrp="1"/>
          </p:cNvSpPr>
          <p:nvPr>
            <p:ph type="dt" sz="half" idx="7"/>
          </p:nvPr>
        </p:nvSpPr>
        <p:spPr/>
        <p:txBody>
          <a:bodyPr/>
          <a:lstStyle>
            <a:lvl1pPr>
              <a:defRPr/>
            </a:lvl1pPr>
          </a:lstStyle>
          <a:p>
            <a:pPr lvl="0"/>
            <a:fld id="{1C351111-8C67-4B56-B2A2-216A6481F28F}" type="datetime1">
              <a:rPr lang="en-US"/>
              <a:pPr lvl="0"/>
              <a:t>5/16/2023</a:t>
            </a:fld>
            <a:endParaRPr lang="en-US"/>
          </a:p>
        </p:txBody>
      </p:sp>
      <p:sp>
        <p:nvSpPr>
          <p:cNvPr id="5" name="Footer Placeholder 4">
            <a:extLst>
              <a:ext uri="{FF2B5EF4-FFF2-40B4-BE49-F238E27FC236}">
                <a16:creationId xmlns:a16="http://schemas.microsoft.com/office/drawing/2014/main" id="{448812A8-181F-B788-3610-70DC414D5D5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3B9035F-14F6-E363-8382-42B99E319159}"/>
              </a:ext>
            </a:extLst>
          </p:cNvPr>
          <p:cNvSpPr txBox="1">
            <a:spLocks noGrp="1"/>
          </p:cNvSpPr>
          <p:nvPr>
            <p:ph type="sldNum" sz="quarter" idx="8"/>
          </p:nvPr>
        </p:nvSpPr>
        <p:spPr/>
        <p:txBody>
          <a:bodyPr/>
          <a:lstStyle>
            <a:lvl1pPr>
              <a:defRPr/>
            </a:lvl1pPr>
          </a:lstStyle>
          <a:p>
            <a:pPr lvl="0"/>
            <a:fld id="{12E5F6F2-6783-45E4-976D-2A0E1AEF9C5C}" type="slidenum">
              <a:t>‹#›</a:t>
            </a:fld>
            <a:endParaRPr lang="en-US"/>
          </a:p>
        </p:txBody>
      </p:sp>
    </p:spTree>
    <p:extLst>
      <p:ext uri="{BB962C8B-B14F-4D97-AF65-F5344CB8AC3E}">
        <p14:creationId xmlns:p14="http://schemas.microsoft.com/office/powerpoint/2010/main" val="23277853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D4AFB-EC73-A5E0-0EC2-D9381A200168}"/>
              </a:ext>
            </a:extLst>
          </p:cNvPr>
          <p:cNvSpPr txBox="1">
            <a:spLocks noGrp="1"/>
          </p:cNvSpPr>
          <p:nvPr>
            <p:ph type="title" orient="vert"/>
          </p:nvPr>
        </p:nvSpPr>
        <p:spPr>
          <a:xfrm>
            <a:off x="8653113" y="937259"/>
            <a:ext cx="1298603" cy="498348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419B7EF-AB71-652E-5FF6-6BD50491C858}"/>
              </a:ext>
            </a:extLst>
          </p:cNvPr>
          <p:cNvSpPr txBox="1">
            <a:spLocks noGrp="1"/>
          </p:cNvSpPr>
          <p:nvPr>
            <p:ph type="body" orient="vert" idx="1"/>
          </p:nvPr>
        </p:nvSpPr>
        <p:spPr>
          <a:xfrm>
            <a:off x="2231136" y="937259"/>
            <a:ext cx="6198489" cy="498348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38856-B5EB-5334-DD22-900854FCC9D7}"/>
              </a:ext>
            </a:extLst>
          </p:cNvPr>
          <p:cNvSpPr txBox="1">
            <a:spLocks noGrp="1"/>
          </p:cNvSpPr>
          <p:nvPr>
            <p:ph type="dt" sz="half" idx="7"/>
          </p:nvPr>
        </p:nvSpPr>
        <p:spPr/>
        <p:txBody>
          <a:bodyPr/>
          <a:lstStyle>
            <a:lvl1pPr>
              <a:defRPr/>
            </a:lvl1pPr>
          </a:lstStyle>
          <a:p>
            <a:pPr lvl="0"/>
            <a:fld id="{29E3D0BE-4760-4980-967F-7B0574C896F7}" type="datetime1">
              <a:rPr lang="en-US"/>
              <a:pPr lvl="0"/>
              <a:t>5/16/2023</a:t>
            </a:fld>
            <a:endParaRPr lang="en-US"/>
          </a:p>
        </p:txBody>
      </p:sp>
      <p:sp>
        <p:nvSpPr>
          <p:cNvPr id="5" name="Footer Placeholder 4">
            <a:extLst>
              <a:ext uri="{FF2B5EF4-FFF2-40B4-BE49-F238E27FC236}">
                <a16:creationId xmlns:a16="http://schemas.microsoft.com/office/drawing/2014/main" id="{20D73D3A-A8AF-470F-F624-8E1D68926B8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48639AC-143F-B7E5-6C2B-493987CFC03A}"/>
              </a:ext>
            </a:extLst>
          </p:cNvPr>
          <p:cNvSpPr txBox="1">
            <a:spLocks noGrp="1"/>
          </p:cNvSpPr>
          <p:nvPr>
            <p:ph type="sldNum" sz="quarter" idx="8"/>
          </p:nvPr>
        </p:nvSpPr>
        <p:spPr/>
        <p:txBody>
          <a:bodyPr/>
          <a:lstStyle>
            <a:lvl1pPr>
              <a:defRPr/>
            </a:lvl1pPr>
          </a:lstStyle>
          <a:p>
            <a:pPr lvl="0"/>
            <a:fld id="{6EB47D2B-C2E2-48C5-989A-4BD0598DBE68}" type="slidenum">
              <a:t>‹#›</a:t>
            </a:fld>
            <a:endParaRPr lang="en-US"/>
          </a:p>
        </p:txBody>
      </p:sp>
    </p:spTree>
    <p:extLst>
      <p:ext uri="{BB962C8B-B14F-4D97-AF65-F5344CB8AC3E}">
        <p14:creationId xmlns:p14="http://schemas.microsoft.com/office/powerpoint/2010/main" val="350973247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AF98-F99A-8D63-EB8D-F2B312A7E1A2}"/>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047DC6DC-BF5F-5301-3820-5D6A1443F09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8D9EBA9D-AAF7-B06A-C5FC-359D4E31B46D}"/>
              </a:ext>
            </a:extLst>
          </p:cNvPr>
          <p:cNvSpPr txBox="1">
            <a:spLocks noGrp="1"/>
          </p:cNvSpPr>
          <p:nvPr>
            <p:ph type="dt" sz="half" idx="7"/>
          </p:nvPr>
        </p:nvSpPr>
        <p:spPr/>
        <p:txBody>
          <a:bodyPr/>
          <a:lstStyle>
            <a:lvl1pPr>
              <a:defRPr/>
            </a:lvl1pPr>
          </a:lstStyle>
          <a:p>
            <a:pPr lvl="0"/>
            <a:fld id="{27FD491F-E1A3-45A6-AC94-4F411160CC17}" type="datetime1">
              <a:rPr lang="en-US"/>
              <a:pPr lvl="0"/>
              <a:t>5/16/2023</a:t>
            </a:fld>
            <a:endParaRPr lang="en-US"/>
          </a:p>
        </p:txBody>
      </p:sp>
      <p:sp>
        <p:nvSpPr>
          <p:cNvPr id="5" name="Footer Placeholder 7">
            <a:extLst>
              <a:ext uri="{FF2B5EF4-FFF2-40B4-BE49-F238E27FC236}">
                <a16:creationId xmlns:a16="http://schemas.microsoft.com/office/drawing/2014/main" id="{A4EE0B92-E4FF-1E97-F943-E25C68E74D77}"/>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99FED779-FA20-D9D1-E6C8-389E3E2F64C6}"/>
              </a:ext>
            </a:extLst>
          </p:cNvPr>
          <p:cNvSpPr txBox="1">
            <a:spLocks noGrp="1"/>
          </p:cNvSpPr>
          <p:nvPr>
            <p:ph type="sldNum" sz="quarter" idx="8"/>
          </p:nvPr>
        </p:nvSpPr>
        <p:spPr/>
        <p:txBody>
          <a:bodyPr/>
          <a:lstStyle>
            <a:lvl1pPr>
              <a:defRPr/>
            </a:lvl1pPr>
          </a:lstStyle>
          <a:p>
            <a:pPr lvl="0"/>
            <a:fld id="{EF25634F-3555-4C33-A621-5786D81453CA}" type="slidenum">
              <a:t>‹#›</a:t>
            </a:fld>
            <a:endParaRPr lang="en-US"/>
          </a:p>
        </p:txBody>
      </p:sp>
    </p:spTree>
    <p:extLst>
      <p:ext uri="{BB962C8B-B14F-4D97-AF65-F5344CB8AC3E}">
        <p14:creationId xmlns:p14="http://schemas.microsoft.com/office/powerpoint/2010/main" val="370095185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6A2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1106-6207-6F56-97CE-1B946B3232C9}"/>
              </a:ext>
            </a:extLst>
          </p:cNvPr>
          <p:cNvSpPr txBox="1">
            <a:spLocks noGrp="1"/>
          </p:cNvSpPr>
          <p:nvPr>
            <p:ph type="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Text Placeholder 2">
            <a:extLst>
              <a:ext uri="{FF2B5EF4-FFF2-40B4-BE49-F238E27FC236}">
                <a16:creationId xmlns:a16="http://schemas.microsoft.com/office/drawing/2014/main" id="{F44F97E0-863C-70E1-3280-79D2646FA5C0}"/>
              </a:ext>
            </a:extLst>
          </p:cNvPr>
          <p:cNvSpPr txBox="1">
            <a:spLocks noGrp="1"/>
          </p:cNvSpPr>
          <p:nvPr>
            <p:ph type="body" idx="1"/>
          </p:nvPr>
        </p:nvSpPr>
        <p:spPr>
          <a:xfrm>
            <a:off x="2695194" y="4352461"/>
            <a:ext cx="6801608" cy="1265081"/>
          </a:xfrm>
        </p:spPr>
        <p:txBody>
          <a:bodyPr anchorCtr="1"/>
          <a:lstStyle>
            <a:lvl1pPr marL="0" indent="0">
              <a:buNone/>
              <a:defRPr sz="2000">
                <a:solidFill>
                  <a:srgbClr val="FFFFFF"/>
                </a:solidFill>
              </a:defRPr>
            </a:lvl1pPr>
          </a:lstStyle>
          <a:p>
            <a:pPr lvl="0"/>
            <a:r>
              <a:rPr lang="en-US"/>
              <a:t>Click to edit Master text styles</a:t>
            </a:r>
          </a:p>
        </p:txBody>
      </p:sp>
      <p:sp>
        <p:nvSpPr>
          <p:cNvPr id="4" name="Date Placeholder 6">
            <a:extLst>
              <a:ext uri="{FF2B5EF4-FFF2-40B4-BE49-F238E27FC236}">
                <a16:creationId xmlns:a16="http://schemas.microsoft.com/office/drawing/2014/main" id="{1C62BCB6-9BBA-7B37-854C-8A1E654C696F}"/>
              </a:ext>
            </a:extLst>
          </p:cNvPr>
          <p:cNvSpPr txBox="1">
            <a:spLocks noGrp="1"/>
          </p:cNvSpPr>
          <p:nvPr>
            <p:ph type="dt" sz="half" idx="7"/>
          </p:nvPr>
        </p:nvSpPr>
        <p:spPr/>
        <p:txBody>
          <a:bodyPr/>
          <a:lstStyle>
            <a:lvl1pPr>
              <a:defRPr>
                <a:solidFill>
                  <a:srgbClr val="FFFFFF"/>
                </a:solidFill>
              </a:defRPr>
            </a:lvl1pPr>
          </a:lstStyle>
          <a:p>
            <a:pPr lvl="0"/>
            <a:fld id="{4093FCAF-36E3-4BBE-B3B8-B396AAB7C3B4}" type="datetime1">
              <a:rPr lang="en-US"/>
              <a:pPr lvl="0"/>
              <a:t>5/16/2023</a:t>
            </a:fld>
            <a:endParaRPr lang="en-US"/>
          </a:p>
        </p:txBody>
      </p:sp>
      <p:sp>
        <p:nvSpPr>
          <p:cNvPr id="5" name="Footer Placeholder 7">
            <a:extLst>
              <a:ext uri="{FF2B5EF4-FFF2-40B4-BE49-F238E27FC236}">
                <a16:creationId xmlns:a16="http://schemas.microsoft.com/office/drawing/2014/main" id="{236D9950-A264-F5DC-B553-5A89027AEE9A}"/>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63BB55EA-013E-A169-79AB-376948742028}"/>
              </a:ext>
            </a:extLst>
          </p:cNvPr>
          <p:cNvSpPr txBox="1">
            <a:spLocks noGrp="1"/>
          </p:cNvSpPr>
          <p:nvPr>
            <p:ph type="sldNum" sz="quarter" idx="8"/>
          </p:nvPr>
        </p:nvSpPr>
        <p:spPr/>
        <p:txBody>
          <a:bodyPr/>
          <a:lstStyle>
            <a:lvl1pPr>
              <a:defRPr/>
            </a:lvl1pPr>
          </a:lstStyle>
          <a:p>
            <a:pPr lvl="0"/>
            <a:fld id="{3A8CE317-E0BF-464B-B356-06030BAE9C4E}" type="slidenum">
              <a:t>‹#›</a:t>
            </a:fld>
            <a:endParaRPr lang="en-US"/>
          </a:p>
        </p:txBody>
      </p:sp>
    </p:spTree>
    <p:extLst>
      <p:ext uri="{BB962C8B-B14F-4D97-AF65-F5344CB8AC3E}">
        <p14:creationId xmlns:p14="http://schemas.microsoft.com/office/powerpoint/2010/main" val="20064916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4F0B-CEE8-E7BB-A512-22152AE24862}"/>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95E31EE-CDC9-6F65-8724-428AF3CF663C}"/>
              </a:ext>
            </a:extLst>
          </p:cNvPr>
          <p:cNvSpPr txBox="1">
            <a:spLocks noGrp="1"/>
          </p:cNvSpPr>
          <p:nvPr>
            <p:ph idx="1"/>
          </p:nvPr>
        </p:nvSpPr>
        <p:spPr>
          <a:xfrm>
            <a:off x="1581912" y="2638044"/>
            <a:ext cx="4271775"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BAAF8-9449-00AD-9D1A-9A6ADDA39400}"/>
              </a:ext>
            </a:extLst>
          </p:cNvPr>
          <p:cNvSpPr txBox="1">
            <a:spLocks noGrp="1"/>
          </p:cNvSpPr>
          <p:nvPr>
            <p:ph idx="2"/>
          </p:nvPr>
        </p:nvSpPr>
        <p:spPr>
          <a:xfrm>
            <a:off x="6338319" y="2638044"/>
            <a:ext cx="4270248"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5717E6EB-C817-0D33-D628-CFC3C23F4D49}"/>
              </a:ext>
            </a:extLst>
          </p:cNvPr>
          <p:cNvSpPr txBox="1">
            <a:spLocks noGrp="1"/>
          </p:cNvSpPr>
          <p:nvPr>
            <p:ph type="dt" sz="half" idx="7"/>
          </p:nvPr>
        </p:nvSpPr>
        <p:spPr/>
        <p:txBody>
          <a:bodyPr/>
          <a:lstStyle>
            <a:lvl1pPr>
              <a:defRPr/>
            </a:lvl1pPr>
          </a:lstStyle>
          <a:p>
            <a:pPr lvl="0"/>
            <a:fld id="{7A51AB79-A66A-4F78-A28E-AB14B491EE7E}" type="datetime1">
              <a:rPr lang="en-US"/>
              <a:pPr lvl="0"/>
              <a:t>5/16/2023</a:t>
            </a:fld>
            <a:endParaRPr lang="en-US"/>
          </a:p>
        </p:txBody>
      </p:sp>
      <p:sp>
        <p:nvSpPr>
          <p:cNvPr id="6" name="Footer Placeholder 8">
            <a:extLst>
              <a:ext uri="{FF2B5EF4-FFF2-40B4-BE49-F238E27FC236}">
                <a16:creationId xmlns:a16="http://schemas.microsoft.com/office/drawing/2014/main" id="{4FF25AB2-454C-3FEE-49AE-4330D2D9B622}"/>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4CEE7E6E-C33C-DF3D-2078-17054CB8CEC8}"/>
              </a:ext>
            </a:extLst>
          </p:cNvPr>
          <p:cNvSpPr txBox="1">
            <a:spLocks noGrp="1"/>
          </p:cNvSpPr>
          <p:nvPr>
            <p:ph type="sldNum" sz="quarter" idx="8"/>
          </p:nvPr>
        </p:nvSpPr>
        <p:spPr/>
        <p:txBody>
          <a:bodyPr/>
          <a:lstStyle>
            <a:lvl1pPr>
              <a:defRPr/>
            </a:lvl1pPr>
          </a:lstStyle>
          <a:p>
            <a:pPr lvl="0"/>
            <a:fld id="{6DC32267-F893-4648-976D-3F90099D664C}" type="slidenum">
              <a:t>‹#›</a:t>
            </a:fld>
            <a:endParaRPr lang="en-US"/>
          </a:p>
        </p:txBody>
      </p:sp>
    </p:spTree>
    <p:extLst>
      <p:ext uri="{BB962C8B-B14F-4D97-AF65-F5344CB8AC3E}">
        <p14:creationId xmlns:p14="http://schemas.microsoft.com/office/powerpoint/2010/main" val="19149604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D9DAF9C-0495-A543-4FDC-7A2D4F87868F}"/>
              </a:ext>
            </a:extLst>
          </p:cNvPr>
          <p:cNvSpPr txBox="1">
            <a:spLocks noGrp="1"/>
          </p:cNvSpPr>
          <p:nvPr>
            <p:ph type="body" idx="1"/>
          </p:nvPr>
        </p:nvSpPr>
        <p:spPr>
          <a:xfrm>
            <a:off x="158343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3" name="Content Placeholder 3">
            <a:extLst>
              <a:ext uri="{FF2B5EF4-FFF2-40B4-BE49-F238E27FC236}">
                <a16:creationId xmlns:a16="http://schemas.microsoft.com/office/drawing/2014/main" id="{213C7147-80B3-E7FD-84BB-857F31497E54}"/>
              </a:ext>
            </a:extLst>
          </p:cNvPr>
          <p:cNvSpPr txBox="1">
            <a:spLocks noGrp="1"/>
          </p:cNvSpPr>
          <p:nvPr>
            <p:ph idx="2"/>
          </p:nvPr>
        </p:nvSpPr>
        <p:spPr>
          <a:xfrm>
            <a:off x="1583439" y="3143250"/>
            <a:ext cx="4270248"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a:extLst>
              <a:ext uri="{FF2B5EF4-FFF2-40B4-BE49-F238E27FC236}">
                <a16:creationId xmlns:a16="http://schemas.microsoft.com/office/drawing/2014/main" id="{000DE58C-CB57-11B3-3BFF-AC2FBA44CB3E}"/>
              </a:ext>
            </a:extLst>
          </p:cNvPr>
          <p:cNvSpPr txBox="1">
            <a:spLocks noGrp="1"/>
          </p:cNvSpPr>
          <p:nvPr>
            <p:ph idx="4"/>
          </p:nvPr>
        </p:nvSpPr>
        <p:spPr>
          <a:xfrm>
            <a:off x="6338319" y="3143250"/>
            <a:ext cx="4253487"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9F630-258B-94C2-59D3-6FB3DA88A676}"/>
              </a:ext>
            </a:extLst>
          </p:cNvPr>
          <p:cNvSpPr txBox="1">
            <a:spLocks noGrp="1"/>
          </p:cNvSpPr>
          <p:nvPr>
            <p:ph type="body" idx="3"/>
          </p:nvPr>
        </p:nvSpPr>
        <p:spPr>
          <a:xfrm>
            <a:off x="633831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6" name="Date Placeholder 6">
            <a:extLst>
              <a:ext uri="{FF2B5EF4-FFF2-40B4-BE49-F238E27FC236}">
                <a16:creationId xmlns:a16="http://schemas.microsoft.com/office/drawing/2014/main" id="{86FA50D0-7A7C-43E3-BE50-8F241E9ACB43}"/>
              </a:ext>
            </a:extLst>
          </p:cNvPr>
          <p:cNvSpPr txBox="1">
            <a:spLocks noGrp="1"/>
          </p:cNvSpPr>
          <p:nvPr>
            <p:ph type="dt" sz="half" idx="7"/>
          </p:nvPr>
        </p:nvSpPr>
        <p:spPr/>
        <p:txBody>
          <a:bodyPr/>
          <a:lstStyle>
            <a:lvl1pPr>
              <a:defRPr/>
            </a:lvl1pPr>
          </a:lstStyle>
          <a:p>
            <a:pPr lvl="0"/>
            <a:fld id="{EFF51CDC-A0FB-4A88-BA71-490BBB3D76E8}" type="datetime1">
              <a:rPr lang="en-US"/>
              <a:pPr lvl="0"/>
              <a:t>5/16/2023</a:t>
            </a:fld>
            <a:endParaRPr lang="en-US"/>
          </a:p>
        </p:txBody>
      </p:sp>
      <p:sp>
        <p:nvSpPr>
          <p:cNvPr id="7" name="Footer Placeholder 7">
            <a:extLst>
              <a:ext uri="{FF2B5EF4-FFF2-40B4-BE49-F238E27FC236}">
                <a16:creationId xmlns:a16="http://schemas.microsoft.com/office/drawing/2014/main" id="{203BFDDD-FD3B-6BE2-560C-88AD04A265A7}"/>
              </a:ext>
            </a:extLst>
          </p:cNvPr>
          <p:cNvSpPr txBox="1">
            <a:spLocks noGrp="1"/>
          </p:cNvSpPr>
          <p:nvPr>
            <p:ph type="ftr" sz="quarter" idx="9"/>
          </p:nvPr>
        </p:nvSpPr>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F1A7C7B9-5740-BE35-0A39-9AB4D3652C42}"/>
              </a:ext>
            </a:extLst>
          </p:cNvPr>
          <p:cNvSpPr txBox="1">
            <a:spLocks noGrp="1"/>
          </p:cNvSpPr>
          <p:nvPr>
            <p:ph type="sldNum" sz="quarter" idx="8"/>
          </p:nvPr>
        </p:nvSpPr>
        <p:spPr/>
        <p:txBody>
          <a:bodyPr/>
          <a:lstStyle>
            <a:lvl1pPr>
              <a:defRPr/>
            </a:lvl1pPr>
          </a:lstStyle>
          <a:p>
            <a:pPr lvl="0"/>
            <a:fld id="{D5C9D6AF-56F4-45EF-A147-8ECB37DBFE51}" type="slidenum">
              <a:t>‹#›</a:t>
            </a:fld>
            <a:endParaRPr lang="en-US"/>
          </a:p>
        </p:txBody>
      </p:sp>
      <p:sp>
        <p:nvSpPr>
          <p:cNvPr id="9" name="Title 9">
            <a:extLst>
              <a:ext uri="{FF2B5EF4-FFF2-40B4-BE49-F238E27FC236}">
                <a16:creationId xmlns:a16="http://schemas.microsoft.com/office/drawing/2014/main" id="{266F2745-2E15-1F76-4A90-E804703064DF}"/>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33089500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AEE0-5EEC-292D-6F9E-C2D838CE38A7}"/>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F66ABB11-A97E-C77F-84FC-A9111D637CA2}"/>
              </a:ext>
            </a:extLst>
          </p:cNvPr>
          <p:cNvSpPr txBox="1">
            <a:spLocks noGrp="1"/>
          </p:cNvSpPr>
          <p:nvPr>
            <p:ph type="dt" sz="half" idx="7"/>
          </p:nvPr>
        </p:nvSpPr>
        <p:spPr/>
        <p:txBody>
          <a:bodyPr/>
          <a:lstStyle>
            <a:lvl1pPr>
              <a:defRPr/>
            </a:lvl1pPr>
          </a:lstStyle>
          <a:p>
            <a:pPr lvl="0"/>
            <a:fld id="{3831FF30-E93C-4C89-8AD3-5343ED2722D9}" type="datetime1">
              <a:rPr lang="en-US"/>
              <a:pPr lvl="0"/>
              <a:t>5/16/2023</a:t>
            </a:fld>
            <a:endParaRPr lang="en-US"/>
          </a:p>
        </p:txBody>
      </p:sp>
      <p:sp>
        <p:nvSpPr>
          <p:cNvPr id="4" name="Footer Placeholder 3">
            <a:extLst>
              <a:ext uri="{FF2B5EF4-FFF2-40B4-BE49-F238E27FC236}">
                <a16:creationId xmlns:a16="http://schemas.microsoft.com/office/drawing/2014/main" id="{1423F3F2-3B13-9971-01B6-485F27B58D6D}"/>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912C1EFA-1B0A-7B30-AEAB-00A2B168C961}"/>
              </a:ext>
            </a:extLst>
          </p:cNvPr>
          <p:cNvSpPr txBox="1">
            <a:spLocks noGrp="1"/>
          </p:cNvSpPr>
          <p:nvPr>
            <p:ph type="sldNum" sz="quarter" idx="8"/>
          </p:nvPr>
        </p:nvSpPr>
        <p:spPr/>
        <p:txBody>
          <a:bodyPr/>
          <a:lstStyle>
            <a:lvl1pPr>
              <a:defRPr/>
            </a:lvl1pPr>
          </a:lstStyle>
          <a:p>
            <a:pPr lvl="0"/>
            <a:fld id="{7298886B-1B33-4411-B029-EC59C660C067}" type="slidenum">
              <a:t>‹#›</a:t>
            </a:fld>
            <a:endParaRPr lang="en-US"/>
          </a:p>
        </p:txBody>
      </p:sp>
    </p:spTree>
    <p:extLst>
      <p:ext uri="{BB962C8B-B14F-4D97-AF65-F5344CB8AC3E}">
        <p14:creationId xmlns:p14="http://schemas.microsoft.com/office/powerpoint/2010/main" val="3541200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A2C3B-C533-D1B0-4B2C-FC9B167B81D9}"/>
              </a:ext>
            </a:extLst>
          </p:cNvPr>
          <p:cNvSpPr txBox="1">
            <a:spLocks noGrp="1"/>
          </p:cNvSpPr>
          <p:nvPr>
            <p:ph type="dt" sz="half" idx="7"/>
          </p:nvPr>
        </p:nvSpPr>
        <p:spPr/>
        <p:txBody>
          <a:bodyPr/>
          <a:lstStyle>
            <a:lvl1pPr>
              <a:defRPr/>
            </a:lvl1pPr>
          </a:lstStyle>
          <a:p>
            <a:pPr lvl="0"/>
            <a:fld id="{70E6D2F9-50ED-4176-8ADD-7CCBBB335DA5}" type="datetime1">
              <a:rPr lang="en-US"/>
              <a:pPr lvl="0"/>
              <a:t>5/16/2023</a:t>
            </a:fld>
            <a:endParaRPr lang="en-US"/>
          </a:p>
        </p:txBody>
      </p:sp>
      <p:sp>
        <p:nvSpPr>
          <p:cNvPr id="3" name="Footer Placeholder 2">
            <a:extLst>
              <a:ext uri="{FF2B5EF4-FFF2-40B4-BE49-F238E27FC236}">
                <a16:creationId xmlns:a16="http://schemas.microsoft.com/office/drawing/2014/main" id="{2E83603E-EE50-B943-A050-2068B1F66508}"/>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7EDD1864-0084-6F6E-B480-E9A64026E413}"/>
              </a:ext>
            </a:extLst>
          </p:cNvPr>
          <p:cNvSpPr txBox="1">
            <a:spLocks noGrp="1"/>
          </p:cNvSpPr>
          <p:nvPr>
            <p:ph type="sldNum" sz="quarter" idx="8"/>
          </p:nvPr>
        </p:nvSpPr>
        <p:spPr/>
        <p:txBody>
          <a:bodyPr/>
          <a:lstStyle>
            <a:lvl1pPr>
              <a:defRPr/>
            </a:lvl1pPr>
          </a:lstStyle>
          <a:p>
            <a:pPr lvl="0"/>
            <a:fld id="{66DE3DCE-5BA6-47DE-9FD0-52334A77F6C7}" type="slidenum">
              <a:t>‹#›</a:t>
            </a:fld>
            <a:endParaRPr lang="en-US"/>
          </a:p>
        </p:txBody>
      </p:sp>
    </p:spTree>
    <p:extLst>
      <p:ext uri="{BB962C8B-B14F-4D97-AF65-F5344CB8AC3E}">
        <p14:creationId xmlns:p14="http://schemas.microsoft.com/office/powerpoint/2010/main" val="15226972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049569CC-4A2A-F552-77BD-74B27310FAFB}"/>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0919DD3B-B2FA-8DEE-6DD4-265BF2E447E2}"/>
              </a:ext>
            </a:extLst>
          </p:cNvPr>
          <p:cNvSpPr txBox="1">
            <a:spLocks noGrp="1"/>
          </p:cNvSpPr>
          <p:nvPr>
            <p:ph type="title"/>
          </p:nvPr>
        </p:nvSpPr>
        <p:spPr>
          <a:xfrm>
            <a:off x="804672" y="2243827"/>
            <a:ext cx="4486659" cy="1141500"/>
          </a:xfrm>
        </p:spPr>
        <p:txBody>
          <a:bodyPr/>
          <a:lstStyle>
            <a:lvl1pPr>
              <a:defRPr sz="2200"/>
            </a:lvl1pPr>
          </a:lstStyle>
          <a:p>
            <a:pPr lvl="0"/>
            <a:r>
              <a:rPr lang="en-US"/>
              <a:t>Click to edit Master title style</a:t>
            </a:r>
          </a:p>
        </p:txBody>
      </p:sp>
      <p:sp>
        <p:nvSpPr>
          <p:cNvPr id="4" name="Content Placeholder 2">
            <a:extLst>
              <a:ext uri="{FF2B5EF4-FFF2-40B4-BE49-F238E27FC236}">
                <a16:creationId xmlns:a16="http://schemas.microsoft.com/office/drawing/2014/main" id="{5DC7F1F5-E0FA-F80D-D771-CB379605B26F}"/>
              </a:ext>
            </a:extLst>
          </p:cNvPr>
          <p:cNvSpPr txBox="1">
            <a:spLocks noGrp="1"/>
          </p:cNvSpPr>
          <p:nvPr>
            <p:ph idx="1"/>
          </p:nvPr>
        </p:nvSpPr>
        <p:spPr>
          <a:xfrm>
            <a:off x="6736083" y="804672"/>
            <a:ext cx="4815843" cy="5248656"/>
          </a:xfrm>
        </p:spPr>
        <p:txBody>
          <a:bodyPr/>
          <a:lstStyle>
            <a:lvl1pPr>
              <a:defRPr sz="1900">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40D8A6E7-A56D-E1C8-3072-7B6748146B3D}"/>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8">
            <a:extLst>
              <a:ext uri="{FF2B5EF4-FFF2-40B4-BE49-F238E27FC236}">
                <a16:creationId xmlns:a16="http://schemas.microsoft.com/office/drawing/2014/main" id="{B8E6D307-4906-37AD-FFA9-1A34A8A53047}"/>
              </a:ext>
            </a:extLst>
          </p:cNvPr>
          <p:cNvSpPr txBox="1">
            <a:spLocks noGrp="1"/>
          </p:cNvSpPr>
          <p:nvPr>
            <p:ph type="dt" sz="half" idx="7"/>
          </p:nvPr>
        </p:nvSpPr>
        <p:spPr/>
        <p:txBody>
          <a:bodyPr/>
          <a:lstStyle>
            <a:lvl1pPr>
              <a:defRPr/>
            </a:lvl1pPr>
          </a:lstStyle>
          <a:p>
            <a:pPr lvl="0"/>
            <a:fld id="{92456C13-30E2-4928-9979-06F041116D1F}" type="datetime1">
              <a:rPr lang="en-US"/>
              <a:pPr lvl="0"/>
              <a:t>5/16/2023</a:t>
            </a:fld>
            <a:endParaRPr lang="en-US"/>
          </a:p>
        </p:txBody>
      </p:sp>
      <p:sp>
        <p:nvSpPr>
          <p:cNvPr id="7" name="Footer Placeholder 9">
            <a:extLst>
              <a:ext uri="{FF2B5EF4-FFF2-40B4-BE49-F238E27FC236}">
                <a16:creationId xmlns:a16="http://schemas.microsoft.com/office/drawing/2014/main" id="{A28D11C9-427E-41E9-6A65-0B5C1991B55E}"/>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10">
            <a:extLst>
              <a:ext uri="{FF2B5EF4-FFF2-40B4-BE49-F238E27FC236}">
                <a16:creationId xmlns:a16="http://schemas.microsoft.com/office/drawing/2014/main" id="{17A21D5D-C09C-70FE-637C-B1F54B709EEF}"/>
              </a:ext>
            </a:extLst>
          </p:cNvPr>
          <p:cNvSpPr txBox="1">
            <a:spLocks noGrp="1"/>
          </p:cNvSpPr>
          <p:nvPr>
            <p:ph type="sldNum" sz="quarter" idx="8"/>
          </p:nvPr>
        </p:nvSpPr>
        <p:spPr/>
        <p:txBody>
          <a:bodyPr/>
          <a:lstStyle>
            <a:lvl1pPr>
              <a:defRPr/>
            </a:lvl1pPr>
          </a:lstStyle>
          <a:p>
            <a:pPr lvl="0"/>
            <a:fld id="{5F780D6A-2F94-47EB-910A-09B1BB534EEF}" type="slidenum">
              <a:t>‹#›</a:t>
            </a:fld>
            <a:endParaRPr lang="en-US"/>
          </a:p>
        </p:txBody>
      </p:sp>
    </p:spTree>
    <p:extLst>
      <p:ext uri="{BB962C8B-B14F-4D97-AF65-F5344CB8AC3E}">
        <p14:creationId xmlns:p14="http://schemas.microsoft.com/office/powerpoint/2010/main" val="29199680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AAAA7F29-D6BC-4505-0249-647937D6D7E6}"/>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F730F365-B48A-FD43-1F0C-737AFF7A5173}"/>
              </a:ext>
            </a:extLst>
          </p:cNvPr>
          <p:cNvSpPr txBox="1">
            <a:spLocks noGrp="1"/>
          </p:cNvSpPr>
          <p:nvPr>
            <p:ph type="title"/>
          </p:nvPr>
        </p:nvSpPr>
        <p:spPr>
          <a:xfrm>
            <a:off x="808521" y="2243827"/>
            <a:ext cx="4494998" cy="1134642"/>
          </a:xfrm>
        </p:spPr>
        <p:txBody>
          <a:bodyPr>
            <a:noAutofit/>
          </a:bodyPr>
          <a:lstStyle>
            <a:lvl1pPr>
              <a:defRPr sz="2200"/>
            </a:lvl1pPr>
          </a:lstStyle>
          <a:p>
            <a:pPr lvl="0"/>
            <a:r>
              <a:rPr lang="en-US"/>
              <a:t>Click to edit Master title style</a:t>
            </a:r>
          </a:p>
        </p:txBody>
      </p:sp>
      <p:sp>
        <p:nvSpPr>
          <p:cNvPr id="4" name="Picture Placeholder 2">
            <a:extLst>
              <a:ext uri="{FF2B5EF4-FFF2-40B4-BE49-F238E27FC236}">
                <a16:creationId xmlns:a16="http://schemas.microsoft.com/office/drawing/2014/main" id="{2946EF53-733D-996F-A7E5-FE6DFF3C56D9}"/>
              </a:ext>
            </a:extLst>
          </p:cNvPr>
          <p:cNvSpPr txBox="1">
            <a:spLocks noGrp="1"/>
          </p:cNvSpPr>
          <p:nvPr>
            <p:ph type="pic" idx="1"/>
          </p:nvPr>
        </p:nvSpPr>
        <p:spPr>
          <a:xfrm>
            <a:off x="6096003" y="0"/>
            <a:ext cx="6102092" cy="6858000"/>
          </a:xfrm>
          <a:solidFill>
            <a:srgbClr val="BFBFBF"/>
          </a:solidFill>
        </p:spPr>
        <p:txBody>
          <a:bodyPr/>
          <a:lstStyle>
            <a:lvl1pPr marL="0" indent="0">
              <a:buNone/>
              <a:defRPr sz="3200">
                <a:solidFill>
                  <a:srgbClr val="FFFFFF"/>
                </a:solidFill>
              </a:defRPr>
            </a:lvl1pPr>
          </a:lstStyle>
          <a:p>
            <a:pPr lvl="0"/>
            <a:r>
              <a:rPr lang="en-US"/>
              <a:t>Click icon to add picture</a:t>
            </a:r>
          </a:p>
        </p:txBody>
      </p:sp>
      <p:sp>
        <p:nvSpPr>
          <p:cNvPr id="5" name="Text Placeholder 3">
            <a:extLst>
              <a:ext uri="{FF2B5EF4-FFF2-40B4-BE49-F238E27FC236}">
                <a16:creationId xmlns:a16="http://schemas.microsoft.com/office/drawing/2014/main" id="{2EFEB0E5-BF9F-1485-C064-CA9EA028A11F}"/>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7">
            <a:extLst>
              <a:ext uri="{FF2B5EF4-FFF2-40B4-BE49-F238E27FC236}">
                <a16:creationId xmlns:a16="http://schemas.microsoft.com/office/drawing/2014/main" id="{9247456B-0802-CEAC-62BD-9191F56F78B7}"/>
              </a:ext>
            </a:extLst>
          </p:cNvPr>
          <p:cNvSpPr txBox="1">
            <a:spLocks noGrp="1"/>
          </p:cNvSpPr>
          <p:nvPr>
            <p:ph type="dt" sz="half" idx="7"/>
          </p:nvPr>
        </p:nvSpPr>
        <p:spPr/>
        <p:txBody>
          <a:bodyPr/>
          <a:lstStyle>
            <a:lvl1pPr>
              <a:defRPr>
                <a:solidFill>
                  <a:srgbClr val="FFFFFF"/>
                </a:solidFill>
                <a:effectLst>
                  <a:outerShdw dist="38096" dir="2700000">
                    <a:srgbClr val="000000"/>
                  </a:outerShdw>
                </a:effectLst>
              </a:defRPr>
            </a:lvl1pPr>
          </a:lstStyle>
          <a:p>
            <a:pPr lvl="0"/>
            <a:fld id="{6452134B-88AE-4CF6-8234-B14D3A5CB501}" type="datetime1">
              <a:rPr lang="en-US"/>
              <a:pPr lvl="0"/>
              <a:t>5/16/2023</a:t>
            </a:fld>
            <a:endParaRPr lang="en-US"/>
          </a:p>
        </p:txBody>
      </p:sp>
      <p:sp>
        <p:nvSpPr>
          <p:cNvPr id="7" name="Footer Placeholder 8">
            <a:extLst>
              <a:ext uri="{FF2B5EF4-FFF2-40B4-BE49-F238E27FC236}">
                <a16:creationId xmlns:a16="http://schemas.microsoft.com/office/drawing/2014/main" id="{4F9D4FCD-5675-52F4-CF48-3DD71C2E2907}"/>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9">
            <a:extLst>
              <a:ext uri="{FF2B5EF4-FFF2-40B4-BE49-F238E27FC236}">
                <a16:creationId xmlns:a16="http://schemas.microsoft.com/office/drawing/2014/main" id="{43ACCB59-F41A-4009-E70A-E933EAB6E98E}"/>
              </a:ext>
            </a:extLst>
          </p:cNvPr>
          <p:cNvSpPr txBox="1">
            <a:spLocks noGrp="1"/>
          </p:cNvSpPr>
          <p:nvPr>
            <p:ph type="sldNum" sz="quarter" idx="8"/>
          </p:nvPr>
        </p:nvSpPr>
        <p:spPr/>
        <p:txBody>
          <a:bodyPr/>
          <a:lstStyle>
            <a:lvl1pPr>
              <a:defRPr/>
            </a:lvl1pPr>
          </a:lstStyle>
          <a:p>
            <a:pPr lvl="0"/>
            <a:fld id="{31A9A7CC-7FA6-41B1-8064-A1B59C546DC2}" type="slidenum">
              <a:t>‹#›</a:t>
            </a:fld>
            <a:endParaRPr lang="en-US"/>
          </a:p>
        </p:txBody>
      </p:sp>
    </p:spTree>
    <p:extLst>
      <p:ext uri="{BB962C8B-B14F-4D97-AF65-F5344CB8AC3E}">
        <p14:creationId xmlns:p14="http://schemas.microsoft.com/office/powerpoint/2010/main" val="17727701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D0FAF-2D8B-EA8A-F443-C5A8EC10C6EA}"/>
              </a:ext>
            </a:extLst>
          </p:cNvPr>
          <p:cNvSpPr txBox="1">
            <a:spLocks noGrp="1"/>
          </p:cNvSpPr>
          <p:nvPr>
            <p:ph type="title"/>
          </p:nvPr>
        </p:nvSpPr>
        <p:spPr>
          <a:xfrm>
            <a:off x="2231136" y="964692"/>
            <a:ext cx="7729724" cy="1188720"/>
          </a:xfrm>
          <a:prstGeom prst="rect">
            <a:avLst/>
          </a:prstGeom>
          <a:solidFill>
            <a:srgbClr val="FFFFFF"/>
          </a:solidFill>
          <a:ln w="31747" cap="sq">
            <a:solidFill>
              <a:srgbClr val="404040"/>
            </a:solidFill>
            <a:prstDash val="solid"/>
            <a:miter/>
          </a:ln>
        </p:spPr>
        <p:txBody>
          <a:bodyPr vert="horz" wrap="square" lIns="182880" tIns="182880" rIns="182880" bIns="182880" anchor="ctr"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6DB0224-51BB-CAD0-E3B4-8B713CB13165}"/>
              </a:ext>
            </a:extLst>
          </p:cNvPr>
          <p:cNvSpPr txBox="1">
            <a:spLocks noGrp="1"/>
          </p:cNvSpPr>
          <p:nvPr>
            <p:ph type="body" idx="1"/>
          </p:nvPr>
        </p:nvSpPr>
        <p:spPr>
          <a:xfrm>
            <a:off x="2231136" y="2638044"/>
            <a:ext cx="7729724" cy="3101983"/>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CEF8D-A28D-9255-0C0D-DBF191C74833}"/>
              </a:ext>
            </a:extLst>
          </p:cNvPr>
          <p:cNvSpPr txBox="1">
            <a:spLocks noGrp="1"/>
          </p:cNvSpPr>
          <p:nvPr>
            <p:ph type="dt" sz="half" idx="2"/>
          </p:nvPr>
        </p:nvSpPr>
        <p:spPr>
          <a:xfrm>
            <a:off x="7821430" y="6238814"/>
            <a:ext cx="2753743" cy="323971"/>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fld id="{2D2B8531-0AF5-4593-97F1-A4453FC85112}" type="datetime1">
              <a:rPr lang="en-US"/>
              <a:pPr lvl="0"/>
              <a:t>5/16/2023</a:t>
            </a:fld>
            <a:endParaRPr lang="en-US"/>
          </a:p>
        </p:txBody>
      </p:sp>
      <p:sp>
        <p:nvSpPr>
          <p:cNvPr id="5" name="Footer Placeholder 4">
            <a:extLst>
              <a:ext uri="{FF2B5EF4-FFF2-40B4-BE49-F238E27FC236}">
                <a16:creationId xmlns:a16="http://schemas.microsoft.com/office/drawing/2014/main" id="{F21E6E26-C84F-46DA-228E-A1F1EECE3CBF}"/>
              </a:ext>
            </a:extLst>
          </p:cNvPr>
          <p:cNvSpPr txBox="1">
            <a:spLocks noGrp="1"/>
          </p:cNvSpPr>
          <p:nvPr>
            <p:ph type="ftr" sz="quarter" idx="3"/>
          </p:nvPr>
        </p:nvSpPr>
        <p:spPr>
          <a:xfrm>
            <a:off x="1600200" y="6236207"/>
            <a:ext cx="5901190" cy="32004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endParaRPr lang="en-US"/>
          </a:p>
        </p:txBody>
      </p:sp>
      <p:sp>
        <p:nvSpPr>
          <p:cNvPr id="6" name="Slide Number Placeholder 5">
            <a:extLst>
              <a:ext uri="{FF2B5EF4-FFF2-40B4-BE49-F238E27FC236}">
                <a16:creationId xmlns:a16="http://schemas.microsoft.com/office/drawing/2014/main" id="{4CD352F4-05E6-27FD-7B0D-2A3A5D3D0CFF}"/>
              </a:ext>
            </a:extLst>
          </p:cNvPr>
          <p:cNvSpPr txBox="1">
            <a:spLocks noGrp="1"/>
          </p:cNvSpPr>
          <p:nvPr>
            <p:ph type="sldNum" sz="quarter" idx="4"/>
          </p:nvPr>
        </p:nvSpPr>
        <p:spPr>
          <a:xfrm>
            <a:off x="10758921" y="6217920"/>
            <a:ext cx="365760" cy="365760"/>
          </a:xfrm>
          <a:prstGeom prst="rect">
            <a:avLst/>
          </a:prstGeom>
          <a:solidFill>
            <a:srgbClr val="1D1D1D">
              <a:alpha val="70000"/>
            </a:srgbClr>
          </a:solidFill>
          <a:ln>
            <a:noFill/>
          </a:ln>
        </p:spPr>
        <p:txBody>
          <a:bodyPr vert="horz" wrap="square" lIns="18288" tIns="45720" rIns="18288"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US" sz="1100" b="0" i="0" u="none" strike="noStrike" kern="1200" cap="none" spc="0" baseline="0">
                <a:solidFill>
                  <a:srgbClr val="FFFFFF"/>
                </a:solidFill>
                <a:uFillTx/>
                <a:latin typeface="Gill Sans MT"/>
              </a:defRPr>
            </a:lvl1pPr>
          </a:lstStyle>
          <a:p>
            <a:pPr lvl="0"/>
            <a:fld id="{63B4726E-BFFD-467D-91A5-540D48F5B27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marR="0" lvl="0" indent="0" algn="ctr" defTabSz="914400" rtl="0" fontAlgn="auto" hangingPunct="1">
        <a:lnSpc>
          <a:spcPct val="90000"/>
        </a:lnSpc>
        <a:spcBef>
          <a:spcPts val="0"/>
        </a:spcBef>
        <a:spcAft>
          <a:spcPts val="0"/>
        </a:spcAft>
        <a:buNone/>
        <a:tabLst/>
        <a:defRPr lang="en-US" sz="2800" b="0" i="0" u="none" strike="noStrike" kern="1200" cap="all" spc="200" baseline="0">
          <a:solidFill>
            <a:srgbClr val="262626"/>
          </a:solidFill>
          <a:uFillTx/>
          <a:latin typeface="Gill Sans MT"/>
        </a:defRPr>
      </a:lvl1pPr>
    </p:titleStyle>
    <p:bodyStyle>
      <a:lvl1pPr marL="228600" marR="0" lvl="0"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800" b="0" i="0" u="none" strike="noStrike" kern="1200" cap="none" spc="0" baseline="0">
          <a:solidFill>
            <a:srgbClr val="262626"/>
          </a:solidFill>
          <a:uFillTx/>
          <a:latin typeface="Gill Sans MT"/>
        </a:defRPr>
      </a:lvl1pPr>
      <a:lvl2pPr marL="457200" marR="0" lvl="1"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2pPr>
      <a:lvl3pPr marL="685800" marR="0" lvl="2"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3pPr>
      <a:lvl4pPr marL="914400" marR="0" lvl="3"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4pPr>
      <a:lvl5pPr marL="1143000" marR="0" lvl="4"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1A_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11_0.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A58C-24C2-69AB-FD13-D735A30B021B}"/>
              </a:ext>
            </a:extLst>
          </p:cNvPr>
          <p:cNvSpPr txBox="1">
            <a:spLocks noGrp="1"/>
          </p:cNvSpPr>
          <p:nvPr>
            <p:ph type="ctrTitle"/>
          </p:nvPr>
        </p:nvSpPr>
        <p:spPr>
          <a:xfrm>
            <a:off x="4850325" y="988740"/>
            <a:ext cx="6946449" cy="4880518"/>
          </a:xfrm>
          <a:noFill/>
          <a:ln>
            <a:noFill/>
          </a:ln>
        </p:spPr>
        <p:txBody>
          <a:bodyPr>
            <a:normAutofit/>
          </a:bodyPr>
          <a:lstStyle/>
          <a:p>
            <a:pPr lvl="0" algn="l"/>
            <a:r>
              <a:rPr lang="en-US" sz="6000">
                <a:solidFill>
                  <a:srgbClr val="FFFFFF"/>
                </a:solidFill>
              </a:rPr>
              <a:t>Predicting CPI: A time Series Analysis</a:t>
            </a:r>
          </a:p>
        </p:txBody>
      </p:sp>
      <p:sp>
        <p:nvSpPr>
          <p:cNvPr id="3" name="Rectangle 10">
            <a:extLst>
              <a:ext uri="{FF2B5EF4-FFF2-40B4-BE49-F238E27FC236}">
                <a16:creationId xmlns:a16="http://schemas.microsoft.com/office/drawing/2014/main" id="{A935C657-D180-B486-C4C4-E86AD555B237}"/>
              </a:ext>
            </a:extLst>
          </p:cNvPr>
          <p:cNvSpPr>
            <a:spLocks noMove="1" noResize="1"/>
          </p:cNvSpPr>
          <p:nvPr/>
        </p:nvSpPr>
        <p:spPr>
          <a:xfrm>
            <a:off x="0" y="0"/>
            <a:ext cx="1438652" cy="6858000"/>
          </a:xfrm>
          <a:prstGeom prst="rect">
            <a:avLst/>
          </a:prstGeom>
          <a:solidFill>
            <a:srgbClr val="4A5356">
              <a:alpha val="8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9BAFB5"/>
              </a:solidFill>
              <a:uFillTx/>
              <a:latin typeface="Gill Sans MT"/>
            </a:endParaRPr>
          </a:p>
        </p:txBody>
      </p:sp>
      <p:sp>
        <p:nvSpPr>
          <p:cNvPr id="4" name="Rectangle 12">
            <a:extLst>
              <a:ext uri="{FF2B5EF4-FFF2-40B4-BE49-F238E27FC236}">
                <a16:creationId xmlns:a16="http://schemas.microsoft.com/office/drawing/2014/main" id="{A0E1ACB8-C2E0-2B10-8012-B55131741CC2}"/>
              </a:ext>
            </a:extLst>
          </p:cNvPr>
          <p:cNvSpPr>
            <a:spLocks noMove="1" noResize="1"/>
          </p:cNvSpPr>
          <p:nvPr/>
        </p:nvSpPr>
        <p:spPr>
          <a:xfrm>
            <a:off x="1438652" y="0"/>
            <a:ext cx="3215643" cy="6858000"/>
          </a:xfrm>
          <a:prstGeom prst="rect">
            <a:avLst/>
          </a:prstGeom>
          <a:solidFill>
            <a:srgbClr val="6B8891"/>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Subtitle 2">
            <a:extLst>
              <a:ext uri="{FF2B5EF4-FFF2-40B4-BE49-F238E27FC236}">
                <a16:creationId xmlns:a16="http://schemas.microsoft.com/office/drawing/2014/main" id="{2D6F877A-184E-EBE5-2BF0-EE5999404A67}"/>
              </a:ext>
            </a:extLst>
          </p:cNvPr>
          <p:cNvSpPr txBox="1">
            <a:spLocks noGrp="1"/>
          </p:cNvSpPr>
          <p:nvPr>
            <p:ph type="subTitle" idx="1"/>
          </p:nvPr>
        </p:nvSpPr>
        <p:spPr>
          <a:xfrm>
            <a:off x="1867698" y="2007217"/>
            <a:ext cx="2357551" cy="2843564"/>
          </a:xfrm>
        </p:spPr>
        <p:txBody>
          <a:bodyPr anchor="ctr" anchorCtr="0"/>
          <a:lstStyle/>
          <a:p>
            <a:pPr algn="l"/>
            <a:r>
              <a:rPr lang="en-US"/>
              <a:t>Nam Tran, Juliette Patterson, Ryan Polonski, and </a:t>
            </a:r>
            <a:r>
              <a:rPr lang="en-US" err="1"/>
              <a:t>Yaismin</a:t>
            </a:r>
            <a:r>
              <a:rPr lang="en-US"/>
              <a:t> Dominguez Ramirez</a:t>
            </a:r>
          </a:p>
        </p:txBody>
      </p:sp>
      <p:sp>
        <p:nvSpPr>
          <p:cNvPr id="9" name="Slide Number Placeholder 8">
            <a:extLst>
              <a:ext uri="{FF2B5EF4-FFF2-40B4-BE49-F238E27FC236}">
                <a16:creationId xmlns:a16="http://schemas.microsoft.com/office/drawing/2014/main" id="{E3F52A08-8D81-29A9-2D2E-A74CBBB51F66}"/>
              </a:ext>
            </a:extLst>
          </p:cNvPr>
          <p:cNvSpPr>
            <a:spLocks noGrp="1"/>
          </p:cNvSpPr>
          <p:nvPr>
            <p:ph type="sldNum" sz="quarter" idx="8"/>
          </p:nvPr>
        </p:nvSpPr>
        <p:spPr/>
        <p:txBody>
          <a:bodyPr/>
          <a:lstStyle/>
          <a:p>
            <a:fld id="{2CA5112D-80B8-4D92-A2A5-DE5593759B68}"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751A-89BD-7E81-37E5-C0C2E8A7CE2D}"/>
              </a:ext>
            </a:extLst>
          </p:cNvPr>
          <p:cNvSpPr txBox="1">
            <a:spLocks noGrp="1"/>
          </p:cNvSpPr>
          <p:nvPr>
            <p:ph type="title"/>
          </p:nvPr>
        </p:nvSpPr>
        <p:spPr>
          <a:xfrm>
            <a:off x="2199386" y="361442"/>
            <a:ext cx="7266737" cy="793252"/>
          </a:xfrm>
        </p:spPr>
        <p:txBody>
          <a:bodyPr>
            <a:noAutofit/>
          </a:bodyPr>
          <a:lstStyle/>
          <a:p>
            <a:pPr lvl="0"/>
            <a:r>
              <a:rPr lang="en-US" sz="4000"/>
              <a:t>Statistical description</a:t>
            </a:r>
          </a:p>
        </p:txBody>
      </p:sp>
      <p:pic>
        <p:nvPicPr>
          <p:cNvPr id="7" name="Picture 6">
            <a:extLst>
              <a:ext uri="{FF2B5EF4-FFF2-40B4-BE49-F238E27FC236}">
                <a16:creationId xmlns:a16="http://schemas.microsoft.com/office/drawing/2014/main" id="{D6920901-62F4-B864-5D45-D5CB8471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911" y="1353575"/>
            <a:ext cx="7475315" cy="2154217"/>
          </a:xfrm>
          <a:prstGeom prst="rect">
            <a:avLst/>
          </a:prstGeom>
        </p:spPr>
      </p:pic>
      <p:pic>
        <p:nvPicPr>
          <p:cNvPr id="8" name="Picture 7">
            <a:extLst>
              <a:ext uri="{FF2B5EF4-FFF2-40B4-BE49-F238E27FC236}">
                <a16:creationId xmlns:a16="http://schemas.microsoft.com/office/drawing/2014/main" id="{2C990376-39A0-10ED-7650-EE6F15261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326" y="3599922"/>
            <a:ext cx="7473665" cy="2513028"/>
          </a:xfrm>
          <a:prstGeom prst="rect">
            <a:avLst/>
          </a:prstGeom>
        </p:spPr>
      </p:pic>
      <p:sp>
        <p:nvSpPr>
          <p:cNvPr id="5" name="Slide Number Placeholder 4">
            <a:extLst>
              <a:ext uri="{FF2B5EF4-FFF2-40B4-BE49-F238E27FC236}">
                <a16:creationId xmlns:a16="http://schemas.microsoft.com/office/drawing/2014/main" id="{0E044744-1099-6778-1F6D-D615204C5078}"/>
              </a:ext>
            </a:extLst>
          </p:cNvPr>
          <p:cNvSpPr>
            <a:spLocks noGrp="1"/>
          </p:cNvSpPr>
          <p:nvPr>
            <p:ph type="sldNum" sz="quarter" idx="8"/>
          </p:nvPr>
        </p:nvSpPr>
        <p:spPr/>
        <p:txBody>
          <a:bodyPr/>
          <a:lstStyle/>
          <a:p>
            <a:fld id="{EF25634F-3555-4C33-A621-5786D81453CA}" type="slidenum">
              <a:rPr lang="en-US"/>
              <a:t>10</a:t>
            </a:fld>
            <a:endParaRPr lang="en-US"/>
          </a:p>
        </p:txBody>
      </p:sp>
    </p:spTree>
    <p:extLst>
      <p:ext uri="{BB962C8B-B14F-4D97-AF65-F5344CB8AC3E}">
        <p14:creationId xmlns:p14="http://schemas.microsoft.com/office/powerpoint/2010/main" val="14417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C01A-917A-7D13-C34F-1F7FD2EB805F}"/>
              </a:ext>
            </a:extLst>
          </p:cNvPr>
          <p:cNvSpPr txBox="1">
            <a:spLocks noGrp="1"/>
          </p:cNvSpPr>
          <p:nvPr>
            <p:ph type="title"/>
          </p:nvPr>
        </p:nvSpPr>
        <p:spPr>
          <a:xfrm>
            <a:off x="2231136" y="266192"/>
            <a:ext cx="7729724" cy="1188720"/>
          </a:xfrm>
        </p:spPr>
        <p:txBody>
          <a:bodyPr>
            <a:normAutofit/>
          </a:bodyPr>
          <a:lstStyle/>
          <a:p>
            <a:pPr lvl="0"/>
            <a:r>
              <a:rPr lang="en-US" sz="4000"/>
              <a:t>Correlation analysis</a:t>
            </a:r>
          </a:p>
        </p:txBody>
      </p:sp>
      <p:sp>
        <p:nvSpPr>
          <p:cNvPr id="3" name="Content Placeholder 2">
            <a:extLst>
              <a:ext uri="{FF2B5EF4-FFF2-40B4-BE49-F238E27FC236}">
                <a16:creationId xmlns:a16="http://schemas.microsoft.com/office/drawing/2014/main" id="{9CE12A1A-A352-4FB7-EB88-F159CAAA23A9}"/>
              </a:ext>
            </a:extLst>
          </p:cNvPr>
          <p:cNvSpPr txBox="1">
            <a:spLocks noGrp="1"/>
          </p:cNvSpPr>
          <p:nvPr>
            <p:ph idx="1"/>
          </p:nvPr>
        </p:nvSpPr>
        <p:spPr>
          <a:xfrm>
            <a:off x="611886" y="2540853"/>
            <a:ext cx="2961707" cy="3101983"/>
          </a:xfrm>
        </p:spPr>
        <p:txBody>
          <a:bodyPr vert="horz" wrap="square" lIns="91440" tIns="45720" rIns="91440" bIns="45720" anchor="t" anchorCtr="0" compatLnSpc="1">
            <a:noAutofit/>
          </a:bodyPr>
          <a:lstStyle/>
          <a:p>
            <a:r>
              <a:rPr lang="en-US" sz="2200"/>
              <a:t>Most features are moderately or weakly correlated with CPI</a:t>
            </a:r>
          </a:p>
          <a:p>
            <a:r>
              <a:rPr lang="en-US" sz="2200"/>
              <a:t>Since labels and predictors have been differentiated, strong correlation no longer holds</a:t>
            </a:r>
          </a:p>
        </p:txBody>
      </p:sp>
      <p:pic>
        <p:nvPicPr>
          <p:cNvPr id="5" name="Picture 4">
            <a:extLst>
              <a:ext uri="{FF2B5EF4-FFF2-40B4-BE49-F238E27FC236}">
                <a16:creationId xmlns:a16="http://schemas.microsoft.com/office/drawing/2014/main" id="{D7C00447-999E-31EB-CED4-E69F2115313F}"/>
              </a:ext>
            </a:extLst>
          </p:cNvPr>
          <p:cNvPicPr>
            <a:picLocks noChangeAspect="1"/>
          </p:cNvPicPr>
          <p:nvPr/>
        </p:nvPicPr>
        <p:blipFill>
          <a:blip r:embed="rId3">
            <a:extLst>
              <a:ext uri="{28A0092B-C50C-407E-A947-70E740481C1C}">
                <a14:useLocalDpi xmlns:a14="http://schemas.microsoft.com/office/drawing/2010/main" val="0"/>
              </a:ext>
            </a:extLst>
          </a:blip>
          <a:srcRect b="1063"/>
          <a:stretch>
            <a:fillRect/>
          </a:stretch>
        </p:blipFill>
        <p:spPr>
          <a:xfrm>
            <a:off x="4288814" y="1516150"/>
            <a:ext cx="6661044" cy="5278137"/>
          </a:xfrm>
          <a:prstGeom prst="rect">
            <a:avLst/>
          </a:prstGeom>
        </p:spPr>
      </p:pic>
      <p:sp>
        <p:nvSpPr>
          <p:cNvPr id="7" name="Slide Number Placeholder 6">
            <a:extLst>
              <a:ext uri="{FF2B5EF4-FFF2-40B4-BE49-F238E27FC236}">
                <a16:creationId xmlns:a16="http://schemas.microsoft.com/office/drawing/2014/main" id="{B8616CB2-84A4-DBAC-DC58-F9F6E6FDCF97}"/>
              </a:ext>
            </a:extLst>
          </p:cNvPr>
          <p:cNvSpPr>
            <a:spLocks noGrp="1"/>
          </p:cNvSpPr>
          <p:nvPr>
            <p:ph type="sldNum" sz="quarter" idx="8"/>
          </p:nvPr>
        </p:nvSpPr>
        <p:spPr/>
        <p:txBody>
          <a:bodyPr/>
          <a:lstStyle/>
          <a:p>
            <a:fld id="{EF25634F-3555-4C33-A621-5786D81453CA}" type="slidenum">
              <a:rPr lang="en-US"/>
              <a:t>11</a:t>
            </a:fld>
            <a:endParaRPr lang="en-US"/>
          </a:p>
        </p:txBody>
      </p:sp>
    </p:spTree>
    <p:extLst>
      <p:ext uri="{BB962C8B-B14F-4D97-AF65-F5344CB8AC3E}">
        <p14:creationId xmlns:p14="http://schemas.microsoft.com/office/powerpoint/2010/main" val="338533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088C-F53D-82A3-A6EC-999BF9BA80E5}"/>
              </a:ext>
            </a:extLst>
          </p:cNvPr>
          <p:cNvSpPr txBox="1">
            <a:spLocks noGrp="1"/>
          </p:cNvSpPr>
          <p:nvPr>
            <p:ph type="title"/>
          </p:nvPr>
        </p:nvSpPr>
        <p:spPr>
          <a:xfrm>
            <a:off x="2231136" y="738686"/>
            <a:ext cx="7729724" cy="1188720"/>
          </a:xfrm>
        </p:spPr>
        <p:txBody>
          <a:bodyPr>
            <a:normAutofit/>
          </a:bodyPr>
          <a:lstStyle/>
          <a:p>
            <a:pPr lvl="0"/>
            <a:r>
              <a:rPr lang="en-US" sz="4000"/>
              <a:t>Statistical test</a:t>
            </a:r>
          </a:p>
        </p:txBody>
      </p:sp>
      <p:sp>
        <p:nvSpPr>
          <p:cNvPr id="3" name="Content Placeholder 2">
            <a:extLst>
              <a:ext uri="{FF2B5EF4-FFF2-40B4-BE49-F238E27FC236}">
                <a16:creationId xmlns:a16="http://schemas.microsoft.com/office/drawing/2014/main" id="{0C84DFBB-BBAE-D721-B920-A38B5336B081}"/>
              </a:ext>
            </a:extLst>
          </p:cNvPr>
          <p:cNvSpPr txBox="1">
            <a:spLocks noGrp="1"/>
          </p:cNvSpPr>
          <p:nvPr>
            <p:ph idx="1"/>
          </p:nvPr>
        </p:nvSpPr>
        <p:spPr>
          <a:xfrm>
            <a:off x="2231136" y="2327207"/>
            <a:ext cx="7729724" cy="3101983"/>
          </a:xfrm>
        </p:spPr>
        <p:txBody>
          <a:bodyPr/>
          <a:lstStyle/>
          <a:p>
            <a:pPr marL="400050" indent="-400050">
              <a:buAutoNum type="romanUcPeriod"/>
            </a:pPr>
            <a:r>
              <a:rPr lang="en-US" sz="2400"/>
              <a:t>White Noise</a:t>
            </a:r>
          </a:p>
          <a:p>
            <a:pPr marL="400050" indent="-400050">
              <a:buAutoNum type="romanUcPeriod"/>
            </a:pPr>
            <a:r>
              <a:rPr lang="en-US" sz="2400"/>
              <a:t>ADF and KPSS</a:t>
            </a:r>
          </a:p>
          <a:p>
            <a:pPr marL="400050" lvl="0" indent="-400050">
              <a:buFont typeface="Calibri Light"/>
              <a:buAutoNum type="romanUcPeriod"/>
            </a:pPr>
            <a:endParaRPr lang="en-US"/>
          </a:p>
          <a:p>
            <a:pPr marL="400050" indent="-400050">
              <a:buFont typeface="Calibri Light"/>
              <a:buAutoNum type="romanUcPeriod"/>
            </a:pPr>
            <a:endParaRPr lang="en-US"/>
          </a:p>
        </p:txBody>
      </p:sp>
      <p:sp>
        <p:nvSpPr>
          <p:cNvPr id="6" name="Slide Number Placeholder 5">
            <a:extLst>
              <a:ext uri="{FF2B5EF4-FFF2-40B4-BE49-F238E27FC236}">
                <a16:creationId xmlns:a16="http://schemas.microsoft.com/office/drawing/2014/main" id="{19AB278A-D71E-82C4-53E0-5FDB697F9453}"/>
              </a:ext>
            </a:extLst>
          </p:cNvPr>
          <p:cNvSpPr>
            <a:spLocks noGrp="1"/>
          </p:cNvSpPr>
          <p:nvPr>
            <p:ph type="sldNum" sz="quarter" idx="8"/>
          </p:nvPr>
        </p:nvSpPr>
        <p:spPr/>
        <p:txBody>
          <a:bodyPr/>
          <a:lstStyle/>
          <a:p>
            <a:fld id="{EF25634F-3555-4C33-A621-5786D81453CA}" type="slidenum">
              <a:rPr lang="en-US"/>
              <a:t>12</a:t>
            </a:fld>
            <a:endParaRPr lang="en-US"/>
          </a:p>
        </p:txBody>
      </p:sp>
    </p:spTree>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303D-6B74-4DB0-66A8-ABCB6C02FB3E}"/>
              </a:ext>
            </a:extLst>
          </p:cNvPr>
          <p:cNvSpPr>
            <a:spLocks noGrp="1"/>
          </p:cNvSpPr>
          <p:nvPr>
            <p:ph type="title"/>
          </p:nvPr>
        </p:nvSpPr>
        <p:spPr/>
        <p:txBody>
          <a:bodyPr>
            <a:normAutofit/>
          </a:bodyPr>
          <a:lstStyle/>
          <a:p>
            <a:r>
              <a:rPr lang="en-US" sz="4000"/>
              <a:t>White noise check</a:t>
            </a:r>
          </a:p>
        </p:txBody>
      </p:sp>
      <p:sp>
        <p:nvSpPr>
          <p:cNvPr id="3" name="Content Placeholder 2">
            <a:extLst>
              <a:ext uri="{FF2B5EF4-FFF2-40B4-BE49-F238E27FC236}">
                <a16:creationId xmlns:a16="http://schemas.microsoft.com/office/drawing/2014/main" id="{E5712468-CD86-679F-E51A-3C4202A3EEA1}"/>
              </a:ext>
            </a:extLst>
          </p:cNvPr>
          <p:cNvSpPr>
            <a:spLocks noGrp="1"/>
          </p:cNvSpPr>
          <p:nvPr>
            <p:ph idx="1"/>
          </p:nvPr>
        </p:nvSpPr>
        <p:spPr>
          <a:xfrm>
            <a:off x="2231136" y="2454600"/>
            <a:ext cx="7729724" cy="3765205"/>
          </a:xfrm>
        </p:spPr>
        <p:txBody>
          <a:bodyPr vert="horz" wrap="square" lIns="91440" tIns="45720" rIns="91440" bIns="45720" anchor="t" anchorCtr="0" compatLnSpc="1">
            <a:noAutofit/>
          </a:bodyPr>
          <a:lstStyle/>
          <a:p>
            <a:r>
              <a:rPr lang="en-US" sz="2200"/>
              <a:t>If data is white noise, all models pointless</a:t>
            </a:r>
          </a:p>
          <a:p>
            <a:r>
              <a:rPr lang="en-US" sz="2200"/>
              <a:t>Ljung-Box test</a:t>
            </a:r>
          </a:p>
          <a:p>
            <a:pPr lvl="1"/>
            <a:r>
              <a:rPr lang="en-US" sz="2200"/>
              <a:t>Test for autocorrelation</a:t>
            </a:r>
          </a:p>
          <a:p>
            <a:pPr lvl="1"/>
            <a:r>
              <a:rPr lang="en-US" sz="2200"/>
              <a:t>Iterative process</a:t>
            </a:r>
          </a:p>
          <a:p>
            <a:pPr lvl="1"/>
            <a:r>
              <a:rPr lang="en-US" sz="2200"/>
              <a:t>P-values collected</a:t>
            </a:r>
          </a:p>
          <a:p>
            <a:pPr lvl="1"/>
            <a:r>
              <a:rPr lang="en-US" sz="2200"/>
              <a:t>Null Hypothesis: autocorrelation exists</a:t>
            </a:r>
          </a:p>
          <a:p>
            <a:pPr lvl="1"/>
            <a:r>
              <a:rPr lang="en-US" sz="2200"/>
              <a:t>Alternative Hypothesis: no autocorrelation/white noise</a:t>
            </a:r>
          </a:p>
          <a:p>
            <a:pPr lvl="1"/>
            <a:r>
              <a:rPr lang="en-US" sz="2200"/>
              <a:t>Significance level: 0.05</a:t>
            </a:r>
          </a:p>
          <a:p>
            <a:pPr lvl="1"/>
            <a:endParaRPr lang="en-US"/>
          </a:p>
        </p:txBody>
      </p:sp>
      <p:sp>
        <p:nvSpPr>
          <p:cNvPr id="4" name="Slide Number Placeholder 3">
            <a:extLst>
              <a:ext uri="{FF2B5EF4-FFF2-40B4-BE49-F238E27FC236}">
                <a16:creationId xmlns:a16="http://schemas.microsoft.com/office/drawing/2014/main" id="{990570D1-9AA2-B009-2942-EC1F18603998}"/>
              </a:ext>
            </a:extLst>
          </p:cNvPr>
          <p:cNvSpPr>
            <a:spLocks noGrp="1"/>
          </p:cNvSpPr>
          <p:nvPr>
            <p:ph type="sldNum" sz="quarter" idx="8"/>
          </p:nvPr>
        </p:nvSpPr>
        <p:spPr/>
        <p:txBody>
          <a:bodyPr/>
          <a:lstStyle/>
          <a:p>
            <a:pPr lvl="0"/>
            <a:fld id="{EF25634F-3555-4C33-A621-5786D81453CA}" type="slidenum">
              <a:rPr lang="en-US"/>
              <a:t>13</a:t>
            </a:fld>
            <a:endParaRPr lang="en-US"/>
          </a:p>
        </p:txBody>
      </p:sp>
      <p:pic>
        <p:nvPicPr>
          <p:cNvPr id="5" name="Picture 6" descr="Table&#10;&#10;Description automatically generated">
            <a:extLst>
              <a:ext uri="{FF2B5EF4-FFF2-40B4-BE49-F238E27FC236}">
                <a16:creationId xmlns:a16="http://schemas.microsoft.com/office/drawing/2014/main" id="{1CAE8B3E-034B-2F42-7329-A84DB10BF282}"/>
              </a:ext>
            </a:extLst>
          </p:cNvPr>
          <p:cNvPicPr>
            <a:picLocks noChangeAspect="1"/>
          </p:cNvPicPr>
          <p:nvPr/>
        </p:nvPicPr>
        <p:blipFill>
          <a:blip r:embed="rId3"/>
          <a:stretch>
            <a:fillRect/>
          </a:stretch>
        </p:blipFill>
        <p:spPr>
          <a:xfrm>
            <a:off x="9071158" y="2454655"/>
            <a:ext cx="1581150" cy="3019425"/>
          </a:xfrm>
          <a:prstGeom prst="rect">
            <a:avLst/>
          </a:prstGeom>
        </p:spPr>
      </p:pic>
    </p:spTree>
    <p:extLst>
      <p:ext uri="{BB962C8B-B14F-4D97-AF65-F5344CB8AC3E}">
        <p14:creationId xmlns:p14="http://schemas.microsoft.com/office/powerpoint/2010/main" val="363618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2D1-B77E-E189-4291-00793ADAA0EB}"/>
              </a:ext>
            </a:extLst>
          </p:cNvPr>
          <p:cNvSpPr txBox="1">
            <a:spLocks noGrp="1"/>
          </p:cNvSpPr>
          <p:nvPr>
            <p:ph type="title"/>
          </p:nvPr>
        </p:nvSpPr>
        <p:spPr>
          <a:xfrm>
            <a:off x="2231136" y="287359"/>
            <a:ext cx="7729724" cy="1188720"/>
          </a:xfrm>
        </p:spPr>
        <p:txBody>
          <a:bodyPr>
            <a:normAutofit/>
          </a:bodyPr>
          <a:lstStyle/>
          <a:p>
            <a:r>
              <a:rPr lang="en-US" sz="4000"/>
              <a:t>ADF and KPSS Test</a:t>
            </a:r>
          </a:p>
        </p:txBody>
      </p:sp>
      <p:pic>
        <p:nvPicPr>
          <p:cNvPr id="4" name="Picture 4" descr="Table&#10;&#10;Description automatically generated">
            <a:extLst>
              <a:ext uri="{FF2B5EF4-FFF2-40B4-BE49-F238E27FC236}">
                <a16:creationId xmlns:a16="http://schemas.microsoft.com/office/drawing/2014/main" id="{BAC5D910-FD47-5F24-CFEE-E63709425149}"/>
              </a:ext>
            </a:extLst>
          </p:cNvPr>
          <p:cNvPicPr>
            <a:picLocks noGrp="1" noChangeAspect="1"/>
          </p:cNvPicPr>
          <p:nvPr>
            <p:ph idx="1"/>
          </p:nvPr>
        </p:nvPicPr>
        <p:blipFill rotWithShape="1">
          <a:blip r:embed="rId3"/>
          <a:srcRect l="785" t="234" r="654" b="147"/>
          <a:stretch/>
        </p:blipFill>
        <p:spPr>
          <a:xfrm>
            <a:off x="1254378" y="2115030"/>
            <a:ext cx="4281733" cy="3844417"/>
          </a:xfrm>
        </p:spPr>
      </p:pic>
      <p:sp>
        <p:nvSpPr>
          <p:cNvPr id="6" name="Slide Number Placeholder 5">
            <a:extLst>
              <a:ext uri="{FF2B5EF4-FFF2-40B4-BE49-F238E27FC236}">
                <a16:creationId xmlns:a16="http://schemas.microsoft.com/office/drawing/2014/main" id="{490B4DF1-659C-6E3C-1E8D-7030F6065B84}"/>
              </a:ext>
            </a:extLst>
          </p:cNvPr>
          <p:cNvSpPr>
            <a:spLocks noGrp="1"/>
          </p:cNvSpPr>
          <p:nvPr>
            <p:ph type="sldNum" sz="quarter" idx="8"/>
          </p:nvPr>
        </p:nvSpPr>
        <p:spPr/>
        <p:txBody>
          <a:bodyPr/>
          <a:lstStyle/>
          <a:p>
            <a:fld id="{EF25634F-3555-4C33-A621-5786D81453CA}" type="slidenum">
              <a:rPr lang="en-US"/>
              <a:t>14</a:t>
            </a:fld>
            <a:endParaRPr lang="en-US"/>
          </a:p>
        </p:txBody>
      </p:sp>
      <p:pic>
        <p:nvPicPr>
          <p:cNvPr id="5" name="Picture 6" descr="Table&#10;&#10;Description automatically generated">
            <a:extLst>
              <a:ext uri="{FF2B5EF4-FFF2-40B4-BE49-F238E27FC236}">
                <a16:creationId xmlns:a16="http://schemas.microsoft.com/office/drawing/2014/main" id="{A5E52B8A-35D9-1FA8-E192-4F08FF5F9572}"/>
              </a:ext>
            </a:extLst>
          </p:cNvPr>
          <p:cNvPicPr>
            <a:picLocks noChangeAspect="1"/>
          </p:cNvPicPr>
          <p:nvPr/>
        </p:nvPicPr>
        <p:blipFill rotWithShape="1">
          <a:blip r:embed="rId4"/>
          <a:srcRect l="561" t="122" r="421" b="210"/>
          <a:stretch/>
        </p:blipFill>
        <p:spPr>
          <a:xfrm>
            <a:off x="6660253" y="2112666"/>
            <a:ext cx="4016604" cy="3845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E8B8-A4F5-837A-DD7C-5394859F9910}"/>
              </a:ext>
            </a:extLst>
          </p:cNvPr>
          <p:cNvSpPr txBox="1">
            <a:spLocks noGrp="1"/>
          </p:cNvSpPr>
          <p:nvPr>
            <p:ph type="title"/>
          </p:nvPr>
        </p:nvSpPr>
        <p:spPr>
          <a:xfrm>
            <a:off x="2231136" y="652996"/>
            <a:ext cx="7729724" cy="1188720"/>
          </a:xfrm>
        </p:spPr>
        <p:txBody>
          <a:bodyPr>
            <a:normAutofit/>
          </a:bodyPr>
          <a:lstStyle/>
          <a:p>
            <a:pPr lvl="0"/>
            <a:r>
              <a:rPr lang="en-US" sz="4000"/>
              <a:t>method</a:t>
            </a:r>
          </a:p>
        </p:txBody>
      </p:sp>
      <p:sp>
        <p:nvSpPr>
          <p:cNvPr id="3" name="Content Placeholder 2">
            <a:extLst>
              <a:ext uri="{FF2B5EF4-FFF2-40B4-BE49-F238E27FC236}">
                <a16:creationId xmlns:a16="http://schemas.microsoft.com/office/drawing/2014/main" id="{D5DED47F-0AFE-2093-220D-EF003FAAD329}"/>
              </a:ext>
            </a:extLst>
          </p:cNvPr>
          <p:cNvSpPr txBox="1">
            <a:spLocks noGrp="1"/>
          </p:cNvSpPr>
          <p:nvPr>
            <p:ph idx="1"/>
          </p:nvPr>
        </p:nvSpPr>
        <p:spPr/>
        <p:txBody>
          <a:bodyPr/>
          <a:lstStyle/>
          <a:p>
            <a:pPr marL="400050" indent="-400050">
              <a:buFont typeface="Calibri Light"/>
              <a:buAutoNum type="romanUcPeriod"/>
            </a:pPr>
            <a:r>
              <a:rPr lang="en-US" sz="2400"/>
              <a:t>ARIMA </a:t>
            </a:r>
          </a:p>
          <a:p>
            <a:pPr marL="400050" indent="-400050">
              <a:buFont typeface="Calibri Light"/>
              <a:buAutoNum type="romanUcPeriod"/>
            </a:pPr>
            <a:r>
              <a:rPr lang="en-US" sz="2400"/>
              <a:t>Random Forest without Label Lag Components</a:t>
            </a:r>
          </a:p>
          <a:p>
            <a:pPr marL="400050" indent="-400050">
              <a:buFont typeface="Calibri Light"/>
              <a:buAutoNum type="romanUcPeriod"/>
            </a:pPr>
            <a:r>
              <a:rPr lang="en-US" sz="2400"/>
              <a:t>Random Forest with Label Lag Components</a:t>
            </a:r>
          </a:p>
          <a:p>
            <a:pPr marL="400050" indent="-400050">
              <a:buFont typeface="Calibri Light"/>
              <a:buAutoNum type="romanUcPeriod"/>
            </a:pPr>
            <a:r>
              <a:rPr lang="en-US" sz="2400"/>
              <a:t>Long Short-Term Memory</a:t>
            </a:r>
          </a:p>
          <a:p>
            <a:pPr marL="400050" lvl="0" indent="-400050">
              <a:buFont typeface="Calibri Light"/>
              <a:buAutoNum type="romanUcPeriod"/>
            </a:pPr>
            <a:endParaRPr lang="en-US"/>
          </a:p>
        </p:txBody>
      </p:sp>
      <p:sp>
        <p:nvSpPr>
          <p:cNvPr id="6" name="Slide Number Placeholder 5">
            <a:extLst>
              <a:ext uri="{FF2B5EF4-FFF2-40B4-BE49-F238E27FC236}">
                <a16:creationId xmlns:a16="http://schemas.microsoft.com/office/drawing/2014/main" id="{5A340B5E-F390-0612-2C2E-C8F7526AECE1}"/>
              </a:ext>
            </a:extLst>
          </p:cNvPr>
          <p:cNvSpPr>
            <a:spLocks noGrp="1"/>
          </p:cNvSpPr>
          <p:nvPr>
            <p:ph type="sldNum" sz="quarter" idx="8"/>
          </p:nvPr>
        </p:nvSpPr>
        <p:spPr/>
        <p:txBody>
          <a:bodyPr/>
          <a:lstStyle/>
          <a:p>
            <a:fld id="{EF25634F-3555-4C33-A621-5786D81453CA}"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DBF0-7476-9014-24B7-431E6D04C2AC}"/>
              </a:ext>
            </a:extLst>
          </p:cNvPr>
          <p:cNvSpPr txBox="1">
            <a:spLocks noGrp="1"/>
          </p:cNvSpPr>
          <p:nvPr>
            <p:ph type="title"/>
          </p:nvPr>
        </p:nvSpPr>
        <p:spPr>
          <a:xfrm>
            <a:off x="2214924" y="329692"/>
            <a:ext cx="7272088" cy="1026320"/>
          </a:xfrm>
        </p:spPr>
        <p:txBody>
          <a:bodyPr>
            <a:normAutofit/>
          </a:bodyPr>
          <a:lstStyle/>
          <a:p>
            <a:r>
              <a:rPr lang="en-US" sz="4000"/>
              <a:t>ARIMA</a:t>
            </a:r>
          </a:p>
        </p:txBody>
      </p:sp>
      <p:sp>
        <p:nvSpPr>
          <p:cNvPr id="6" name="Slide Number Placeholder 5">
            <a:extLst>
              <a:ext uri="{FF2B5EF4-FFF2-40B4-BE49-F238E27FC236}">
                <a16:creationId xmlns:a16="http://schemas.microsoft.com/office/drawing/2014/main" id="{C589B9EC-F75F-4049-47CF-AA998A1DF1A4}"/>
              </a:ext>
            </a:extLst>
          </p:cNvPr>
          <p:cNvSpPr>
            <a:spLocks noGrp="1"/>
          </p:cNvSpPr>
          <p:nvPr>
            <p:ph type="sldNum" sz="quarter" idx="8"/>
          </p:nvPr>
        </p:nvSpPr>
        <p:spPr/>
        <p:txBody>
          <a:bodyPr/>
          <a:lstStyle/>
          <a:p>
            <a:fld id="{EF25634F-3555-4C33-A621-5786D81453CA}" type="slidenum">
              <a:rPr lang="en-US"/>
              <a:t>16</a:t>
            </a:fld>
            <a:endParaRPr lang="en-US"/>
          </a:p>
        </p:txBody>
      </p:sp>
      <p:pic>
        <p:nvPicPr>
          <p:cNvPr id="4" name="Picture 4" descr="Table&#10;&#10;Description automatically generated">
            <a:extLst>
              <a:ext uri="{FF2B5EF4-FFF2-40B4-BE49-F238E27FC236}">
                <a16:creationId xmlns:a16="http://schemas.microsoft.com/office/drawing/2014/main" id="{8356118F-41C6-1D5A-09E7-F6259F99EBDE}"/>
              </a:ext>
            </a:extLst>
          </p:cNvPr>
          <p:cNvPicPr>
            <a:picLocks noChangeAspect="1"/>
          </p:cNvPicPr>
          <p:nvPr/>
        </p:nvPicPr>
        <p:blipFill>
          <a:blip r:embed="rId3"/>
          <a:stretch>
            <a:fillRect/>
          </a:stretch>
        </p:blipFill>
        <p:spPr>
          <a:xfrm>
            <a:off x="2428875" y="1639661"/>
            <a:ext cx="6838950" cy="40930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FDFC-505A-58A7-15BB-E72E89CBD1BB}"/>
              </a:ext>
            </a:extLst>
          </p:cNvPr>
          <p:cNvSpPr txBox="1">
            <a:spLocks noGrp="1"/>
          </p:cNvSpPr>
          <p:nvPr>
            <p:ph type="title"/>
          </p:nvPr>
        </p:nvSpPr>
        <p:spPr>
          <a:xfrm>
            <a:off x="2231136" y="350859"/>
            <a:ext cx="7729724" cy="1188720"/>
          </a:xfrm>
        </p:spPr>
        <p:txBody>
          <a:bodyPr vert="horz" wrap="square" lIns="182880" tIns="182880" rIns="182880" bIns="182880" anchor="ctr" anchorCtr="1" compatLnSpc="1">
            <a:noAutofit/>
          </a:bodyPr>
          <a:lstStyle/>
          <a:p>
            <a:r>
              <a:rPr lang="en-US" sz="2400"/>
              <a:t>Random forest </a:t>
            </a:r>
            <a:br>
              <a:rPr lang="en-US" sz="2400"/>
            </a:br>
            <a:r>
              <a:rPr lang="en-US" sz="2400"/>
              <a:t>without </a:t>
            </a:r>
            <a:br>
              <a:rPr lang="en-US" sz="2400"/>
            </a:br>
            <a:r>
              <a:rPr lang="en-US" sz="2400"/>
              <a:t>Label lag components</a:t>
            </a:r>
          </a:p>
        </p:txBody>
      </p:sp>
      <p:sp>
        <p:nvSpPr>
          <p:cNvPr id="6" name="Slide Number Placeholder 5">
            <a:extLst>
              <a:ext uri="{FF2B5EF4-FFF2-40B4-BE49-F238E27FC236}">
                <a16:creationId xmlns:a16="http://schemas.microsoft.com/office/drawing/2014/main" id="{46A43250-D56E-BBA2-DE8B-8BB1074C19DC}"/>
              </a:ext>
            </a:extLst>
          </p:cNvPr>
          <p:cNvSpPr>
            <a:spLocks noGrp="1"/>
          </p:cNvSpPr>
          <p:nvPr>
            <p:ph type="sldNum" sz="quarter" idx="8"/>
          </p:nvPr>
        </p:nvSpPr>
        <p:spPr/>
        <p:txBody>
          <a:bodyPr/>
          <a:lstStyle/>
          <a:p>
            <a:fld id="{EF25634F-3555-4C33-A621-5786D81453CA}" type="slidenum">
              <a:rPr lang="en-US"/>
              <a:t>17</a:t>
            </a:fld>
            <a:endParaRPr lang="en-US"/>
          </a:p>
        </p:txBody>
      </p:sp>
      <p:pic>
        <p:nvPicPr>
          <p:cNvPr id="5" name="Picture 6" descr="Table&#10;&#10;Description automatically generated">
            <a:extLst>
              <a:ext uri="{FF2B5EF4-FFF2-40B4-BE49-F238E27FC236}">
                <a16:creationId xmlns:a16="http://schemas.microsoft.com/office/drawing/2014/main" id="{757078E7-34F3-E6F7-C380-7163A7AE3A2A}"/>
              </a:ext>
            </a:extLst>
          </p:cNvPr>
          <p:cNvPicPr>
            <a:picLocks noGrp="1" noChangeAspect="1"/>
          </p:cNvPicPr>
          <p:nvPr>
            <p:ph idx="1"/>
          </p:nvPr>
        </p:nvPicPr>
        <p:blipFill>
          <a:blip r:embed="rId3"/>
          <a:stretch>
            <a:fillRect/>
          </a:stretch>
        </p:blipFill>
        <p:spPr>
          <a:xfrm>
            <a:off x="865498" y="1851463"/>
            <a:ext cx="5733033" cy="3845547"/>
          </a:xfrm>
        </p:spPr>
      </p:pic>
      <p:pic>
        <p:nvPicPr>
          <p:cNvPr id="7" name="Picture 7" descr="Table&#10;&#10;Description automatically generated">
            <a:extLst>
              <a:ext uri="{FF2B5EF4-FFF2-40B4-BE49-F238E27FC236}">
                <a16:creationId xmlns:a16="http://schemas.microsoft.com/office/drawing/2014/main" id="{24DF530B-2173-2DF5-D1EA-99764FC772F6}"/>
              </a:ext>
            </a:extLst>
          </p:cNvPr>
          <p:cNvPicPr>
            <a:picLocks noChangeAspect="1"/>
          </p:cNvPicPr>
          <p:nvPr/>
        </p:nvPicPr>
        <p:blipFill>
          <a:blip r:embed="rId4"/>
          <a:stretch>
            <a:fillRect/>
          </a:stretch>
        </p:blipFill>
        <p:spPr>
          <a:xfrm>
            <a:off x="6883399" y="1850166"/>
            <a:ext cx="3943927" cy="19915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B9CB-9FB9-AE5B-EB0D-EE35C6F5CBBC}"/>
              </a:ext>
            </a:extLst>
          </p:cNvPr>
          <p:cNvSpPr txBox="1">
            <a:spLocks noGrp="1"/>
          </p:cNvSpPr>
          <p:nvPr>
            <p:ph type="title"/>
          </p:nvPr>
        </p:nvSpPr>
        <p:spPr>
          <a:xfrm>
            <a:off x="2123306" y="312319"/>
            <a:ext cx="7945384" cy="1303738"/>
          </a:xfrm>
        </p:spPr>
        <p:txBody>
          <a:bodyPr vert="horz" wrap="square" lIns="182880" tIns="182880" rIns="182880" bIns="182880" anchor="ctr" anchorCtr="1" compatLnSpc="1">
            <a:noAutofit/>
          </a:bodyPr>
          <a:lstStyle/>
          <a:p>
            <a:r>
              <a:rPr lang="en-US"/>
              <a:t>Random forest</a:t>
            </a:r>
            <a:br>
              <a:rPr lang="en-US"/>
            </a:br>
            <a:r>
              <a:rPr lang="en-US"/>
              <a:t>with </a:t>
            </a:r>
            <a:br>
              <a:rPr lang="en-US"/>
            </a:br>
            <a:r>
              <a:rPr lang="en-US"/>
              <a:t>Label lag components</a:t>
            </a:r>
          </a:p>
        </p:txBody>
      </p:sp>
      <p:sp>
        <p:nvSpPr>
          <p:cNvPr id="6" name="Slide Number Placeholder 5">
            <a:extLst>
              <a:ext uri="{FF2B5EF4-FFF2-40B4-BE49-F238E27FC236}">
                <a16:creationId xmlns:a16="http://schemas.microsoft.com/office/drawing/2014/main" id="{1067B622-C586-0686-92B3-09E10C465CAD}"/>
              </a:ext>
            </a:extLst>
          </p:cNvPr>
          <p:cNvSpPr>
            <a:spLocks noGrp="1"/>
          </p:cNvSpPr>
          <p:nvPr>
            <p:ph type="sldNum" sz="quarter" idx="8"/>
          </p:nvPr>
        </p:nvSpPr>
        <p:spPr/>
        <p:txBody>
          <a:bodyPr/>
          <a:lstStyle/>
          <a:p>
            <a:fld id="{EF25634F-3555-4C33-A621-5786D81453CA}" type="slidenum">
              <a:rPr lang="en-US" dirty="0"/>
              <a:t>18</a:t>
            </a:fld>
            <a:endParaRPr lang="en-US"/>
          </a:p>
        </p:txBody>
      </p:sp>
      <p:pic>
        <p:nvPicPr>
          <p:cNvPr id="7" name="Picture 7" descr="Table&#10;&#10;Description automatically generated">
            <a:extLst>
              <a:ext uri="{FF2B5EF4-FFF2-40B4-BE49-F238E27FC236}">
                <a16:creationId xmlns:a16="http://schemas.microsoft.com/office/drawing/2014/main" id="{F71B7A52-538D-B5CD-F3D1-8B6956CC37D1}"/>
              </a:ext>
            </a:extLst>
          </p:cNvPr>
          <p:cNvPicPr>
            <a:picLocks noGrp="1" noChangeAspect="1"/>
          </p:cNvPicPr>
          <p:nvPr>
            <p:ph idx="1"/>
          </p:nvPr>
        </p:nvPicPr>
        <p:blipFill>
          <a:blip r:embed="rId3"/>
          <a:stretch>
            <a:fillRect/>
          </a:stretch>
        </p:blipFill>
        <p:spPr>
          <a:xfrm>
            <a:off x="2777066" y="1868312"/>
            <a:ext cx="6547626" cy="398429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A0D-B21C-2369-7BDB-413798FF839D}"/>
              </a:ext>
            </a:extLst>
          </p:cNvPr>
          <p:cNvSpPr txBox="1">
            <a:spLocks noGrp="1"/>
          </p:cNvSpPr>
          <p:nvPr>
            <p:ph type="title"/>
          </p:nvPr>
        </p:nvSpPr>
        <p:spPr>
          <a:xfrm>
            <a:off x="2231136" y="297942"/>
            <a:ext cx="7729724" cy="1188720"/>
          </a:xfrm>
        </p:spPr>
        <p:txBody>
          <a:bodyPr>
            <a:normAutofit fontScale="90000"/>
          </a:bodyPr>
          <a:lstStyle/>
          <a:p>
            <a:pPr lvl="0"/>
            <a:r>
              <a:rPr lang="en-US" sz="4000"/>
              <a:t>Long short-term memory (</a:t>
            </a:r>
            <a:r>
              <a:rPr lang="en-US" sz="4000" err="1"/>
              <a:t>lstm</a:t>
            </a:r>
            <a:r>
              <a:rPr lang="en-US" sz="4000"/>
              <a:t>)</a:t>
            </a:r>
          </a:p>
        </p:txBody>
      </p:sp>
      <p:sp>
        <p:nvSpPr>
          <p:cNvPr id="3" name="Content Placeholder 2">
            <a:extLst>
              <a:ext uri="{FF2B5EF4-FFF2-40B4-BE49-F238E27FC236}">
                <a16:creationId xmlns:a16="http://schemas.microsoft.com/office/drawing/2014/main" id="{F1EF2CF0-AA57-0DE0-0B0A-E3BF08C43037}"/>
              </a:ext>
            </a:extLst>
          </p:cNvPr>
          <p:cNvSpPr txBox="1">
            <a:spLocks noGrp="1"/>
          </p:cNvSpPr>
          <p:nvPr>
            <p:ph idx="1"/>
          </p:nvPr>
        </p:nvSpPr>
        <p:spPr>
          <a:xfrm>
            <a:off x="1298689" y="2216939"/>
            <a:ext cx="7729724" cy="3101983"/>
          </a:xfrm>
        </p:spPr>
        <p:txBody>
          <a:bodyPr>
            <a:normAutofit/>
          </a:bodyPr>
          <a:lstStyle/>
          <a:p>
            <a:r>
              <a:rPr lang="en-US" sz="2200"/>
              <a:t>A special form of recurrent neural network</a:t>
            </a:r>
          </a:p>
          <a:p>
            <a:r>
              <a:rPr lang="en-US" sz="2200"/>
              <a:t>Number of timestep used: 1</a:t>
            </a:r>
          </a:p>
          <a:p>
            <a:r>
              <a:rPr lang="en-US" sz="2200"/>
              <a:t>Optimization: Adam </a:t>
            </a:r>
          </a:p>
          <a:p>
            <a:r>
              <a:rPr lang="en-US" sz="2200"/>
              <a:t>Activation function: Tanh</a:t>
            </a:r>
          </a:p>
          <a:p>
            <a:r>
              <a:rPr lang="en-US" sz="2200" err="1"/>
              <a:t>EarlyStopping</a:t>
            </a:r>
            <a:r>
              <a:rPr lang="en-US" sz="2200"/>
              <a:t>, Callbacks (Patience = 5): Enabled</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6" name="Slide Number Placeholder 5">
            <a:extLst>
              <a:ext uri="{FF2B5EF4-FFF2-40B4-BE49-F238E27FC236}">
                <a16:creationId xmlns:a16="http://schemas.microsoft.com/office/drawing/2014/main" id="{46690F01-F4B0-D1C0-D0B0-D3137F41C746}"/>
              </a:ext>
            </a:extLst>
          </p:cNvPr>
          <p:cNvSpPr>
            <a:spLocks noGrp="1"/>
          </p:cNvSpPr>
          <p:nvPr>
            <p:ph type="sldNum" sz="quarter" idx="8"/>
          </p:nvPr>
        </p:nvSpPr>
        <p:spPr/>
        <p:txBody>
          <a:bodyPr/>
          <a:lstStyle/>
          <a:p>
            <a:fld id="{EF25634F-3555-4C33-A621-5786D81453CA}" type="slidenum">
              <a:rPr lang="en-US"/>
              <a:t>19</a:t>
            </a:fld>
            <a:endParaRPr lang="en-US"/>
          </a:p>
        </p:txBody>
      </p:sp>
      <p:pic>
        <p:nvPicPr>
          <p:cNvPr id="5" name="Picture 6" descr="Table&#10;&#10;Description automatically generated">
            <a:extLst>
              <a:ext uri="{FF2B5EF4-FFF2-40B4-BE49-F238E27FC236}">
                <a16:creationId xmlns:a16="http://schemas.microsoft.com/office/drawing/2014/main" id="{3C70731A-1DA0-BF84-16D9-8A48ADA441FE}"/>
              </a:ext>
            </a:extLst>
          </p:cNvPr>
          <p:cNvPicPr>
            <a:picLocks noChangeAspect="1"/>
          </p:cNvPicPr>
          <p:nvPr/>
        </p:nvPicPr>
        <p:blipFill rotWithShape="1">
          <a:blip r:embed="rId4"/>
          <a:srcRect l="407" t="1072" r="610" b="1072"/>
          <a:stretch/>
        </p:blipFill>
        <p:spPr>
          <a:xfrm>
            <a:off x="8001041" y="3611370"/>
            <a:ext cx="3124717" cy="1157535"/>
          </a:xfrm>
          <a:prstGeom prst="rect">
            <a:avLst/>
          </a:prstGeom>
        </p:spPr>
      </p:pic>
      <p:pic>
        <p:nvPicPr>
          <p:cNvPr id="4" name="Picture 7" descr="Table&#10;&#10;Description automatically generated">
            <a:extLst>
              <a:ext uri="{FF2B5EF4-FFF2-40B4-BE49-F238E27FC236}">
                <a16:creationId xmlns:a16="http://schemas.microsoft.com/office/drawing/2014/main" id="{9641E285-A677-630D-92AB-02A6FEB59FBD}"/>
              </a:ext>
            </a:extLst>
          </p:cNvPr>
          <p:cNvPicPr>
            <a:picLocks noChangeAspect="1"/>
          </p:cNvPicPr>
          <p:nvPr/>
        </p:nvPicPr>
        <p:blipFill>
          <a:blip r:embed="rId5"/>
          <a:stretch>
            <a:fillRect/>
          </a:stretch>
        </p:blipFill>
        <p:spPr>
          <a:xfrm>
            <a:off x="8004313" y="2214839"/>
            <a:ext cx="3118678" cy="10810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B5F9-B0A6-A0BE-588E-9176D0ECDA75}"/>
              </a:ext>
            </a:extLst>
          </p:cNvPr>
          <p:cNvSpPr txBox="1">
            <a:spLocks noGrp="1"/>
          </p:cNvSpPr>
          <p:nvPr>
            <p:ph type="title"/>
          </p:nvPr>
        </p:nvSpPr>
        <p:spPr/>
        <p:txBody>
          <a:bodyPr>
            <a:normAutofit/>
          </a:bodyPr>
          <a:lstStyle/>
          <a:p>
            <a:pPr lvl="0"/>
            <a:r>
              <a:rPr lang="en-US" sz="4000"/>
              <a:t>Table of CONTENTS</a:t>
            </a:r>
          </a:p>
        </p:txBody>
      </p:sp>
      <p:sp>
        <p:nvSpPr>
          <p:cNvPr id="3" name="Content Placeholder 2">
            <a:extLst>
              <a:ext uri="{FF2B5EF4-FFF2-40B4-BE49-F238E27FC236}">
                <a16:creationId xmlns:a16="http://schemas.microsoft.com/office/drawing/2014/main" id="{99B938C1-A4FB-E548-7D37-30B67B3965D4}"/>
              </a:ext>
            </a:extLst>
          </p:cNvPr>
          <p:cNvSpPr txBox="1">
            <a:spLocks noGrp="1"/>
          </p:cNvSpPr>
          <p:nvPr>
            <p:ph idx="1"/>
          </p:nvPr>
        </p:nvSpPr>
        <p:spPr>
          <a:xfrm>
            <a:off x="2231136" y="2638044"/>
            <a:ext cx="7729724" cy="3806473"/>
          </a:xfrm>
        </p:spPr>
        <p:txBody>
          <a:bodyPr>
            <a:normAutofit/>
          </a:bodyPr>
          <a:lstStyle/>
          <a:p>
            <a:pPr marL="400050" lvl="0" indent="-400050">
              <a:buFont typeface="Calibri Light"/>
              <a:buAutoNum type="romanUcPeriod"/>
            </a:pPr>
            <a:r>
              <a:rPr lang="en-US" sz="2400"/>
              <a:t>Introduction ……….3</a:t>
            </a:r>
          </a:p>
          <a:p>
            <a:pPr marL="400050" lvl="0" indent="-400050">
              <a:buFont typeface="Calibri Light"/>
              <a:buAutoNum type="romanUcPeriod"/>
            </a:pPr>
            <a:r>
              <a:rPr lang="en-US" sz="2400"/>
              <a:t>Data and Preprocessing ……….4</a:t>
            </a:r>
          </a:p>
          <a:p>
            <a:pPr marL="400050" lvl="0" indent="-400050">
              <a:buFont typeface="Calibri Light"/>
              <a:buAutoNum type="romanUcPeriod"/>
            </a:pPr>
            <a:r>
              <a:rPr lang="en-US" sz="2400"/>
              <a:t>Statistical Test ……….12</a:t>
            </a:r>
          </a:p>
          <a:p>
            <a:pPr marL="400050" lvl="0" indent="-400050">
              <a:buFont typeface="Calibri Light"/>
              <a:buAutoNum type="romanUcPeriod"/>
            </a:pPr>
            <a:r>
              <a:rPr lang="en-US" sz="2400"/>
              <a:t>Method ……….15</a:t>
            </a:r>
          </a:p>
          <a:p>
            <a:pPr marL="400050" lvl="0" indent="-400050">
              <a:buFont typeface="Calibri Light"/>
              <a:buAutoNum type="romanUcPeriod"/>
            </a:pPr>
            <a:r>
              <a:rPr lang="en-US" sz="2400"/>
              <a:t>Analyses and Results ……….21</a:t>
            </a:r>
          </a:p>
          <a:p>
            <a:pPr marL="400050" lvl="0" indent="-400050">
              <a:buFont typeface="Calibri Light"/>
              <a:buAutoNum type="romanUcPeriod"/>
            </a:pPr>
            <a:r>
              <a:rPr lang="en-US" sz="2400"/>
              <a:t>Conclusion ……….25</a:t>
            </a:r>
          </a:p>
          <a:p>
            <a:pPr marL="400050" indent="-400050">
              <a:buAutoNum type="romanUcPeriod"/>
            </a:pPr>
            <a:r>
              <a:rPr lang="en-US" sz="2400"/>
              <a:t> Appendix ……….26</a:t>
            </a:r>
          </a:p>
        </p:txBody>
      </p:sp>
      <p:sp>
        <p:nvSpPr>
          <p:cNvPr id="6" name="Slide Number Placeholder 5">
            <a:extLst>
              <a:ext uri="{FF2B5EF4-FFF2-40B4-BE49-F238E27FC236}">
                <a16:creationId xmlns:a16="http://schemas.microsoft.com/office/drawing/2014/main" id="{CB736EB1-3A26-350A-0A5B-CF33599697AE}"/>
              </a:ext>
            </a:extLst>
          </p:cNvPr>
          <p:cNvSpPr>
            <a:spLocks noGrp="1"/>
          </p:cNvSpPr>
          <p:nvPr>
            <p:ph type="sldNum" sz="quarter" idx="8"/>
          </p:nvPr>
        </p:nvSpPr>
        <p:spPr/>
        <p:txBody>
          <a:bodyPr/>
          <a:lstStyle/>
          <a:p>
            <a:fld id="{EF25634F-3555-4C33-A621-5786D81453CA}"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A0D-B21C-2369-7BDB-413798FF839D}"/>
              </a:ext>
            </a:extLst>
          </p:cNvPr>
          <p:cNvSpPr txBox="1">
            <a:spLocks noGrp="1"/>
          </p:cNvSpPr>
          <p:nvPr>
            <p:ph type="title"/>
          </p:nvPr>
        </p:nvSpPr>
        <p:spPr>
          <a:xfrm>
            <a:off x="2231136" y="297942"/>
            <a:ext cx="7729724" cy="1188720"/>
          </a:xfrm>
        </p:spPr>
        <p:txBody>
          <a:bodyPr>
            <a:normAutofit fontScale="90000"/>
          </a:bodyPr>
          <a:lstStyle/>
          <a:p>
            <a:pPr lvl="0"/>
            <a:r>
              <a:rPr lang="en-US" sz="3600"/>
              <a:t>Long short-term memory (</a:t>
            </a:r>
            <a:r>
              <a:rPr lang="en-US" sz="3600" err="1"/>
              <a:t>lstm</a:t>
            </a:r>
            <a:r>
              <a:rPr lang="en-US" sz="3600"/>
              <a:t>)</a:t>
            </a:r>
          </a:p>
        </p:txBody>
      </p:sp>
      <p:pic>
        <p:nvPicPr>
          <p:cNvPr id="4" name="Picture 4" descr="Chart, histogram&#10;&#10;Description automatically generated">
            <a:extLst>
              <a:ext uri="{FF2B5EF4-FFF2-40B4-BE49-F238E27FC236}">
                <a16:creationId xmlns:a16="http://schemas.microsoft.com/office/drawing/2014/main" id="{C60D4B36-7773-D537-4BBE-173E98297450}"/>
              </a:ext>
            </a:extLst>
          </p:cNvPr>
          <p:cNvPicPr>
            <a:picLocks noGrp="1" noChangeAspect="1"/>
          </p:cNvPicPr>
          <p:nvPr>
            <p:ph idx="1"/>
          </p:nvPr>
        </p:nvPicPr>
        <p:blipFill>
          <a:blip r:embed="rId3"/>
          <a:stretch>
            <a:fillRect/>
          </a:stretch>
        </p:blipFill>
        <p:spPr>
          <a:xfrm>
            <a:off x="2633656" y="1835939"/>
            <a:ext cx="6684050" cy="4207105"/>
          </a:xfrm>
        </p:spPr>
      </p:pic>
      <p:sp>
        <p:nvSpPr>
          <p:cNvPr id="6" name="Slide Number Placeholder 5">
            <a:extLst>
              <a:ext uri="{FF2B5EF4-FFF2-40B4-BE49-F238E27FC236}">
                <a16:creationId xmlns:a16="http://schemas.microsoft.com/office/drawing/2014/main" id="{46690F01-F4B0-D1C0-D0B0-D3137F41C746}"/>
              </a:ext>
            </a:extLst>
          </p:cNvPr>
          <p:cNvSpPr>
            <a:spLocks noGrp="1"/>
          </p:cNvSpPr>
          <p:nvPr>
            <p:ph type="sldNum" sz="quarter" idx="8"/>
          </p:nvPr>
        </p:nvSpPr>
        <p:spPr/>
        <p:txBody>
          <a:bodyPr/>
          <a:lstStyle/>
          <a:p>
            <a:fld id="{EF25634F-3555-4C33-A621-5786D81453CA}" type="slidenum">
              <a:rPr lang="en-US"/>
              <a:t>20</a:t>
            </a:fld>
            <a:endParaRPr lang="en-US"/>
          </a:p>
        </p:txBody>
      </p:sp>
    </p:spTree>
    <p:extLst>
      <p:ext uri="{BB962C8B-B14F-4D97-AF65-F5344CB8AC3E}">
        <p14:creationId xmlns:p14="http://schemas.microsoft.com/office/powerpoint/2010/main" val="1723008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7BEB-7466-F3FF-4A89-FF549AC068DD}"/>
              </a:ext>
            </a:extLst>
          </p:cNvPr>
          <p:cNvSpPr txBox="1">
            <a:spLocks noGrp="1"/>
          </p:cNvSpPr>
          <p:nvPr>
            <p:ph type="title"/>
          </p:nvPr>
        </p:nvSpPr>
        <p:spPr>
          <a:xfrm>
            <a:off x="2231136" y="382609"/>
            <a:ext cx="7729724" cy="1188720"/>
          </a:xfrm>
        </p:spPr>
        <p:txBody>
          <a:bodyPr>
            <a:normAutofit/>
          </a:bodyPr>
          <a:lstStyle/>
          <a:p>
            <a:pPr lvl="0"/>
            <a:r>
              <a:rPr lang="en-US" sz="4000"/>
              <a:t>Analyses and results</a:t>
            </a:r>
          </a:p>
        </p:txBody>
      </p:sp>
      <p:sp>
        <p:nvSpPr>
          <p:cNvPr id="3" name="Content Placeholder 2">
            <a:extLst>
              <a:ext uri="{FF2B5EF4-FFF2-40B4-BE49-F238E27FC236}">
                <a16:creationId xmlns:a16="http://schemas.microsoft.com/office/drawing/2014/main" id="{39867045-606B-EBE2-6B06-7A0D8A21AC60}"/>
              </a:ext>
            </a:extLst>
          </p:cNvPr>
          <p:cNvSpPr txBox="1">
            <a:spLocks noGrp="1"/>
          </p:cNvSpPr>
          <p:nvPr>
            <p:ph idx="1"/>
          </p:nvPr>
        </p:nvSpPr>
        <p:spPr>
          <a:xfrm>
            <a:off x="2231136" y="1876044"/>
            <a:ext cx="7729724" cy="3101983"/>
          </a:xfrm>
        </p:spPr>
        <p:txBody>
          <a:bodyPr/>
          <a:lstStyle/>
          <a:p>
            <a:pPr marL="400050" indent="-400050">
              <a:buFont typeface="Calibri Light"/>
              <a:buAutoNum type="romanUcPeriod"/>
            </a:pPr>
            <a:r>
              <a:rPr lang="en-US" sz="2400"/>
              <a:t>Statistical Discussions</a:t>
            </a:r>
          </a:p>
          <a:p>
            <a:pPr marL="400050" indent="-400050">
              <a:buAutoNum type="romanUcPeriod"/>
            </a:pPr>
            <a:r>
              <a:rPr lang="en-US" sz="2400"/>
              <a:t>Results with Differenced Data</a:t>
            </a:r>
          </a:p>
          <a:p>
            <a:pPr marL="400050" indent="-400050">
              <a:buAutoNum type="romanUcPeriod"/>
            </a:pPr>
            <a:r>
              <a:rPr lang="en-US" sz="2400"/>
              <a:t>Results with Back Transformed Data</a:t>
            </a:r>
          </a:p>
        </p:txBody>
      </p:sp>
      <p:sp>
        <p:nvSpPr>
          <p:cNvPr id="6" name="Slide Number Placeholder 5">
            <a:extLst>
              <a:ext uri="{FF2B5EF4-FFF2-40B4-BE49-F238E27FC236}">
                <a16:creationId xmlns:a16="http://schemas.microsoft.com/office/drawing/2014/main" id="{A49F9FA4-00D6-50AD-1EB3-40B372E286A8}"/>
              </a:ext>
            </a:extLst>
          </p:cNvPr>
          <p:cNvSpPr>
            <a:spLocks noGrp="1"/>
          </p:cNvSpPr>
          <p:nvPr>
            <p:ph type="sldNum" sz="quarter" idx="8"/>
          </p:nvPr>
        </p:nvSpPr>
        <p:spPr/>
        <p:txBody>
          <a:bodyPr/>
          <a:lstStyle/>
          <a:p>
            <a:fld id="{EF25634F-3555-4C33-A621-5786D81453CA}"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2715-6B2B-4146-BFC2-C7F1E4057BFB}"/>
              </a:ext>
            </a:extLst>
          </p:cNvPr>
          <p:cNvSpPr txBox="1">
            <a:spLocks noGrp="1"/>
          </p:cNvSpPr>
          <p:nvPr>
            <p:ph type="title"/>
          </p:nvPr>
        </p:nvSpPr>
        <p:spPr>
          <a:xfrm>
            <a:off x="2231136" y="414359"/>
            <a:ext cx="7729724" cy="1188720"/>
          </a:xfrm>
        </p:spPr>
        <p:txBody>
          <a:bodyPr>
            <a:normAutofit/>
          </a:bodyPr>
          <a:lstStyle/>
          <a:p>
            <a:pPr lvl="0"/>
            <a:r>
              <a:rPr lang="en-US" sz="4000"/>
              <a:t>Statistical discussions</a:t>
            </a:r>
          </a:p>
        </p:txBody>
      </p:sp>
      <p:sp>
        <p:nvSpPr>
          <p:cNvPr id="3" name="Content Placeholder 2">
            <a:extLst>
              <a:ext uri="{FF2B5EF4-FFF2-40B4-BE49-F238E27FC236}">
                <a16:creationId xmlns:a16="http://schemas.microsoft.com/office/drawing/2014/main" id="{C53E45E4-142C-5773-957A-81F8DFA92180}"/>
              </a:ext>
            </a:extLst>
          </p:cNvPr>
          <p:cNvSpPr txBox="1">
            <a:spLocks noGrp="1"/>
          </p:cNvSpPr>
          <p:nvPr>
            <p:ph idx="1"/>
          </p:nvPr>
        </p:nvSpPr>
        <p:spPr>
          <a:xfrm>
            <a:off x="2231136" y="1911548"/>
            <a:ext cx="7733402" cy="3728789"/>
          </a:xfrm>
        </p:spPr>
        <p:txBody>
          <a:bodyPr/>
          <a:lstStyle/>
          <a:p>
            <a:r>
              <a:rPr lang="en-US" sz="2400"/>
              <a:t>Model Evaluation Metrics Used:</a:t>
            </a:r>
          </a:p>
          <a:p>
            <a:pPr lvl="1"/>
            <a:r>
              <a:rPr lang="en-US" sz="1800"/>
              <a:t>Mean Absolute Error (MAE)</a:t>
            </a:r>
          </a:p>
          <a:p>
            <a:pPr lvl="2"/>
            <a:r>
              <a:rPr lang="en-US" sz="1800"/>
              <a:t>Tells us on average how much our predictions are off without considering direction</a:t>
            </a:r>
          </a:p>
          <a:p>
            <a:pPr lvl="2"/>
            <a:r>
              <a:rPr lang="en-US" sz="1800"/>
              <a:t>Gives equal weight to all errors</a:t>
            </a:r>
          </a:p>
          <a:p>
            <a:pPr lvl="1"/>
            <a:r>
              <a:rPr lang="en-US" sz="1800"/>
              <a:t>Root Mean Square Error (RMSE)</a:t>
            </a:r>
          </a:p>
          <a:p>
            <a:pPr lvl="2"/>
            <a:r>
              <a:rPr lang="en-US" sz="1800"/>
              <a:t>Gives more weight to larger errors because they are squared before averaged</a:t>
            </a:r>
          </a:p>
          <a:p>
            <a:pPr lvl="2"/>
            <a:r>
              <a:rPr lang="en-US" sz="1800"/>
              <a:t>More sensitive to outliers</a:t>
            </a:r>
          </a:p>
          <a:p>
            <a:pPr lvl="2"/>
            <a:endParaRPr lang="en-US" sz="1800"/>
          </a:p>
          <a:p>
            <a:pPr lvl="2"/>
            <a:endParaRPr lang="en-US" sz="1800"/>
          </a:p>
        </p:txBody>
      </p:sp>
      <p:sp>
        <p:nvSpPr>
          <p:cNvPr id="9" name="Slide Number Placeholder 8">
            <a:extLst>
              <a:ext uri="{FF2B5EF4-FFF2-40B4-BE49-F238E27FC236}">
                <a16:creationId xmlns:a16="http://schemas.microsoft.com/office/drawing/2014/main" id="{9E02378F-55DE-2FE4-12E8-73E214E6A6F2}"/>
              </a:ext>
            </a:extLst>
          </p:cNvPr>
          <p:cNvSpPr>
            <a:spLocks noGrp="1"/>
          </p:cNvSpPr>
          <p:nvPr>
            <p:ph type="sldNum" sz="quarter" idx="8"/>
          </p:nvPr>
        </p:nvSpPr>
        <p:spPr/>
        <p:txBody>
          <a:bodyPr/>
          <a:lstStyle/>
          <a:p>
            <a:fld id="{EF25634F-3555-4C33-A621-5786D81453CA}" type="slidenum">
              <a:rPr lang="en-US"/>
              <a:t>22</a:t>
            </a:fld>
            <a:endParaRPr lang="en-US"/>
          </a:p>
        </p:txBody>
      </p:sp>
      <p:sp>
        <p:nvSpPr>
          <p:cNvPr id="5" name="Content Placeholder 2">
            <a:extLst>
              <a:ext uri="{FF2B5EF4-FFF2-40B4-BE49-F238E27FC236}">
                <a16:creationId xmlns:a16="http://schemas.microsoft.com/office/drawing/2014/main" id="{E549380C-93E3-118D-CA79-74ED96ECCB28}"/>
              </a:ext>
            </a:extLst>
          </p:cNvPr>
          <p:cNvSpPr txBox="1">
            <a:spLocks/>
          </p:cNvSpPr>
          <p:nvPr/>
        </p:nvSpPr>
        <p:spPr>
          <a:xfrm>
            <a:off x="2079512" y="5695414"/>
            <a:ext cx="7733402" cy="631629"/>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800" b="0" i="0" u="none" strike="noStrike" kern="1200" cap="none" spc="0" baseline="0">
                <a:solidFill>
                  <a:srgbClr val="262626"/>
                </a:solidFill>
                <a:uFillTx/>
                <a:latin typeface="Gill Sans MT"/>
              </a:defRPr>
            </a:lvl1pPr>
            <a:lvl2pPr marL="457200" marR="0" lvl="1"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2pPr>
            <a:lvl3pPr marL="685800" marR="0" lvl="2"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3pPr>
            <a:lvl4pPr marL="914400" marR="0" lvl="3"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4pPr>
            <a:lvl5pPr marL="1143000" marR="0" lvl="4" indent="-228600" algn="l" defTabSz="914400" rtl="0" fontAlgn="auto" hangingPunct="1">
              <a:lnSpc>
                <a:spcPct val="100000"/>
              </a:lnSpc>
              <a:spcBef>
                <a:spcPts val="1000"/>
              </a:spcBef>
              <a:spcAft>
                <a:spcPts val="0"/>
              </a:spcAft>
              <a:buClr>
                <a:srgbClr val="9BAFB5"/>
              </a:buClr>
              <a:buSzPct val="100000"/>
              <a:buFont typeface="Arial" pitchFamily="34"/>
              <a:buChar char="•"/>
              <a:tabLst/>
              <a:defRPr lang="en-US" sz="1600" b="0" i="0" u="none" strike="noStrike" kern="1200" cap="none" spc="0" baseline="0">
                <a:solidFill>
                  <a:srgbClr val="262626"/>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*Lower values indicate better performance*</a:t>
            </a:r>
          </a:p>
          <a:p>
            <a:pPr marL="228600" lvl="1" indent="0">
              <a:buNone/>
            </a:pPr>
            <a:endParaRPr lang="en-US" sz="1800"/>
          </a:p>
          <a:p>
            <a:pPr lvl="2"/>
            <a:endParaRPr lang="en-US" sz="1800"/>
          </a:p>
          <a:p>
            <a:pPr lvl="2"/>
            <a:endParaRPr 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05A0-4EBF-F8DD-C398-033BEED4FFA3}"/>
              </a:ext>
            </a:extLst>
          </p:cNvPr>
          <p:cNvSpPr>
            <a:spLocks noGrp="1"/>
          </p:cNvSpPr>
          <p:nvPr>
            <p:ph type="title"/>
          </p:nvPr>
        </p:nvSpPr>
        <p:spPr>
          <a:xfrm>
            <a:off x="2231136" y="349969"/>
            <a:ext cx="7729724" cy="1188720"/>
          </a:xfrm>
        </p:spPr>
        <p:txBody>
          <a:bodyPr>
            <a:noAutofit/>
          </a:bodyPr>
          <a:lstStyle/>
          <a:p>
            <a:r>
              <a:rPr lang="en-US" sz="4000"/>
              <a:t>Results with </a:t>
            </a:r>
            <a:br>
              <a:rPr lang="en-US" sz="4000"/>
            </a:br>
            <a:r>
              <a:rPr lang="en-US" sz="4000"/>
              <a:t>Differenced Data</a:t>
            </a:r>
          </a:p>
        </p:txBody>
      </p:sp>
      <p:pic>
        <p:nvPicPr>
          <p:cNvPr id="5" name="Picture 5">
            <a:extLst>
              <a:ext uri="{FF2B5EF4-FFF2-40B4-BE49-F238E27FC236}">
                <a16:creationId xmlns:a16="http://schemas.microsoft.com/office/drawing/2014/main" id="{C908A821-A0C9-2276-E976-B00906AE7888}"/>
              </a:ext>
            </a:extLst>
          </p:cNvPr>
          <p:cNvPicPr>
            <a:picLocks noGrp="1" noChangeAspect="1"/>
          </p:cNvPicPr>
          <p:nvPr>
            <p:ph idx="1"/>
          </p:nvPr>
        </p:nvPicPr>
        <p:blipFill rotWithShape="1">
          <a:blip r:embed="rId3"/>
          <a:srcRect l="285" t="855" r="214" b="1923"/>
          <a:stretch/>
        </p:blipFill>
        <p:spPr>
          <a:xfrm>
            <a:off x="1210996" y="1839030"/>
            <a:ext cx="9763844" cy="3180776"/>
          </a:xfrm>
        </p:spPr>
      </p:pic>
      <p:sp>
        <p:nvSpPr>
          <p:cNvPr id="4" name="Slide Number Placeholder 3">
            <a:extLst>
              <a:ext uri="{FF2B5EF4-FFF2-40B4-BE49-F238E27FC236}">
                <a16:creationId xmlns:a16="http://schemas.microsoft.com/office/drawing/2014/main" id="{C709EE40-3281-0730-70BE-28DA3D0A91CA}"/>
              </a:ext>
            </a:extLst>
          </p:cNvPr>
          <p:cNvSpPr>
            <a:spLocks noGrp="1"/>
          </p:cNvSpPr>
          <p:nvPr>
            <p:ph type="sldNum" sz="quarter" idx="8"/>
          </p:nvPr>
        </p:nvSpPr>
        <p:spPr/>
        <p:txBody>
          <a:bodyPr/>
          <a:lstStyle/>
          <a:p>
            <a:pPr lvl="0"/>
            <a:fld id="{EF25634F-3555-4C33-A621-5786D81453CA}" type="slidenum">
              <a:rPr lang="en-US"/>
              <a:t>23</a:t>
            </a:fld>
            <a:endParaRPr lang="en-US"/>
          </a:p>
        </p:txBody>
      </p:sp>
      <p:pic>
        <p:nvPicPr>
          <p:cNvPr id="6" name="Picture 6" descr="Table&#10;&#10;Description automatically generated">
            <a:extLst>
              <a:ext uri="{FF2B5EF4-FFF2-40B4-BE49-F238E27FC236}">
                <a16:creationId xmlns:a16="http://schemas.microsoft.com/office/drawing/2014/main" id="{CEBCC101-D32E-27AF-562D-BA49D3F65525}"/>
              </a:ext>
            </a:extLst>
          </p:cNvPr>
          <p:cNvPicPr>
            <a:picLocks noChangeAspect="1"/>
          </p:cNvPicPr>
          <p:nvPr/>
        </p:nvPicPr>
        <p:blipFill>
          <a:blip r:embed="rId4"/>
          <a:stretch>
            <a:fillRect/>
          </a:stretch>
        </p:blipFill>
        <p:spPr>
          <a:xfrm>
            <a:off x="4564626" y="5155919"/>
            <a:ext cx="3062748" cy="1290225"/>
          </a:xfrm>
          <a:prstGeom prst="rect">
            <a:avLst/>
          </a:prstGeom>
        </p:spPr>
      </p:pic>
    </p:spTree>
    <p:extLst>
      <p:ext uri="{BB962C8B-B14F-4D97-AF65-F5344CB8AC3E}">
        <p14:creationId xmlns:p14="http://schemas.microsoft.com/office/powerpoint/2010/main" val="5281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0084-B386-47CB-0721-D5DE84DC130C}"/>
              </a:ext>
            </a:extLst>
          </p:cNvPr>
          <p:cNvSpPr>
            <a:spLocks noGrp="1"/>
          </p:cNvSpPr>
          <p:nvPr>
            <p:ph type="title"/>
          </p:nvPr>
        </p:nvSpPr>
        <p:spPr>
          <a:xfrm>
            <a:off x="1991475" y="374757"/>
            <a:ext cx="8209046" cy="1188720"/>
          </a:xfrm>
        </p:spPr>
        <p:txBody>
          <a:bodyPr>
            <a:noAutofit/>
          </a:bodyPr>
          <a:lstStyle/>
          <a:p>
            <a:r>
              <a:rPr lang="en-US" sz="4000"/>
              <a:t>Results with back transformed data</a:t>
            </a:r>
          </a:p>
        </p:txBody>
      </p:sp>
      <p:pic>
        <p:nvPicPr>
          <p:cNvPr id="5" name="Picture 5" descr="Table&#10;&#10;Description automatically generated">
            <a:extLst>
              <a:ext uri="{FF2B5EF4-FFF2-40B4-BE49-F238E27FC236}">
                <a16:creationId xmlns:a16="http://schemas.microsoft.com/office/drawing/2014/main" id="{9903DFB6-4FAF-D4EE-326B-14B6823E0CF0}"/>
              </a:ext>
            </a:extLst>
          </p:cNvPr>
          <p:cNvPicPr>
            <a:picLocks noGrp="1" noChangeAspect="1"/>
          </p:cNvPicPr>
          <p:nvPr>
            <p:ph idx="1"/>
          </p:nvPr>
        </p:nvPicPr>
        <p:blipFill rotWithShape="1">
          <a:blip r:embed="rId3"/>
          <a:srcRect l="156" t="379" r="215" b="1012"/>
          <a:stretch/>
        </p:blipFill>
        <p:spPr>
          <a:xfrm>
            <a:off x="1153150" y="1717940"/>
            <a:ext cx="9875821" cy="3018470"/>
          </a:xfrm>
        </p:spPr>
      </p:pic>
      <p:sp>
        <p:nvSpPr>
          <p:cNvPr id="4" name="Slide Number Placeholder 3">
            <a:extLst>
              <a:ext uri="{FF2B5EF4-FFF2-40B4-BE49-F238E27FC236}">
                <a16:creationId xmlns:a16="http://schemas.microsoft.com/office/drawing/2014/main" id="{DF668EB1-3577-30C6-B53B-4EA32987C642}"/>
              </a:ext>
            </a:extLst>
          </p:cNvPr>
          <p:cNvSpPr>
            <a:spLocks noGrp="1"/>
          </p:cNvSpPr>
          <p:nvPr>
            <p:ph type="sldNum" sz="quarter" idx="8"/>
          </p:nvPr>
        </p:nvSpPr>
        <p:spPr/>
        <p:txBody>
          <a:bodyPr/>
          <a:lstStyle/>
          <a:p>
            <a:pPr lvl="0"/>
            <a:fld id="{EF25634F-3555-4C33-A621-5786D81453CA}" type="slidenum">
              <a:rPr lang="en-US"/>
              <a:t>24</a:t>
            </a:fld>
            <a:endParaRPr lang="en-US"/>
          </a:p>
        </p:txBody>
      </p:sp>
      <p:pic>
        <p:nvPicPr>
          <p:cNvPr id="6" name="Picture 6" descr="Table&#10;&#10;Description automatically generated">
            <a:extLst>
              <a:ext uri="{FF2B5EF4-FFF2-40B4-BE49-F238E27FC236}">
                <a16:creationId xmlns:a16="http://schemas.microsoft.com/office/drawing/2014/main" id="{33B908E4-4578-3D68-1729-9790F088B87B}"/>
              </a:ext>
            </a:extLst>
          </p:cNvPr>
          <p:cNvPicPr>
            <a:picLocks noChangeAspect="1"/>
          </p:cNvPicPr>
          <p:nvPr/>
        </p:nvPicPr>
        <p:blipFill rotWithShape="1">
          <a:blip r:embed="rId4"/>
          <a:srcRect l="141" r="283" b="1361"/>
          <a:stretch/>
        </p:blipFill>
        <p:spPr>
          <a:xfrm>
            <a:off x="294341" y="4852626"/>
            <a:ext cx="11252249" cy="1156994"/>
          </a:xfrm>
          <a:prstGeom prst="rect">
            <a:avLst/>
          </a:prstGeom>
        </p:spPr>
      </p:pic>
    </p:spTree>
    <p:extLst>
      <p:ext uri="{BB962C8B-B14F-4D97-AF65-F5344CB8AC3E}">
        <p14:creationId xmlns:p14="http://schemas.microsoft.com/office/powerpoint/2010/main" val="3501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AC1-8997-9F64-8877-4692560DE1E5}"/>
              </a:ext>
            </a:extLst>
          </p:cNvPr>
          <p:cNvSpPr txBox="1">
            <a:spLocks noGrp="1"/>
          </p:cNvSpPr>
          <p:nvPr>
            <p:ph type="title"/>
          </p:nvPr>
        </p:nvSpPr>
        <p:spPr>
          <a:xfrm>
            <a:off x="2231136" y="414359"/>
            <a:ext cx="7729724" cy="1188720"/>
          </a:xfrm>
        </p:spPr>
        <p:txBody>
          <a:bodyPr>
            <a:normAutofit/>
          </a:bodyPr>
          <a:lstStyle/>
          <a:p>
            <a:pPr lvl="0"/>
            <a:r>
              <a:rPr lang="en-US" sz="4000"/>
              <a:t>Conclusion</a:t>
            </a:r>
          </a:p>
        </p:txBody>
      </p:sp>
      <p:sp>
        <p:nvSpPr>
          <p:cNvPr id="3" name="Content Placeholder 2">
            <a:extLst>
              <a:ext uri="{FF2B5EF4-FFF2-40B4-BE49-F238E27FC236}">
                <a16:creationId xmlns:a16="http://schemas.microsoft.com/office/drawing/2014/main" id="{ED2F94AD-8164-D446-2A07-5F9469C9DECB}"/>
              </a:ext>
            </a:extLst>
          </p:cNvPr>
          <p:cNvSpPr txBox="1">
            <a:spLocks noGrp="1"/>
          </p:cNvSpPr>
          <p:nvPr>
            <p:ph idx="1"/>
          </p:nvPr>
        </p:nvSpPr>
        <p:spPr>
          <a:xfrm>
            <a:off x="1220559" y="1987479"/>
            <a:ext cx="9750879" cy="4060706"/>
          </a:xfrm>
        </p:spPr>
        <p:txBody>
          <a:bodyPr vert="horz" wrap="square" lIns="91440" tIns="45720" rIns="91440" bIns="45720" anchor="t" anchorCtr="0" compatLnSpc="1">
            <a:noAutofit/>
          </a:bodyPr>
          <a:lstStyle/>
          <a:p>
            <a:pPr>
              <a:lnSpc>
                <a:spcPct val="150000"/>
              </a:lnSpc>
            </a:pPr>
            <a:r>
              <a:rPr lang="en-US" sz="2200"/>
              <a:t>LSTM presented the best predictive performance on the transformed CPI data.</a:t>
            </a:r>
            <a:endParaRPr lang="en-US"/>
          </a:p>
          <a:p>
            <a:r>
              <a:rPr lang="en-US" sz="2200"/>
              <a:t>With the original data, the monthly inflation rate predicted by the Random Forest with tuned hyperparameters including the label lags had the best performance</a:t>
            </a:r>
            <a:endParaRPr lang="en-US"/>
          </a:p>
          <a:p>
            <a:r>
              <a:rPr lang="en-US" sz="2200"/>
              <a:t>Extending the data and exploring alternative methods could improve forecasting abilities.</a:t>
            </a:r>
          </a:p>
          <a:p>
            <a:r>
              <a:rPr lang="en-US" sz="2200"/>
              <a:t>Establishing a robust method to forecast inflation can benefit both governments and businesses. </a:t>
            </a:r>
          </a:p>
        </p:txBody>
      </p:sp>
      <p:sp>
        <p:nvSpPr>
          <p:cNvPr id="6" name="Slide Number Placeholder 5">
            <a:extLst>
              <a:ext uri="{FF2B5EF4-FFF2-40B4-BE49-F238E27FC236}">
                <a16:creationId xmlns:a16="http://schemas.microsoft.com/office/drawing/2014/main" id="{7184DBED-42AC-0165-75BC-5D5A13194AC4}"/>
              </a:ext>
            </a:extLst>
          </p:cNvPr>
          <p:cNvSpPr>
            <a:spLocks noGrp="1"/>
          </p:cNvSpPr>
          <p:nvPr>
            <p:ph type="sldNum" sz="quarter" idx="8"/>
          </p:nvPr>
        </p:nvSpPr>
        <p:spPr/>
        <p:txBody>
          <a:bodyPr/>
          <a:lstStyle/>
          <a:p>
            <a:fld id="{EF25634F-3555-4C33-A621-5786D81453CA}" type="slidenum">
              <a:rPr lang="en-US"/>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9E02-F342-6C52-DBCF-BA9DF2D8C16B}"/>
              </a:ext>
            </a:extLst>
          </p:cNvPr>
          <p:cNvSpPr>
            <a:spLocks noGrp="1"/>
          </p:cNvSpPr>
          <p:nvPr>
            <p:ph type="title"/>
          </p:nvPr>
        </p:nvSpPr>
        <p:spPr>
          <a:xfrm>
            <a:off x="2231136" y="428470"/>
            <a:ext cx="7729724" cy="1188720"/>
          </a:xfrm>
        </p:spPr>
        <p:txBody>
          <a:bodyPr>
            <a:normAutofit/>
          </a:bodyPr>
          <a:lstStyle/>
          <a:p>
            <a:r>
              <a:rPr lang="en-US" sz="4000" err="1"/>
              <a:t>APpendix</a:t>
            </a:r>
            <a:endParaRPr lang="en-US" sz="4000"/>
          </a:p>
        </p:txBody>
      </p:sp>
      <p:sp>
        <p:nvSpPr>
          <p:cNvPr id="4" name="Slide Number Placeholder 3">
            <a:extLst>
              <a:ext uri="{FF2B5EF4-FFF2-40B4-BE49-F238E27FC236}">
                <a16:creationId xmlns:a16="http://schemas.microsoft.com/office/drawing/2014/main" id="{A0239229-0A40-E05A-4F71-7E4D01F229BF}"/>
              </a:ext>
            </a:extLst>
          </p:cNvPr>
          <p:cNvSpPr>
            <a:spLocks noGrp="1"/>
          </p:cNvSpPr>
          <p:nvPr>
            <p:ph type="sldNum" sz="quarter" idx="8"/>
          </p:nvPr>
        </p:nvSpPr>
        <p:spPr/>
        <p:txBody>
          <a:bodyPr/>
          <a:lstStyle/>
          <a:p>
            <a:pPr lvl="0"/>
            <a:fld id="{EF25634F-3555-4C33-A621-5786D81453CA}" type="slidenum">
              <a:rPr lang="en-US"/>
              <a:t>26</a:t>
            </a:fld>
            <a:endParaRPr lang="en-US"/>
          </a:p>
        </p:txBody>
      </p:sp>
      <p:pic>
        <p:nvPicPr>
          <p:cNvPr id="8" name="Picture 8" descr="Chart, line chart&#10;&#10;Description automatically generated">
            <a:extLst>
              <a:ext uri="{FF2B5EF4-FFF2-40B4-BE49-F238E27FC236}">
                <a16:creationId xmlns:a16="http://schemas.microsoft.com/office/drawing/2014/main" id="{39AC2E40-4210-FAD3-3FE5-63A01ACA6035}"/>
              </a:ext>
            </a:extLst>
          </p:cNvPr>
          <p:cNvPicPr>
            <a:picLocks noGrp="1" noChangeAspect="1"/>
          </p:cNvPicPr>
          <p:nvPr>
            <p:ph idx="1"/>
          </p:nvPr>
        </p:nvPicPr>
        <p:blipFill>
          <a:blip r:embed="rId2"/>
          <a:stretch>
            <a:fillRect/>
          </a:stretch>
        </p:blipFill>
        <p:spPr>
          <a:xfrm>
            <a:off x="461143" y="2303226"/>
            <a:ext cx="5635527" cy="3806256"/>
          </a:xfrm>
        </p:spPr>
      </p:pic>
      <p:pic>
        <p:nvPicPr>
          <p:cNvPr id="9" name="Picture 9" descr="Chart, line chart&#10;&#10;Description automatically generated">
            <a:extLst>
              <a:ext uri="{FF2B5EF4-FFF2-40B4-BE49-F238E27FC236}">
                <a16:creationId xmlns:a16="http://schemas.microsoft.com/office/drawing/2014/main" id="{B21AEEDE-C42A-CD0D-0DCF-39F820FF837C}"/>
              </a:ext>
            </a:extLst>
          </p:cNvPr>
          <p:cNvPicPr>
            <a:picLocks noChangeAspect="1"/>
          </p:cNvPicPr>
          <p:nvPr/>
        </p:nvPicPr>
        <p:blipFill>
          <a:blip r:embed="rId3"/>
          <a:stretch>
            <a:fillRect/>
          </a:stretch>
        </p:blipFill>
        <p:spPr>
          <a:xfrm>
            <a:off x="6098309" y="2299249"/>
            <a:ext cx="6045200" cy="3806593"/>
          </a:xfrm>
          <a:prstGeom prst="rect">
            <a:avLst/>
          </a:prstGeom>
        </p:spPr>
      </p:pic>
    </p:spTree>
    <p:extLst>
      <p:ext uri="{BB962C8B-B14F-4D97-AF65-F5344CB8AC3E}">
        <p14:creationId xmlns:p14="http://schemas.microsoft.com/office/powerpoint/2010/main" val="4433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0F1A-385D-9B76-3D55-85E70DF62714}"/>
              </a:ext>
            </a:extLst>
          </p:cNvPr>
          <p:cNvSpPr>
            <a:spLocks noGrp="1"/>
          </p:cNvSpPr>
          <p:nvPr>
            <p:ph type="title"/>
          </p:nvPr>
        </p:nvSpPr>
        <p:spPr>
          <a:xfrm>
            <a:off x="2217025" y="301470"/>
            <a:ext cx="7729724" cy="1188720"/>
          </a:xfrm>
        </p:spPr>
        <p:txBody>
          <a:bodyPr>
            <a:normAutofit/>
          </a:bodyPr>
          <a:lstStyle/>
          <a:p>
            <a:r>
              <a:rPr lang="en-US" sz="4000"/>
              <a:t>Appendix</a:t>
            </a:r>
          </a:p>
        </p:txBody>
      </p:sp>
      <p:pic>
        <p:nvPicPr>
          <p:cNvPr id="5" name="Picture 5" descr="Chart, line chart&#10;&#10;Description automatically generated">
            <a:extLst>
              <a:ext uri="{FF2B5EF4-FFF2-40B4-BE49-F238E27FC236}">
                <a16:creationId xmlns:a16="http://schemas.microsoft.com/office/drawing/2014/main" id="{20E29AC1-152F-0E9E-027A-6444B33EBB63}"/>
              </a:ext>
            </a:extLst>
          </p:cNvPr>
          <p:cNvPicPr>
            <a:picLocks noGrp="1" noChangeAspect="1"/>
          </p:cNvPicPr>
          <p:nvPr>
            <p:ph idx="1"/>
          </p:nvPr>
        </p:nvPicPr>
        <p:blipFill>
          <a:blip r:embed="rId2"/>
          <a:stretch>
            <a:fillRect/>
          </a:stretch>
        </p:blipFill>
        <p:spPr>
          <a:xfrm>
            <a:off x="801723" y="1709919"/>
            <a:ext cx="5286041" cy="3500974"/>
          </a:xfrm>
        </p:spPr>
      </p:pic>
      <p:sp>
        <p:nvSpPr>
          <p:cNvPr id="4" name="Slide Number Placeholder 3">
            <a:extLst>
              <a:ext uri="{FF2B5EF4-FFF2-40B4-BE49-F238E27FC236}">
                <a16:creationId xmlns:a16="http://schemas.microsoft.com/office/drawing/2014/main" id="{BCA7791C-5E72-B056-FAD6-5B5E0781DA9F}"/>
              </a:ext>
            </a:extLst>
          </p:cNvPr>
          <p:cNvSpPr>
            <a:spLocks noGrp="1"/>
          </p:cNvSpPr>
          <p:nvPr>
            <p:ph type="sldNum" sz="quarter" idx="8"/>
          </p:nvPr>
        </p:nvSpPr>
        <p:spPr/>
        <p:txBody>
          <a:bodyPr/>
          <a:lstStyle/>
          <a:p>
            <a:pPr lvl="0"/>
            <a:fld id="{EF25634F-3555-4C33-A621-5786D81453CA}" type="slidenum">
              <a:rPr lang="en-US"/>
              <a:t>27</a:t>
            </a:fld>
            <a:endParaRPr lang="en-US"/>
          </a:p>
        </p:txBody>
      </p:sp>
      <p:pic>
        <p:nvPicPr>
          <p:cNvPr id="6" name="Picture 6" descr="Chart, line chart&#10;&#10;Description automatically generated">
            <a:extLst>
              <a:ext uri="{FF2B5EF4-FFF2-40B4-BE49-F238E27FC236}">
                <a16:creationId xmlns:a16="http://schemas.microsoft.com/office/drawing/2014/main" id="{05D1366C-6146-D6FA-0A1D-5ADBFD5A533E}"/>
              </a:ext>
            </a:extLst>
          </p:cNvPr>
          <p:cNvPicPr>
            <a:picLocks noChangeAspect="1"/>
          </p:cNvPicPr>
          <p:nvPr/>
        </p:nvPicPr>
        <p:blipFill>
          <a:blip r:embed="rId3"/>
          <a:stretch>
            <a:fillRect/>
          </a:stretch>
        </p:blipFill>
        <p:spPr>
          <a:xfrm>
            <a:off x="6088593" y="1710468"/>
            <a:ext cx="5300132" cy="3498094"/>
          </a:xfrm>
          <a:prstGeom prst="rect">
            <a:avLst/>
          </a:prstGeom>
        </p:spPr>
      </p:pic>
    </p:spTree>
    <p:extLst>
      <p:ext uri="{BB962C8B-B14F-4D97-AF65-F5344CB8AC3E}">
        <p14:creationId xmlns:p14="http://schemas.microsoft.com/office/powerpoint/2010/main" val="248962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BA17-AE78-706A-DB5B-978788DE05BC}"/>
              </a:ext>
            </a:extLst>
          </p:cNvPr>
          <p:cNvSpPr>
            <a:spLocks noGrp="1"/>
          </p:cNvSpPr>
          <p:nvPr>
            <p:ph type="title"/>
          </p:nvPr>
        </p:nvSpPr>
        <p:spPr/>
        <p:txBody>
          <a:bodyPr>
            <a:normAutofit/>
          </a:bodyPr>
          <a:lstStyle/>
          <a:p>
            <a:r>
              <a:rPr lang="en-US" sz="4000"/>
              <a:t>appendix</a:t>
            </a:r>
          </a:p>
        </p:txBody>
      </p:sp>
      <p:sp>
        <p:nvSpPr>
          <p:cNvPr id="3" name="Content Placeholder 2">
            <a:extLst>
              <a:ext uri="{FF2B5EF4-FFF2-40B4-BE49-F238E27FC236}">
                <a16:creationId xmlns:a16="http://schemas.microsoft.com/office/drawing/2014/main" id="{4F4EBE9B-A118-79EC-F65C-A427E07883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651163-66C5-F870-328F-A28A99F698B3}"/>
              </a:ext>
            </a:extLst>
          </p:cNvPr>
          <p:cNvSpPr>
            <a:spLocks noGrp="1"/>
          </p:cNvSpPr>
          <p:nvPr>
            <p:ph type="sldNum" sz="quarter" idx="8"/>
          </p:nvPr>
        </p:nvSpPr>
        <p:spPr/>
        <p:txBody>
          <a:bodyPr/>
          <a:lstStyle/>
          <a:p>
            <a:pPr lvl="0"/>
            <a:fld id="{EF25634F-3555-4C33-A621-5786D81453CA}" type="slidenum">
              <a:rPr lang="en-US"/>
              <a:t>28</a:t>
            </a:fld>
            <a:endParaRPr lang="en-US"/>
          </a:p>
        </p:txBody>
      </p:sp>
      <p:pic>
        <p:nvPicPr>
          <p:cNvPr id="6" name="Picture 7" descr="Chart, line chart&#10;&#10;Description automatically generated">
            <a:extLst>
              <a:ext uri="{FF2B5EF4-FFF2-40B4-BE49-F238E27FC236}">
                <a16:creationId xmlns:a16="http://schemas.microsoft.com/office/drawing/2014/main" id="{8DEF123B-2106-9027-C44A-0928EB3EACC9}"/>
              </a:ext>
            </a:extLst>
          </p:cNvPr>
          <p:cNvPicPr>
            <a:picLocks noChangeAspect="1"/>
          </p:cNvPicPr>
          <p:nvPr/>
        </p:nvPicPr>
        <p:blipFill>
          <a:blip r:embed="rId2"/>
          <a:stretch>
            <a:fillRect/>
          </a:stretch>
        </p:blipFill>
        <p:spPr>
          <a:xfrm>
            <a:off x="959630" y="2295725"/>
            <a:ext cx="5129741" cy="3277961"/>
          </a:xfrm>
          <a:prstGeom prst="rect">
            <a:avLst/>
          </a:prstGeom>
        </p:spPr>
      </p:pic>
      <p:pic>
        <p:nvPicPr>
          <p:cNvPr id="8" name="Picture 8" descr="Chart, line chart&#10;&#10;Description automatically generated">
            <a:extLst>
              <a:ext uri="{FF2B5EF4-FFF2-40B4-BE49-F238E27FC236}">
                <a16:creationId xmlns:a16="http://schemas.microsoft.com/office/drawing/2014/main" id="{B86D9537-D360-1419-F00E-4E17DEA01652}"/>
              </a:ext>
            </a:extLst>
          </p:cNvPr>
          <p:cNvPicPr>
            <a:picLocks noChangeAspect="1"/>
          </p:cNvPicPr>
          <p:nvPr/>
        </p:nvPicPr>
        <p:blipFill>
          <a:blip r:embed="rId3"/>
          <a:stretch>
            <a:fillRect/>
          </a:stretch>
        </p:blipFill>
        <p:spPr>
          <a:xfrm>
            <a:off x="6093464" y="2293410"/>
            <a:ext cx="5222875" cy="3320294"/>
          </a:xfrm>
          <a:prstGeom prst="rect">
            <a:avLst/>
          </a:prstGeom>
        </p:spPr>
      </p:pic>
    </p:spTree>
    <p:extLst>
      <p:ext uri="{BB962C8B-B14F-4D97-AF65-F5344CB8AC3E}">
        <p14:creationId xmlns:p14="http://schemas.microsoft.com/office/powerpoint/2010/main" val="341716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6E53-EAD5-B132-F497-05CFB31EF6B2}"/>
              </a:ext>
            </a:extLst>
          </p:cNvPr>
          <p:cNvSpPr>
            <a:spLocks noGrp="1"/>
          </p:cNvSpPr>
          <p:nvPr>
            <p:ph type="title"/>
          </p:nvPr>
        </p:nvSpPr>
        <p:spPr/>
        <p:txBody>
          <a:bodyPr>
            <a:normAutofit/>
          </a:bodyPr>
          <a:lstStyle/>
          <a:p>
            <a:r>
              <a:rPr lang="en-US" sz="4000"/>
              <a:t>Appendix</a:t>
            </a:r>
          </a:p>
        </p:txBody>
      </p:sp>
      <p:pic>
        <p:nvPicPr>
          <p:cNvPr id="5" name="Picture 5" descr="A picture containing table&#10;&#10;Description automatically generated">
            <a:extLst>
              <a:ext uri="{FF2B5EF4-FFF2-40B4-BE49-F238E27FC236}">
                <a16:creationId xmlns:a16="http://schemas.microsoft.com/office/drawing/2014/main" id="{9A42BD7E-7AE4-F1FC-AB11-9A3888E35CD4}"/>
              </a:ext>
            </a:extLst>
          </p:cNvPr>
          <p:cNvPicPr>
            <a:picLocks noGrp="1" noChangeAspect="1"/>
          </p:cNvPicPr>
          <p:nvPr>
            <p:ph idx="1"/>
          </p:nvPr>
        </p:nvPicPr>
        <p:blipFill>
          <a:blip r:embed="rId2"/>
          <a:stretch>
            <a:fillRect/>
          </a:stretch>
        </p:blipFill>
        <p:spPr>
          <a:xfrm>
            <a:off x="3860229" y="2325910"/>
            <a:ext cx="4471537" cy="3726250"/>
          </a:xfrm>
        </p:spPr>
      </p:pic>
      <p:sp>
        <p:nvSpPr>
          <p:cNvPr id="4" name="Slide Number Placeholder 3">
            <a:extLst>
              <a:ext uri="{FF2B5EF4-FFF2-40B4-BE49-F238E27FC236}">
                <a16:creationId xmlns:a16="http://schemas.microsoft.com/office/drawing/2014/main" id="{85699DE9-7B4D-0ECB-2EE7-090EBEBF4D38}"/>
              </a:ext>
            </a:extLst>
          </p:cNvPr>
          <p:cNvSpPr>
            <a:spLocks noGrp="1"/>
          </p:cNvSpPr>
          <p:nvPr>
            <p:ph type="sldNum" sz="quarter" idx="8"/>
          </p:nvPr>
        </p:nvSpPr>
        <p:spPr/>
        <p:txBody>
          <a:bodyPr/>
          <a:lstStyle/>
          <a:p>
            <a:pPr lvl="0"/>
            <a:fld id="{EF25634F-3555-4C33-A621-5786D81453CA}" type="slidenum">
              <a:rPr lang="en-US"/>
              <a:t>29</a:t>
            </a:fld>
            <a:endParaRPr lang="en-US"/>
          </a:p>
        </p:txBody>
      </p:sp>
    </p:spTree>
    <p:extLst>
      <p:ext uri="{BB962C8B-B14F-4D97-AF65-F5344CB8AC3E}">
        <p14:creationId xmlns:p14="http://schemas.microsoft.com/office/powerpoint/2010/main" val="324079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E1A5-836A-378A-DEB1-A21EAA52D090}"/>
              </a:ext>
            </a:extLst>
          </p:cNvPr>
          <p:cNvSpPr txBox="1">
            <a:spLocks noGrp="1"/>
          </p:cNvSpPr>
          <p:nvPr>
            <p:ph type="title"/>
          </p:nvPr>
        </p:nvSpPr>
        <p:spPr>
          <a:xfrm>
            <a:off x="2231136" y="393192"/>
            <a:ext cx="7729724" cy="1188720"/>
          </a:xfrm>
        </p:spPr>
        <p:txBody>
          <a:bodyPr>
            <a:normAutofit/>
          </a:bodyPr>
          <a:lstStyle/>
          <a:p>
            <a:pPr lvl="0"/>
            <a:r>
              <a:rPr lang="en-US" sz="4000"/>
              <a:t>Introduction</a:t>
            </a:r>
          </a:p>
        </p:txBody>
      </p:sp>
      <p:sp>
        <p:nvSpPr>
          <p:cNvPr id="3" name="Content Placeholder 2">
            <a:extLst>
              <a:ext uri="{FF2B5EF4-FFF2-40B4-BE49-F238E27FC236}">
                <a16:creationId xmlns:a16="http://schemas.microsoft.com/office/drawing/2014/main" id="{7752FE69-EFB3-A18D-ACC2-7B68C04A9CE1}"/>
              </a:ext>
            </a:extLst>
          </p:cNvPr>
          <p:cNvSpPr txBox="1">
            <a:spLocks noGrp="1"/>
          </p:cNvSpPr>
          <p:nvPr>
            <p:ph idx="1"/>
          </p:nvPr>
        </p:nvSpPr>
        <p:spPr>
          <a:xfrm>
            <a:off x="1470194" y="1876044"/>
            <a:ext cx="9426233" cy="4656708"/>
          </a:xfrm>
        </p:spPr>
        <p:txBody>
          <a:bodyPr>
            <a:normAutofit/>
          </a:bodyPr>
          <a:lstStyle/>
          <a:p>
            <a:pPr>
              <a:lnSpc>
                <a:spcPct val="150000"/>
              </a:lnSpc>
            </a:pPr>
            <a:r>
              <a:rPr lang="en-US" sz="2200"/>
              <a:t>Purpose: to create a time series analysis to predict Consumer Price Index (CPI)</a:t>
            </a:r>
          </a:p>
          <a:p>
            <a:pPr lvl="0">
              <a:lnSpc>
                <a:spcPct val="150000"/>
              </a:lnSpc>
            </a:pPr>
            <a:r>
              <a:rPr lang="en-US" sz="2200"/>
              <a:t>CPI was introduced in 1913 to aid in understanding how price changes affect purchasing power</a:t>
            </a:r>
          </a:p>
          <a:p>
            <a:pPr>
              <a:lnSpc>
                <a:spcPct val="150000"/>
              </a:lnSpc>
            </a:pPr>
            <a:r>
              <a:rPr lang="en-US" sz="2200"/>
              <a:t>Most common measure used for inflation</a:t>
            </a:r>
          </a:p>
          <a:p>
            <a:pPr>
              <a:lnSpc>
                <a:spcPct val="150000"/>
              </a:lnSpc>
            </a:pPr>
            <a:r>
              <a:rPr lang="en-US" sz="2200"/>
              <a:t>Models used:  ARIMA, Random Forest, and Long Short-Term Memory</a:t>
            </a:r>
          </a:p>
          <a:p>
            <a:pPr>
              <a:lnSpc>
                <a:spcPct val="150000"/>
              </a:lnSpc>
            </a:pPr>
            <a:r>
              <a:rPr lang="en-US" sz="2200"/>
              <a:t>16 Predictors compiled; data collected from 1970-present. </a:t>
            </a:r>
          </a:p>
          <a:p>
            <a:pPr lvl="0"/>
            <a:endParaRPr lang="en-US"/>
          </a:p>
          <a:p>
            <a:pPr marL="0" lvl="0" indent="0">
              <a:buNone/>
            </a:pPr>
            <a:endParaRPr lang="en-US"/>
          </a:p>
          <a:p>
            <a:endParaRPr lang="en-US"/>
          </a:p>
        </p:txBody>
      </p:sp>
      <p:sp>
        <p:nvSpPr>
          <p:cNvPr id="6" name="Slide Number Placeholder 5">
            <a:extLst>
              <a:ext uri="{FF2B5EF4-FFF2-40B4-BE49-F238E27FC236}">
                <a16:creationId xmlns:a16="http://schemas.microsoft.com/office/drawing/2014/main" id="{532BDB99-9931-F812-E0DD-B0A30005C7CD}"/>
              </a:ext>
            </a:extLst>
          </p:cNvPr>
          <p:cNvSpPr>
            <a:spLocks noGrp="1"/>
          </p:cNvSpPr>
          <p:nvPr>
            <p:ph type="sldNum" sz="quarter" idx="8"/>
          </p:nvPr>
        </p:nvSpPr>
        <p:spPr/>
        <p:txBody>
          <a:bodyPr/>
          <a:lstStyle/>
          <a:p>
            <a:fld id="{EF25634F-3555-4C33-A621-5786D81453CA}"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D9CC-6493-F575-FBAC-ADD42E049A49}"/>
              </a:ext>
            </a:extLst>
          </p:cNvPr>
          <p:cNvSpPr txBox="1">
            <a:spLocks noGrp="1"/>
          </p:cNvSpPr>
          <p:nvPr>
            <p:ph type="title"/>
          </p:nvPr>
        </p:nvSpPr>
        <p:spPr>
          <a:xfrm>
            <a:off x="2231136" y="340275"/>
            <a:ext cx="7729724" cy="1188720"/>
          </a:xfrm>
        </p:spPr>
        <p:txBody>
          <a:bodyPr>
            <a:normAutofit/>
          </a:bodyPr>
          <a:lstStyle/>
          <a:p>
            <a:pPr lvl="0"/>
            <a:r>
              <a:rPr lang="en-US" sz="4000"/>
              <a:t>appendix</a:t>
            </a:r>
          </a:p>
        </p:txBody>
      </p:sp>
      <p:sp>
        <p:nvSpPr>
          <p:cNvPr id="6" name="Slide Number Placeholder 5">
            <a:extLst>
              <a:ext uri="{FF2B5EF4-FFF2-40B4-BE49-F238E27FC236}">
                <a16:creationId xmlns:a16="http://schemas.microsoft.com/office/drawing/2014/main" id="{0F394965-B61A-643D-D376-BB10F75A0B3E}"/>
              </a:ext>
            </a:extLst>
          </p:cNvPr>
          <p:cNvSpPr>
            <a:spLocks noGrp="1"/>
          </p:cNvSpPr>
          <p:nvPr>
            <p:ph type="sldNum" sz="quarter" idx="8"/>
          </p:nvPr>
        </p:nvSpPr>
        <p:spPr/>
        <p:txBody>
          <a:bodyPr/>
          <a:lstStyle/>
          <a:p>
            <a:fld id="{EF25634F-3555-4C33-A621-5786D81453CA}" type="slidenum">
              <a:rPr lang="en-US"/>
              <a:t>30</a:t>
            </a:fld>
            <a:endParaRPr lang="en-US"/>
          </a:p>
        </p:txBody>
      </p:sp>
      <p:pic>
        <p:nvPicPr>
          <p:cNvPr id="3" name="Picture 3" descr="Text&#10;&#10;Description automatically generated">
            <a:extLst>
              <a:ext uri="{FF2B5EF4-FFF2-40B4-BE49-F238E27FC236}">
                <a16:creationId xmlns:a16="http://schemas.microsoft.com/office/drawing/2014/main" id="{C47D4642-232B-9D84-AEFF-D9065D48FFC8}"/>
              </a:ext>
            </a:extLst>
          </p:cNvPr>
          <p:cNvPicPr>
            <a:picLocks noGrp="1" noChangeAspect="1"/>
          </p:cNvPicPr>
          <p:nvPr>
            <p:ph idx="1"/>
          </p:nvPr>
        </p:nvPicPr>
        <p:blipFill>
          <a:blip r:embed="rId2"/>
          <a:stretch>
            <a:fillRect/>
          </a:stretch>
        </p:blipFill>
        <p:spPr>
          <a:xfrm>
            <a:off x="2710512" y="1592497"/>
            <a:ext cx="6770971" cy="4865041"/>
          </a:xfrm>
        </p:spPr>
      </p:pic>
    </p:spTree>
    <p:extLst>
      <p:ext uri="{BB962C8B-B14F-4D97-AF65-F5344CB8AC3E}">
        <p14:creationId xmlns:p14="http://schemas.microsoft.com/office/powerpoint/2010/main" val="885668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2887-1F3C-CAF8-5A14-D32976929BE1}"/>
              </a:ext>
            </a:extLst>
          </p:cNvPr>
          <p:cNvSpPr txBox="1">
            <a:spLocks noGrp="1"/>
          </p:cNvSpPr>
          <p:nvPr>
            <p:ph type="title"/>
          </p:nvPr>
        </p:nvSpPr>
        <p:spPr>
          <a:xfrm>
            <a:off x="2231136" y="2834640"/>
            <a:ext cx="7729724" cy="1188720"/>
          </a:xfrm>
        </p:spPr>
        <p:txBody>
          <a:bodyPr>
            <a:normAutofit fontScale="90000"/>
          </a:bodyPr>
          <a:lstStyle/>
          <a:p>
            <a:pPr lvl="0"/>
            <a:r>
              <a:rPr lang="en-US" sz="4000"/>
              <a:t>Thank you</a:t>
            </a:r>
            <a:br>
              <a:rPr lang="en-US" sz="4000"/>
            </a:br>
            <a:r>
              <a:rPr lang="en-US" sz="4000"/>
              <a:t>questions?</a:t>
            </a:r>
          </a:p>
        </p:txBody>
      </p:sp>
      <p:sp>
        <p:nvSpPr>
          <p:cNvPr id="5" name="Slide Number Placeholder 4">
            <a:extLst>
              <a:ext uri="{FF2B5EF4-FFF2-40B4-BE49-F238E27FC236}">
                <a16:creationId xmlns:a16="http://schemas.microsoft.com/office/drawing/2014/main" id="{76B92196-D4F3-0180-B423-5F11F52F74FE}"/>
              </a:ext>
            </a:extLst>
          </p:cNvPr>
          <p:cNvSpPr>
            <a:spLocks noGrp="1"/>
          </p:cNvSpPr>
          <p:nvPr>
            <p:ph type="sldNum" sz="quarter" idx="8"/>
          </p:nvPr>
        </p:nvSpPr>
        <p:spPr/>
        <p:txBody>
          <a:bodyPr/>
          <a:lstStyle/>
          <a:p>
            <a:fld id="{EF25634F-3555-4C33-A621-5786D81453CA}" type="slidenum">
              <a:rPr lang="en-US"/>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310C-DEB5-E15D-686B-97DD470F440B}"/>
              </a:ext>
            </a:extLst>
          </p:cNvPr>
          <p:cNvSpPr txBox="1">
            <a:spLocks noGrp="1"/>
          </p:cNvSpPr>
          <p:nvPr>
            <p:ph type="title"/>
          </p:nvPr>
        </p:nvSpPr>
        <p:spPr/>
        <p:txBody>
          <a:bodyPr>
            <a:normAutofit/>
          </a:bodyPr>
          <a:lstStyle/>
          <a:p>
            <a:r>
              <a:rPr lang="en-US" sz="4000"/>
              <a:t>Data and preprocessing</a:t>
            </a:r>
          </a:p>
        </p:txBody>
      </p:sp>
      <p:sp>
        <p:nvSpPr>
          <p:cNvPr id="3" name="Content Placeholder 2">
            <a:extLst>
              <a:ext uri="{FF2B5EF4-FFF2-40B4-BE49-F238E27FC236}">
                <a16:creationId xmlns:a16="http://schemas.microsoft.com/office/drawing/2014/main" id="{A5C8452B-F249-65A3-A2A2-BE62ABE3CC9B}"/>
              </a:ext>
            </a:extLst>
          </p:cNvPr>
          <p:cNvSpPr txBox="1">
            <a:spLocks noGrp="1"/>
          </p:cNvSpPr>
          <p:nvPr>
            <p:ph idx="1"/>
          </p:nvPr>
        </p:nvSpPr>
        <p:spPr/>
        <p:txBody>
          <a:bodyPr>
            <a:normAutofit/>
          </a:bodyPr>
          <a:lstStyle/>
          <a:p>
            <a:pPr marL="400050" lvl="0" indent="-400050">
              <a:buFont typeface="Calibri Light"/>
              <a:buAutoNum type="romanUcPeriod"/>
            </a:pPr>
            <a:r>
              <a:rPr lang="en-US" sz="2400"/>
              <a:t>Data Description</a:t>
            </a:r>
          </a:p>
          <a:p>
            <a:pPr marL="400050" lvl="0" indent="-400050">
              <a:buFont typeface="Calibri Light"/>
              <a:buAutoNum type="romanUcPeriod"/>
            </a:pPr>
            <a:r>
              <a:rPr lang="en-US" sz="2400"/>
              <a:t>Label Decomposition</a:t>
            </a:r>
          </a:p>
          <a:p>
            <a:pPr marL="400050" indent="-400050">
              <a:buAutoNum type="romanUcPeriod"/>
            </a:pPr>
            <a:r>
              <a:rPr lang="en-US" sz="2600"/>
              <a:t>Lag Analysis</a:t>
            </a:r>
            <a:endParaRPr lang="en-US" sz="2400"/>
          </a:p>
          <a:p>
            <a:pPr marL="400050" lvl="0" indent="-400050">
              <a:buFont typeface="Calibri Light"/>
              <a:buAutoNum type="romanUcPeriod"/>
            </a:pPr>
            <a:r>
              <a:rPr lang="en-US" sz="2400"/>
              <a:t>Label Transformation</a:t>
            </a:r>
          </a:p>
          <a:p>
            <a:pPr marL="400050" lvl="0" indent="-400050">
              <a:buFont typeface="Calibri Light"/>
              <a:buAutoNum type="romanUcPeriod"/>
            </a:pPr>
            <a:r>
              <a:rPr lang="en-US" sz="2400"/>
              <a:t>Statistical Description</a:t>
            </a:r>
          </a:p>
          <a:p>
            <a:pPr marL="400050" lvl="0" indent="-400050">
              <a:buAutoNum type="romanUcPeriod"/>
            </a:pPr>
            <a:r>
              <a:rPr lang="en-US" sz="2400"/>
              <a:t>Correlation Analysis</a:t>
            </a:r>
          </a:p>
          <a:p>
            <a:pPr marL="400050" lvl="0" indent="-400050">
              <a:buFont typeface="Calibri Light"/>
              <a:buAutoNum type="romanUcPeriod"/>
            </a:pPr>
            <a:endParaRPr lang="en-US"/>
          </a:p>
          <a:p>
            <a:pPr marL="400050" lvl="0" indent="-400050">
              <a:buFont typeface="Calibri Light"/>
              <a:buAutoNum type="romanUcPeriod"/>
            </a:pPr>
            <a:endParaRPr lang="en-US"/>
          </a:p>
          <a:p>
            <a:pPr marL="400050" lvl="0" indent="-400050">
              <a:buFont typeface="Calibri Light"/>
              <a:buAutoNum type="romanUcPeriod"/>
            </a:pPr>
            <a:endParaRPr lang="en-US"/>
          </a:p>
          <a:p>
            <a:pPr marL="400050" lvl="0" indent="-400050">
              <a:buFont typeface="Calibri Light"/>
              <a:buAutoNum type="romanUcPeriod"/>
            </a:pPr>
            <a:endParaRPr lang="en-US"/>
          </a:p>
        </p:txBody>
      </p:sp>
      <p:sp>
        <p:nvSpPr>
          <p:cNvPr id="6" name="Slide Number Placeholder 5">
            <a:extLst>
              <a:ext uri="{FF2B5EF4-FFF2-40B4-BE49-F238E27FC236}">
                <a16:creationId xmlns:a16="http://schemas.microsoft.com/office/drawing/2014/main" id="{F8E7EC22-7CB2-9B0D-120B-94194A184530}"/>
              </a:ext>
            </a:extLst>
          </p:cNvPr>
          <p:cNvSpPr>
            <a:spLocks noGrp="1"/>
          </p:cNvSpPr>
          <p:nvPr>
            <p:ph type="sldNum" sz="quarter" idx="8"/>
          </p:nvPr>
        </p:nvSpPr>
        <p:spPr/>
        <p:txBody>
          <a:bodyPr/>
          <a:lstStyle/>
          <a:p>
            <a:fld id="{EF25634F-3555-4C33-A621-5786D81453CA}"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22F1-0BD9-FE76-071E-E335BA4451E7}"/>
              </a:ext>
            </a:extLst>
          </p:cNvPr>
          <p:cNvSpPr txBox="1">
            <a:spLocks noGrp="1"/>
          </p:cNvSpPr>
          <p:nvPr>
            <p:ph type="title"/>
          </p:nvPr>
        </p:nvSpPr>
        <p:spPr>
          <a:xfrm>
            <a:off x="237410" y="285021"/>
            <a:ext cx="5349779" cy="1188720"/>
          </a:xfrm>
        </p:spPr>
        <p:txBody>
          <a:bodyPr>
            <a:normAutofit/>
          </a:bodyPr>
          <a:lstStyle/>
          <a:p>
            <a:pPr lvl="0"/>
            <a:r>
              <a:rPr lang="en-US" sz="4000"/>
              <a:t>Data description</a:t>
            </a:r>
          </a:p>
        </p:txBody>
      </p:sp>
      <p:sp>
        <p:nvSpPr>
          <p:cNvPr id="3" name="Content Placeholder 2">
            <a:extLst>
              <a:ext uri="{FF2B5EF4-FFF2-40B4-BE49-F238E27FC236}">
                <a16:creationId xmlns:a16="http://schemas.microsoft.com/office/drawing/2014/main" id="{13F8E0F8-152C-229D-07E1-7C0005A42F3D}"/>
              </a:ext>
            </a:extLst>
          </p:cNvPr>
          <p:cNvSpPr txBox="1">
            <a:spLocks noGrp="1"/>
          </p:cNvSpPr>
          <p:nvPr>
            <p:ph idx="1"/>
          </p:nvPr>
        </p:nvSpPr>
        <p:spPr>
          <a:xfrm>
            <a:off x="765894" y="1875034"/>
            <a:ext cx="3838615" cy="4428427"/>
          </a:xfrm>
        </p:spPr>
        <p:txBody>
          <a:bodyPr vert="horz" wrap="square" lIns="91440" tIns="45720" rIns="91440" bIns="45720" anchor="t" anchorCtr="0" compatLnSpc="1">
            <a:noAutofit/>
          </a:bodyPr>
          <a:lstStyle/>
          <a:p>
            <a:pPr lvl="0"/>
            <a:r>
              <a:rPr lang="en-US" sz="2200"/>
              <a:t>Data was sourced from the Federal Reserve Economic Data (FRED)</a:t>
            </a:r>
          </a:p>
          <a:p>
            <a:pPr lvl="0"/>
            <a:r>
              <a:rPr lang="en-US" sz="2200"/>
              <a:t>Original data was from 1970 to present, cut to 2010-2020</a:t>
            </a:r>
          </a:p>
          <a:p>
            <a:r>
              <a:rPr lang="en-US" sz="2200"/>
              <a:t>Predictors consist of economic metrics we thought to be influential to CPI and inflation</a:t>
            </a:r>
          </a:p>
          <a:p>
            <a:endParaRPr lang="en-US"/>
          </a:p>
        </p:txBody>
      </p:sp>
      <p:pic>
        <p:nvPicPr>
          <p:cNvPr id="5" name="Picture 4">
            <a:extLst>
              <a:ext uri="{FF2B5EF4-FFF2-40B4-BE49-F238E27FC236}">
                <a16:creationId xmlns:a16="http://schemas.microsoft.com/office/drawing/2014/main" id="{9817772B-A224-EE99-34B0-1A7673A78AB8}"/>
              </a:ext>
            </a:extLst>
          </p:cNvPr>
          <p:cNvPicPr>
            <a:picLocks noChangeAspect="1"/>
          </p:cNvPicPr>
          <p:nvPr/>
        </p:nvPicPr>
        <p:blipFill>
          <a:blip r:embed="rId3"/>
          <a:stretch>
            <a:fillRect/>
          </a:stretch>
        </p:blipFill>
        <p:spPr>
          <a:xfrm>
            <a:off x="5759781" y="363814"/>
            <a:ext cx="5347958" cy="6356554"/>
          </a:xfrm>
          <a:prstGeom prst="rect">
            <a:avLst/>
          </a:prstGeom>
          <a:noFill/>
          <a:ln cap="flat">
            <a:noFill/>
          </a:ln>
        </p:spPr>
      </p:pic>
      <p:sp>
        <p:nvSpPr>
          <p:cNvPr id="4" name="Slide Number Placeholder 3">
            <a:extLst>
              <a:ext uri="{FF2B5EF4-FFF2-40B4-BE49-F238E27FC236}">
                <a16:creationId xmlns:a16="http://schemas.microsoft.com/office/drawing/2014/main" id="{1D396D28-486D-F420-F22B-96B51F65D907}"/>
              </a:ext>
            </a:extLst>
          </p:cNvPr>
          <p:cNvSpPr>
            <a:spLocks noGrp="1"/>
          </p:cNvSpPr>
          <p:nvPr>
            <p:ph type="sldNum" sz="quarter" idx="8"/>
          </p:nvPr>
        </p:nvSpPr>
        <p:spPr>
          <a:xfrm>
            <a:off x="11288088" y="6239087"/>
            <a:ext cx="365760" cy="365760"/>
          </a:xfrm>
        </p:spPr>
        <p:txBody>
          <a:bodyPr/>
          <a:lstStyle/>
          <a:p>
            <a:fld id="{EF25634F-3555-4C33-A621-5786D81453CA}" type="slidenum">
              <a:rPr lang="en-US"/>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EE6E-DE2F-6CEF-C46E-938FEF467090}"/>
              </a:ext>
            </a:extLst>
          </p:cNvPr>
          <p:cNvSpPr txBox="1">
            <a:spLocks noGrp="1"/>
          </p:cNvSpPr>
          <p:nvPr>
            <p:ph type="title"/>
          </p:nvPr>
        </p:nvSpPr>
        <p:spPr>
          <a:xfrm>
            <a:off x="2231136" y="338391"/>
            <a:ext cx="7729724" cy="1188720"/>
          </a:xfrm>
        </p:spPr>
        <p:txBody>
          <a:bodyPr>
            <a:normAutofit/>
          </a:bodyPr>
          <a:lstStyle/>
          <a:p>
            <a:pPr lvl="0"/>
            <a:r>
              <a:rPr lang="en-US" sz="4000"/>
              <a:t>Label Decomposition</a:t>
            </a:r>
          </a:p>
        </p:txBody>
      </p:sp>
      <p:sp>
        <p:nvSpPr>
          <p:cNvPr id="7" name="Slide Number Placeholder 6">
            <a:extLst>
              <a:ext uri="{FF2B5EF4-FFF2-40B4-BE49-F238E27FC236}">
                <a16:creationId xmlns:a16="http://schemas.microsoft.com/office/drawing/2014/main" id="{7688F8C8-372E-9CF7-0654-E3DE612F0B34}"/>
              </a:ext>
            </a:extLst>
          </p:cNvPr>
          <p:cNvSpPr>
            <a:spLocks noGrp="1"/>
          </p:cNvSpPr>
          <p:nvPr>
            <p:ph type="sldNum" sz="quarter" idx="8"/>
          </p:nvPr>
        </p:nvSpPr>
        <p:spPr>
          <a:xfrm>
            <a:off x="11611906" y="6257726"/>
            <a:ext cx="365760" cy="365760"/>
          </a:xfrm>
        </p:spPr>
        <p:txBody>
          <a:bodyPr/>
          <a:lstStyle/>
          <a:p>
            <a:fld id="{EF25634F-3555-4C33-A621-5786D81453CA}" type="slidenum">
              <a:rPr lang="en-US"/>
              <a:t>6</a:t>
            </a:fld>
            <a:endParaRPr lang="en-US"/>
          </a:p>
        </p:txBody>
      </p:sp>
      <p:pic>
        <p:nvPicPr>
          <p:cNvPr id="3" name="Picture 3">
            <a:extLst>
              <a:ext uri="{FF2B5EF4-FFF2-40B4-BE49-F238E27FC236}">
                <a16:creationId xmlns:a16="http://schemas.microsoft.com/office/drawing/2014/main" id="{E45073A1-FEDA-9276-BF86-37630635F7F5}"/>
              </a:ext>
            </a:extLst>
          </p:cNvPr>
          <p:cNvPicPr>
            <a:picLocks noChangeAspect="1"/>
          </p:cNvPicPr>
          <p:nvPr/>
        </p:nvPicPr>
        <p:blipFill>
          <a:blip r:embed="rId3"/>
          <a:stretch>
            <a:fillRect/>
          </a:stretch>
        </p:blipFill>
        <p:spPr>
          <a:xfrm>
            <a:off x="618698" y="1719667"/>
            <a:ext cx="4778991" cy="4533233"/>
          </a:xfrm>
          <a:prstGeom prst="rect">
            <a:avLst/>
          </a:prstGeom>
        </p:spPr>
      </p:pic>
      <p:pic>
        <p:nvPicPr>
          <p:cNvPr id="4" name="Picture 4" descr="Chart&#10;&#10;Description automatically generated">
            <a:extLst>
              <a:ext uri="{FF2B5EF4-FFF2-40B4-BE49-F238E27FC236}">
                <a16:creationId xmlns:a16="http://schemas.microsoft.com/office/drawing/2014/main" id="{F003A0E5-D46E-C071-1DEE-AC6CF9A0A2BB}"/>
              </a:ext>
            </a:extLst>
          </p:cNvPr>
          <p:cNvPicPr>
            <a:picLocks noChangeAspect="1"/>
          </p:cNvPicPr>
          <p:nvPr/>
        </p:nvPicPr>
        <p:blipFill rotWithShape="1">
          <a:blip r:embed="rId4"/>
          <a:srcRect t="1253" r="119" b="-125"/>
          <a:stretch/>
        </p:blipFill>
        <p:spPr>
          <a:xfrm>
            <a:off x="6726918" y="1713641"/>
            <a:ext cx="4852922" cy="45412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F3F3-A408-DF7B-E6EE-89EFFF13B694}"/>
              </a:ext>
            </a:extLst>
          </p:cNvPr>
          <p:cNvSpPr txBox="1">
            <a:spLocks noGrp="1"/>
          </p:cNvSpPr>
          <p:nvPr>
            <p:ph type="title"/>
          </p:nvPr>
        </p:nvSpPr>
        <p:spPr>
          <a:xfrm>
            <a:off x="2231136" y="530775"/>
            <a:ext cx="7729724" cy="1188720"/>
          </a:xfrm>
        </p:spPr>
        <p:txBody>
          <a:bodyPr>
            <a:normAutofit/>
          </a:bodyPr>
          <a:lstStyle/>
          <a:p>
            <a:pPr lvl="0"/>
            <a:r>
              <a:rPr lang="en-US" sz="4000"/>
              <a:t>Lag analysis</a:t>
            </a:r>
          </a:p>
        </p:txBody>
      </p:sp>
      <p:sp>
        <p:nvSpPr>
          <p:cNvPr id="3" name="Content Placeholder 2">
            <a:extLst>
              <a:ext uri="{FF2B5EF4-FFF2-40B4-BE49-F238E27FC236}">
                <a16:creationId xmlns:a16="http://schemas.microsoft.com/office/drawing/2014/main" id="{61182702-0F64-4591-FD35-10E3952A8319}"/>
              </a:ext>
            </a:extLst>
          </p:cNvPr>
          <p:cNvSpPr txBox="1">
            <a:spLocks noGrp="1"/>
          </p:cNvSpPr>
          <p:nvPr>
            <p:ph idx="1"/>
          </p:nvPr>
        </p:nvSpPr>
        <p:spPr>
          <a:xfrm>
            <a:off x="1264733" y="5589539"/>
            <a:ext cx="4408919" cy="1070955"/>
          </a:xfrm>
        </p:spPr>
        <p:txBody>
          <a:bodyPr vert="horz" wrap="square" lIns="91440" tIns="45720" rIns="91440" bIns="45720" anchor="t" anchorCtr="0" compatLnSpc="1">
            <a:noAutofit/>
          </a:bodyPr>
          <a:lstStyle/>
          <a:p>
            <a:r>
              <a:rPr lang="en-US"/>
              <a:t>ACF measures total correlation between a time series and its lagged values</a:t>
            </a:r>
          </a:p>
        </p:txBody>
      </p:sp>
      <p:pic>
        <p:nvPicPr>
          <p:cNvPr id="5" name="Picture 4">
            <a:extLst>
              <a:ext uri="{FF2B5EF4-FFF2-40B4-BE49-F238E27FC236}">
                <a16:creationId xmlns:a16="http://schemas.microsoft.com/office/drawing/2014/main" id="{29A1E06B-7F67-451D-2BA1-2BB562A1E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866" y="1849043"/>
            <a:ext cx="4491825" cy="3675349"/>
          </a:xfrm>
          <a:prstGeom prst="rect">
            <a:avLst/>
          </a:prstGeom>
        </p:spPr>
      </p:pic>
      <p:pic>
        <p:nvPicPr>
          <p:cNvPr id="6" name="Picture 5">
            <a:extLst>
              <a:ext uri="{FF2B5EF4-FFF2-40B4-BE49-F238E27FC236}">
                <a16:creationId xmlns:a16="http://schemas.microsoft.com/office/drawing/2014/main" id="{49E85B69-4486-CCA1-3360-0B084798F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1157" y="1849041"/>
            <a:ext cx="4536648" cy="3675350"/>
          </a:xfrm>
          <a:prstGeom prst="rect">
            <a:avLst/>
          </a:prstGeom>
        </p:spPr>
      </p:pic>
      <p:sp>
        <p:nvSpPr>
          <p:cNvPr id="8" name="Slide Number Placeholder 7">
            <a:extLst>
              <a:ext uri="{FF2B5EF4-FFF2-40B4-BE49-F238E27FC236}">
                <a16:creationId xmlns:a16="http://schemas.microsoft.com/office/drawing/2014/main" id="{FC88BC31-0783-C7CE-80ED-8E81D0FE471D}"/>
              </a:ext>
            </a:extLst>
          </p:cNvPr>
          <p:cNvSpPr>
            <a:spLocks noGrp="1"/>
          </p:cNvSpPr>
          <p:nvPr>
            <p:ph type="sldNum" sz="quarter" idx="8"/>
          </p:nvPr>
        </p:nvSpPr>
        <p:spPr>
          <a:xfrm>
            <a:off x="11664695" y="6268241"/>
            <a:ext cx="365760" cy="365760"/>
          </a:xfrm>
        </p:spPr>
        <p:txBody>
          <a:bodyPr/>
          <a:lstStyle/>
          <a:p>
            <a:fld id="{EF25634F-3555-4C33-A621-5786D81453CA}" type="slidenum">
              <a:rPr lang="en-US"/>
              <a:t>7</a:t>
            </a:fld>
            <a:endParaRPr lang="en-US"/>
          </a:p>
        </p:txBody>
      </p:sp>
      <p:sp>
        <p:nvSpPr>
          <p:cNvPr id="4" name="TextBox 3">
            <a:extLst>
              <a:ext uri="{FF2B5EF4-FFF2-40B4-BE49-F238E27FC236}">
                <a16:creationId xmlns:a16="http://schemas.microsoft.com/office/drawing/2014/main" id="{CBA9AF31-786B-DB64-3B6A-00DF1EEE1978}"/>
              </a:ext>
            </a:extLst>
          </p:cNvPr>
          <p:cNvSpPr txBox="1"/>
          <p:nvPr/>
        </p:nvSpPr>
        <p:spPr>
          <a:xfrm>
            <a:off x="5867914" y="5588533"/>
            <a:ext cx="55330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262626"/>
                </a:solidFill>
                <a:latin typeface="Gill Sans MT"/>
              </a:rPr>
              <a:t>PACF measures the direct correlation  between a time series and its lagged values AFTER removing the effect of the correlations with intervening observations</a:t>
            </a:r>
            <a:endParaRPr lang="en-US">
              <a:cs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CB24-63AC-F063-D2FD-FFAD647FF68C}"/>
              </a:ext>
            </a:extLst>
          </p:cNvPr>
          <p:cNvSpPr txBox="1">
            <a:spLocks noGrp="1"/>
          </p:cNvSpPr>
          <p:nvPr>
            <p:ph type="title"/>
          </p:nvPr>
        </p:nvSpPr>
        <p:spPr>
          <a:xfrm>
            <a:off x="2231136" y="485721"/>
            <a:ext cx="7729724" cy="1188720"/>
          </a:xfrm>
        </p:spPr>
        <p:txBody>
          <a:bodyPr>
            <a:normAutofit/>
          </a:bodyPr>
          <a:lstStyle/>
          <a:p>
            <a:pPr lvl="0"/>
            <a:r>
              <a:rPr lang="en-US" sz="4000"/>
              <a:t>Label Transformation</a:t>
            </a:r>
          </a:p>
        </p:txBody>
      </p:sp>
      <p:pic>
        <p:nvPicPr>
          <p:cNvPr id="5" name="Picture 4">
            <a:extLst>
              <a:ext uri="{FF2B5EF4-FFF2-40B4-BE49-F238E27FC236}">
                <a16:creationId xmlns:a16="http://schemas.microsoft.com/office/drawing/2014/main" id="{FC48B1BD-6228-E9C1-C176-FC9B6FCD6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03" y="2039329"/>
            <a:ext cx="5054417" cy="4142649"/>
          </a:xfrm>
          <a:prstGeom prst="rect">
            <a:avLst/>
          </a:prstGeom>
        </p:spPr>
      </p:pic>
      <p:pic>
        <p:nvPicPr>
          <p:cNvPr id="6" name="Picture 5">
            <a:extLst>
              <a:ext uri="{FF2B5EF4-FFF2-40B4-BE49-F238E27FC236}">
                <a16:creationId xmlns:a16="http://schemas.microsoft.com/office/drawing/2014/main" id="{4444CADF-D949-1F0B-E81A-F961AADE9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892" y="2034984"/>
            <a:ext cx="5179602" cy="4151357"/>
          </a:xfrm>
          <a:prstGeom prst="rect">
            <a:avLst/>
          </a:prstGeom>
        </p:spPr>
      </p:pic>
      <p:sp>
        <p:nvSpPr>
          <p:cNvPr id="8" name="Slide Number Placeholder 7">
            <a:extLst>
              <a:ext uri="{FF2B5EF4-FFF2-40B4-BE49-F238E27FC236}">
                <a16:creationId xmlns:a16="http://schemas.microsoft.com/office/drawing/2014/main" id="{C5E41475-08C7-85D7-D804-EF68E4B038B2}"/>
              </a:ext>
            </a:extLst>
          </p:cNvPr>
          <p:cNvSpPr>
            <a:spLocks noGrp="1"/>
          </p:cNvSpPr>
          <p:nvPr>
            <p:ph type="sldNum" sz="quarter" idx="8"/>
          </p:nvPr>
        </p:nvSpPr>
        <p:spPr/>
        <p:txBody>
          <a:bodyPr/>
          <a:lstStyle/>
          <a:p>
            <a:fld id="{EF25634F-3555-4C33-A621-5786D81453CA}" type="slidenum">
              <a:rPr lang="en-US"/>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AAF1-6B3C-49F2-06E8-DD4AD5AE295F}"/>
              </a:ext>
            </a:extLst>
          </p:cNvPr>
          <p:cNvSpPr>
            <a:spLocks noGrp="1"/>
          </p:cNvSpPr>
          <p:nvPr>
            <p:ph type="title"/>
          </p:nvPr>
        </p:nvSpPr>
        <p:spPr>
          <a:xfrm>
            <a:off x="2231136" y="340275"/>
            <a:ext cx="7729724" cy="1188720"/>
          </a:xfrm>
        </p:spPr>
        <p:txBody>
          <a:bodyPr>
            <a:normAutofit/>
          </a:bodyPr>
          <a:lstStyle/>
          <a:p>
            <a:r>
              <a:rPr lang="en-US" sz="4000"/>
              <a:t>Label Transformation</a:t>
            </a:r>
          </a:p>
        </p:txBody>
      </p:sp>
      <p:pic>
        <p:nvPicPr>
          <p:cNvPr id="5" name="Picture 5" descr="Chart, line chart&#10;&#10;Description automatically generated">
            <a:extLst>
              <a:ext uri="{FF2B5EF4-FFF2-40B4-BE49-F238E27FC236}">
                <a16:creationId xmlns:a16="http://schemas.microsoft.com/office/drawing/2014/main" id="{2FC898BA-0EB1-2CA2-09B5-E5492ED33BFA}"/>
              </a:ext>
            </a:extLst>
          </p:cNvPr>
          <p:cNvPicPr>
            <a:picLocks noChangeAspect="1"/>
          </p:cNvPicPr>
          <p:nvPr/>
        </p:nvPicPr>
        <p:blipFill>
          <a:blip r:embed="rId3"/>
          <a:stretch>
            <a:fillRect/>
          </a:stretch>
        </p:blipFill>
        <p:spPr>
          <a:xfrm>
            <a:off x="1295400" y="1826373"/>
            <a:ext cx="5494866" cy="4454090"/>
          </a:xfrm>
          <a:prstGeom prst="rect">
            <a:avLst/>
          </a:prstGeom>
        </p:spPr>
      </p:pic>
      <p:sp>
        <p:nvSpPr>
          <p:cNvPr id="8" name="Content Placeholder 2">
            <a:extLst>
              <a:ext uri="{FF2B5EF4-FFF2-40B4-BE49-F238E27FC236}">
                <a16:creationId xmlns:a16="http://schemas.microsoft.com/office/drawing/2014/main" id="{580F0A0A-4D13-B2A2-5F1D-74EDA4326958}"/>
              </a:ext>
            </a:extLst>
          </p:cNvPr>
          <p:cNvSpPr txBox="1">
            <a:spLocks noGrp="1"/>
          </p:cNvSpPr>
          <p:nvPr>
            <p:ph idx="1"/>
          </p:nvPr>
        </p:nvSpPr>
        <p:spPr>
          <a:xfrm>
            <a:off x="7100598" y="2715812"/>
            <a:ext cx="4156895" cy="3101983"/>
          </a:xfrm>
        </p:spPr>
        <p:txBody>
          <a:bodyPr>
            <a:normAutofit/>
          </a:bodyPr>
          <a:lstStyle/>
          <a:p>
            <a:r>
              <a:rPr lang="en-US" sz="2200"/>
              <a:t>Detrended data and First-Order difference reported inconsistent rolling means and standard deviations</a:t>
            </a:r>
          </a:p>
          <a:p>
            <a:r>
              <a:rPr lang="en-US" sz="2200"/>
              <a:t>Decided to move forward with the Second-Order Difference data to represent the CPI label</a:t>
            </a:r>
          </a:p>
          <a:p>
            <a:endParaRPr lang="en-US"/>
          </a:p>
        </p:txBody>
      </p:sp>
      <p:sp>
        <p:nvSpPr>
          <p:cNvPr id="9" name="Slide Number Placeholder 8">
            <a:extLst>
              <a:ext uri="{FF2B5EF4-FFF2-40B4-BE49-F238E27FC236}">
                <a16:creationId xmlns:a16="http://schemas.microsoft.com/office/drawing/2014/main" id="{79276DCD-A940-7EFA-178D-BD169D23422B}"/>
              </a:ext>
            </a:extLst>
          </p:cNvPr>
          <p:cNvSpPr>
            <a:spLocks noGrp="1"/>
          </p:cNvSpPr>
          <p:nvPr>
            <p:ph type="sldNum" sz="quarter" idx="8"/>
          </p:nvPr>
        </p:nvSpPr>
        <p:spPr/>
        <p:txBody>
          <a:bodyPr/>
          <a:lstStyle/>
          <a:p>
            <a:fld id="{EF25634F-3555-4C33-A621-5786D81453CA}" type="slidenum">
              <a:rPr lang="en-US"/>
              <a:t>9</a:t>
            </a:fld>
            <a:endParaRPr lang="en-US"/>
          </a:p>
        </p:txBody>
      </p:sp>
    </p:spTree>
    <p:extLst>
      <p:ext uri="{BB962C8B-B14F-4D97-AF65-F5344CB8AC3E}">
        <p14:creationId xmlns:p14="http://schemas.microsoft.com/office/powerpoint/2010/main" val="369520966"/>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771021D4F70A48A06A7166E60557A6" ma:contentTypeVersion="10" ma:contentTypeDescription="Create a new document." ma:contentTypeScope="" ma:versionID="759efc7b9425b7a8e53792b371c7f81a">
  <xsd:schema xmlns:xsd="http://www.w3.org/2001/XMLSchema" xmlns:xs="http://www.w3.org/2001/XMLSchema" xmlns:p="http://schemas.microsoft.com/office/2006/metadata/properties" xmlns:ns2="e20f7358-be8a-44da-973c-b1efe6f43bbe" xmlns:ns3="b1ac756d-79b0-4f7b-b0e9-eefbef0a1bff" targetNamespace="http://schemas.microsoft.com/office/2006/metadata/properties" ma:root="true" ma:fieldsID="bfbd19d58865a2d9e1e3ff1afefe6e8c" ns2:_="" ns3:_="">
    <xsd:import namespace="e20f7358-be8a-44da-973c-b1efe6f43bbe"/>
    <xsd:import namespace="b1ac756d-79b0-4f7b-b0e9-eefbef0a1bf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f7358-be8a-44da-973c-b1efe6f43b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c961168-1882-404d-b78f-614f2ba8476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ac756d-79b0-4f7b-b0e9-eefbef0a1bf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9813196-95cd-477b-875a-dfe34f621bbe}" ma:internalName="TaxCatchAll" ma:showField="CatchAllData" ma:web="b1ac756d-79b0-4f7b-b0e9-eefbef0a1bff">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1ac756d-79b0-4f7b-b0e9-eefbef0a1bff" xsi:nil="true"/>
    <lcf76f155ced4ddcb4097134ff3c332f xmlns="e20f7358-be8a-44da-973c-b1efe6f43bb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BC83E6-D47C-498E-8A9D-FF33D1EE9D26}">
  <ds:schemaRefs>
    <ds:schemaRef ds:uri="b1ac756d-79b0-4f7b-b0e9-eefbef0a1bff"/>
    <ds:schemaRef ds:uri="e20f7358-be8a-44da-973c-b1efe6f43b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1CD572-020F-4076-A51B-899BF1D78FF7}">
  <ds:schemaRefs>
    <ds:schemaRef ds:uri="b1ac756d-79b0-4f7b-b0e9-eefbef0a1bff"/>
    <ds:schemaRef ds:uri="e20f7358-be8a-44da-973c-b1efe6f43bb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D41215-99EE-4D57-A32D-38C8848D7C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%7bCEF75A02-D30D-EA4D-BDA1-244629D1C55A%7dtf10001120</Template>
  <Application>Microsoft Office PowerPoint</Application>
  <PresentationFormat>Widescreen</PresentationFormat>
  <Slides>31</Slides>
  <Notes>21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Parcel</vt:lpstr>
      <vt:lpstr>Predicting CPI: A time Series Analysis</vt:lpstr>
      <vt:lpstr>Table of CONTENTS</vt:lpstr>
      <vt:lpstr>Introduction</vt:lpstr>
      <vt:lpstr>Data and preprocessing</vt:lpstr>
      <vt:lpstr>Data description</vt:lpstr>
      <vt:lpstr>Label Decomposition</vt:lpstr>
      <vt:lpstr>Lag analysis</vt:lpstr>
      <vt:lpstr>Label Transformation</vt:lpstr>
      <vt:lpstr>Label Transformation</vt:lpstr>
      <vt:lpstr>Statistical description</vt:lpstr>
      <vt:lpstr>Correlation analysis</vt:lpstr>
      <vt:lpstr>Statistical test</vt:lpstr>
      <vt:lpstr>White noise check</vt:lpstr>
      <vt:lpstr>ADF and KPSS Test</vt:lpstr>
      <vt:lpstr>method</vt:lpstr>
      <vt:lpstr>ARIMA</vt:lpstr>
      <vt:lpstr>Random forest  without  Label lag components</vt:lpstr>
      <vt:lpstr>Random forest with  Label lag components</vt:lpstr>
      <vt:lpstr>Long short-term memory (lstm)</vt:lpstr>
      <vt:lpstr>Long short-term memory (lstm)</vt:lpstr>
      <vt:lpstr>Analyses and results</vt:lpstr>
      <vt:lpstr>Statistical discussions</vt:lpstr>
      <vt:lpstr>Results with  Differenced Data</vt:lpstr>
      <vt:lpstr>Results with back transformed data</vt:lpstr>
      <vt:lpstr>Conclusion</vt:lpstr>
      <vt:lpstr>APpendix</vt:lpstr>
      <vt:lpstr>Appendix</vt:lpstr>
      <vt:lpstr>appendix</vt:lpstr>
      <vt:lpstr>Appendix</vt:lpstr>
      <vt:lpstr>appendix</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Juliette Patterson</dc:creator>
  <cp:revision>1</cp:revision>
  <dcterms:created xsi:type="dcterms:W3CDTF">2023-05-08T14:11:11Z</dcterms:created>
  <dcterms:modified xsi:type="dcterms:W3CDTF">2023-05-16T20:52:37Z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0x0101000C771021D4F70A48A06A7166E60557A6</vt:lpwstr>
  </property>
  <property fmtid="{D5CDD505-2E9C-101B-9397-08002B2CF9AE}" pid="3" name="MediaServiceImageTags">
    <vt:lpwstr/>
  </property>
</Properties>
</file>