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sldIdLst>
    <p:sldId id="256" r:id="rId2"/>
    <p:sldId id="271" r:id="rId3"/>
    <p:sldId id="278" r:id="rId4"/>
    <p:sldId id="259" r:id="rId5"/>
    <p:sldId id="272" r:id="rId6"/>
    <p:sldId id="275" r:id="rId7"/>
    <p:sldId id="263" r:id="rId8"/>
    <p:sldId id="277" r:id="rId9"/>
    <p:sldId id="276" r:id="rId10"/>
    <p:sldId id="274" r:id="rId11"/>
    <p:sldId id="279" r:id="rId12"/>
    <p:sldId id="273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3FB3AA-3604-497B-9DA9-2674E366FA0E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99BDB6-93AB-45B9-A669-079FBDB09017}">
      <dgm:prSet phldrT="[Text]"/>
      <dgm:spPr/>
      <dgm:t>
        <a:bodyPr/>
        <a:lstStyle/>
        <a:p>
          <a:r>
            <a:rPr lang="en-US" dirty="0" err="1" smtClean="0"/>
            <a:t>Lập</a:t>
          </a:r>
          <a:r>
            <a:rPr lang="en-US" dirty="0" smtClean="0"/>
            <a:t> </a:t>
          </a:r>
          <a:r>
            <a:rPr lang="en-US" dirty="0" err="1" smtClean="0"/>
            <a:t>trình</a:t>
          </a:r>
          <a:endParaRPr lang="en-US" dirty="0"/>
        </a:p>
      </dgm:t>
    </dgm:pt>
    <dgm:pt modelId="{EB9FFEA1-F304-4A99-AA6B-4CFB605C6235}" type="parTrans" cxnId="{1F4FE2F6-8CDC-4EEE-A32E-A9457E553092}">
      <dgm:prSet/>
      <dgm:spPr/>
      <dgm:t>
        <a:bodyPr/>
        <a:lstStyle/>
        <a:p>
          <a:endParaRPr lang="en-US"/>
        </a:p>
      </dgm:t>
    </dgm:pt>
    <dgm:pt modelId="{3A8A8145-FBDF-48A4-9E20-17225067B684}" type="sibTrans" cxnId="{1F4FE2F6-8CDC-4EEE-A32E-A9457E553092}">
      <dgm:prSet/>
      <dgm:spPr/>
      <dgm:t>
        <a:bodyPr/>
        <a:lstStyle/>
        <a:p>
          <a:endParaRPr lang="en-US"/>
        </a:p>
      </dgm:t>
    </dgm:pt>
    <dgm:pt modelId="{6D861B20-1B85-44ED-91C6-87C37DC1A04A}">
      <dgm:prSet phldrT="[Text]"/>
      <dgm:spPr/>
      <dgm:t>
        <a:bodyPr/>
        <a:lstStyle/>
        <a:p>
          <a:r>
            <a:rPr lang="en-US" dirty="0" smtClean="0"/>
            <a:t>- </a:t>
          </a:r>
          <a:r>
            <a:rPr lang="en-US" dirty="0" err="1" smtClean="0"/>
            <a:t>Lập</a:t>
          </a:r>
          <a:r>
            <a:rPr lang="en-US" dirty="0" smtClean="0"/>
            <a:t> </a:t>
          </a:r>
          <a:r>
            <a:rPr lang="en-US" dirty="0" err="1" smtClean="0"/>
            <a:t>trình</a:t>
          </a:r>
          <a:r>
            <a:rPr lang="en-US" dirty="0" smtClean="0"/>
            <a:t> </a:t>
          </a:r>
          <a:r>
            <a:rPr lang="en-US" dirty="0" err="1" smtClean="0"/>
            <a:t>cơ</a:t>
          </a:r>
          <a:r>
            <a:rPr lang="en-US" dirty="0" smtClean="0"/>
            <a:t> </a:t>
          </a:r>
          <a:r>
            <a:rPr lang="en-US" dirty="0" err="1" smtClean="0"/>
            <a:t>bản</a:t>
          </a:r>
          <a:endParaRPr lang="en-US" dirty="0"/>
        </a:p>
      </dgm:t>
    </dgm:pt>
    <dgm:pt modelId="{390C20A4-77C3-42F2-93E9-C06A8869F7A6}" type="parTrans" cxnId="{30B5CCF3-B43B-4E34-B8C6-6D4663F98855}">
      <dgm:prSet/>
      <dgm:spPr/>
      <dgm:t>
        <a:bodyPr/>
        <a:lstStyle/>
        <a:p>
          <a:endParaRPr lang="en-US"/>
        </a:p>
      </dgm:t>
    </dgm:pt>
    <dgm:pt modelId="{2F813FAB-9FF0-4C17-A6F9-69C0A24D536D}" type="sibTrans" cxnId="{30B5CCF3-B43B-4E34-B8C6-6D4663F98855}">
      <dgm:prSet/>
      <dgm:spPr/>
      <dgm:t>
        <a:bodyPr/>
        <a:lstStyle/>
        <a:p>
          <a:endParaRPr lang="en-US"/>
        </a:p>
      </dgm:t>
    </dgm:pt>
    <dgm:pt modelId="{BD6D15D1-0348-4854-943B-6D394A223EDD}">
      <dgm:prSet phldrT="[Text]"/>
      <dgm:spPr/>
      <dgm:t>
        <a:bodyPr/>
        <a:lstStyle/>
        <a:p>
          <a:r>
            <a:rPr lang="en-US" dirty="0" smtClean="0"/>
            <a:t>- </a:t>
          </a:r>
          <a:r>
            <a:rPr lang="en-US" dirty="0" err="1" smtClean="0"/>
            <a:t>Áp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Module/Thư </a:t>
          </a:r>
          <a:r>
            <a:rPr lang="en-US" dirty="0" err="1" smtClean="0"/>
            <a:t>viện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</a:t>
          </a:r>
          <a:r>
            <a:rPr lang="en-US" dirty="0" err="1" smtClean="0"/>
            <a:t>mạng</a:t>
          </a:r>
          <a:endParaRPr lang="en-US" dirty="0"/>
        </a:p>
      </dgm:t>
    </dgm:pt>
    <dgm:pt modelId="{20105D70-B311-4BE2-8E17-2C5135AB54AD}" type="parTrans" cxnId="{9C99879F-1DF8-41CE-AA45-9B060CCA1ABD}">
      <dgm:prSet/>
      <dgm:spPr/>
      <dgm:t>
        <a:bodyPr/>
        <a:lstStyle/>
        <a:p>
          <a:endParaRPr lang="en-US"/>
        </a:p>
      </dgm:t>
    </dgm:pt>
    <dgm:pt modelId="{64658659-38F3-4AF3-940F-1072347FC2E8}" type="sibTrans" cxnId="{9C99879F-1DF8-41CE-AA45-9B060CCA1ABD}">
      <dgm:prSet/>
      <dgm:spPr/>
      <dgm:t>
        <a:bodyPr/>
        <a:lstStyle/>
        <a:p>
          <a:endParaRPr lang="en-US"/>
        </a:p>
      </dgm:t>
    </dgm:pt>
    <dgm:pt modelId="{EC90CA1D-36E9-45FD-BA6F-F00EAE1ED38B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 smtClean="0"/>
            <a:t>Mạng</a:t>
          </a:r>
          <a:endParaRPr lang="en-US" dirty="0"/>
        </a:p>
      </dgm:t>
    </dgm:pt>
    <dgm:pt modelId="{B68EC3BA-DC82-482A-B817-2AA49AEBC4FD}" type="parTrans" cxnId="{3ABE4DEB-0EAB-4E1A-8C9C-34EB0C0A61F3}">
      <dgm:prSet/>
      <dgm:spPr/>
      <dgm:t>
        <a:bodyPr/>
        <a:lstStyle/>
        <a:p>
          <a:endParaRPr lang="en-US"/>
        </a:p>
      </dgm:t>
    </dgm:pt>
    <dgm:pt modelId="{8733E477-DC53-4130-8A8A-79325E5FFB5A}" type="sibTrans" cxnId="{3ABE4DEB-0EAB-4E1A-8C9C-34EB0C0A61F3}">
      <dgm:prSet/>
      <dgm:spPr/>
      <dgm:t>
        <a:bodyPr/>
        <a:lstStyle/>
        <a:p>
          <a:endParaRPr lang="en-US"/>
        </a:p>
      </dgm:t>
    </dgm:pt>
    <dgm:pt modelId="{61FEC510-FFBA-4178-A8FB-0F501D8A72E8}">
      <dgm:prSet phldrT="[Text]"/>
      <dgm:spPr/>
      <dgm:t>
        <a:bodyPr/>
        <a:lstStyle/>
        <a:p>
          <a:r>
            <a:rPr lang="en-US" dirty="0" smtClean="0"/>
            <a:t>- </a:t>
          </a:r>
          <a:r>
            <a:rPr lang="en-US" dirty="0" err="1" smtClean="0"/>
            <a:t>Mạng</a:t>
          </a:r>
          <a:endParaRPr lang="en-US" dirty="0"/>
        </a:p>
      </dgm:t>
    </dgm:pt>
    <dgm:pt modelId="{78C21F46-75E5-4DE7-B8F6-1A449FEC973F}" type="parTrans" cxnId="{BF6B62E5-BF37-43D4-ADAC-BBF9DBD4048E}">
      <dgm:prSet/>
      <dgm:spPr/>
      <dgm:t>
        <a:bodyPr/>
        <a:lstStyle/>
        <a:p>
          <a:endParaRPr lang="en-US"/>
        </a:p>
      </dgm:t>
    </dgm:pt>
    <dgm:pt modelId="{B98A3347-CC53-4135-B06C-DC23026DC0D7}" type="sibTrans" cxnId="{BF6B62E5-BF37-43D4-ADAC-BBF9DBD4048E}">
      <dgm:prSet/>
      <dgm:spPr/>
      <dgm:t>
        <a:bodyPr/>
        <a:lstStyle/>
        <a:p>
          <a:endParaRPr lang="en-US"/>
        </a:p>
      </dgm:t>
    </dgm:pt>
    <dgm:pt modelId="{4C789747-1A07-4B14-90C0-4F537ED9F899}">
      <dgm:prSet phldrT="[Text]"/>
      <dgm:spPr/>
      <dgm:t>
        <a:bodyPr/>
        <a:lstStyle/>
        <a:p>
          <a:r>
            <a:rPr lang="en-US" dirty="0" smtClean="0"/>
            <a:t>- </a:t>
          </a:r>
          <a:r>
            <a:rPr lang="en-US" dirty="0" err="1" smtClean="0"/>
            <a:t>Bảo</a:t>
          </a:r>
          <a:r>
            <a:rPr lang="en-US" dirty="0" smtClean="0"/>
            <a:t> </a:t>
          </a:r>
          <a:r>
            <a:rPr lang="en-US" dirty="0" err="1" smtClean="0"/>
            <a:t>mật</a:t>
          </a:r>
          <a:endParaRPr lang="en-US" dirty="0"/>
        </a:p>
      </dgm:t>
    </dgm:pt>
    <dgm:pt modelId="{A7EE4F90-191A-4F16-86FC-9F18D631B639}" type="parTrans" cxnId="{2ADA9067-0B95-4065-B9F9-8290A680198C}">
      <dgm:prSet/>
      <dgm:spPr/>
      <dgm:t>
        <a:bodyPr/>
        <a:lstStyle/>
        <a:p>
          <a:endParaRPr lang="en-US"/>
        </a:p>
      </dgm:t>
    </dgm:pt>
    <dgm:pt modelId="{5987C829-1BC9-457A-BC24-78C9D879F681}" type="sibTrans" cxnId="{2ADA9067-0B95-4065-B9F9-8290A680198C}">
      <dgm:prSet/>
      <dgm:spPr/>
      <dgm:t>
        <a:bodyPr/>
        <a:lstStyle/>
        <a:p>
          <a:endParaRPr lang="en-US"/>
        </a:p>
      </dgm:t>
    </dgm:pt>
    <dgm:pt modelId="{A07DFC22-74BE-49BE-9491-94240B85AC67}" type="pres">
      <dgm:prSet presAssocID="{4D3FB3AA-3604-497B-9DA9-2674E366FA0E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3CD60A0-2E6D-4C12-B95C-ACB70E35456D}" type="pres">
      <dgm:prSet presAssocID="{3A99BDB6-93AB-45B9-A669-079FBDB09017}" presName="posSpace" presStyleCnt="0"/>
      <dgm:spPr/>
    </dgm:pt>
    <dgm:pt modelId="{DB6E892F-DA45-46F6-92E6-CC485D2A3AF6}" type="pres">
      <dgm:prSet presAssocID="{3A99BDB6-93AB-45B9-A669-079FBDB09017}" presName="vertFlow" presStyleCnt="0"/>
      <dgm:spPr/>
    </dgm:pt>
    <dgm:pt modelId="{E61626F7-7186-410D-BD61-638549517659}" type="pres">
      <dgm:prSet presAssocID="{3A99BDB6-93AB-45B9-A669-079FBDB09017}" presName="topSpace" presStyleCnt="0"/>
      <dgm:spPr/>
    </dgm:pt>
    <dgm:pt modelId="{867C9D07-043F-4FE4-BE69-70EC233AFEFC}" type="pres">
      <dgm:prSet presAssocID="{3A99BDB6-93AB-45B9-A669-079FBDB09017}" presName="firstComp" presStyleCnt="0"/>
      <dgm:spPr/>
    </dgm:pt>
    <dgm:pt modelId="{9D8BACB0-D86D-4F4D-B79A-D3ABB88C0AA9}" type="pres">
      <dgm:prSet presAssocID="{3A99BDB6-93AB-45B9-A669-079FBDB09017}" presName="firstChild" presStyleLbl="bgAccFollowNode1" presStyleIdx="0" presStyleCnt="4" custScaleX="139085" custLinFactNeighborX="-513" custLinFactNeighborY="2062"/>
      <dgm:spPr/>
      <dgm:t>
        <a:bodyPr/>
        <a:lstStyle/>
        <a:p>
          <a:endParaRPr lang="en-US"/>
        </a:p>
      </dgm:t>
    </dgm:pt>
    <dgm:pt modelId="{38E88350-36E2-4BEF-8361-084AA607B149}" type="pres">
      <dgm:prSet presAssocID="{3A99BDB6-93AB-45B9-A669-079FBDB09017}" presName="firstChildTx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7066D5-A81C-4FA4-94CB-2B72BDAD060B}" type="pres">
      <dgm:prSet presAssocID="{BD6D15D1-0348-4854-943B-6D394A223EDD}" presName="comp" presStyleCnt="0"/>
      <dgm:spPr/>
    </dgm:pt>
    <dgm:pt modelId="{334843BA-101E-4083-9B35-751E02A59628}" type="pres">
      <dgm:prSet presAssocID="{BD6D15D1-0348-4854-943B-6D394A223EDD}" presName="child" presStyleLbl="bgAccFollowNode1" presStyleIdx="1" presStyleCnt="4" custScaleX="139085" custLinFactNeighborX="-513" custLinFactNeighborY="-454"/>
      <dgm:spPr/>
      <dgm:t>
        <a:bodyPr/>
        <a:lstStyle/>
        <a:p>
          <a:endParaRPr lang="en-US"/>
        </a:p>
      </dgm:t>
    </dgm:pt>
    <dgm:pt modelId="{424CD574-1986-459A-A4B2-7EDC757AAE82}" type="pres">
      <dgm:prSet presAssocID="{BD6D15D1-0348-4854-943B-6D394A223EDD}" presName="childTx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8FECD5-F56C-4060-B957-588D15399D23}" type="pres">
      <dgm:prSet presAssocID="{3A99BDB6-93AB-45B9-A669-079FBDB09017}" presName="negSpace" presStyleCnt="0"/>
      <dgm:spPr/>
    </dgm:pt>
    <dgm:pt modelId="{90A384A5-53BB-419D-8747-24DAA78E6F68}" type="pres">
      <dgm:prSet presAssocID="{3A99BDB6-93AB-45B9-A669-079FBDB09017}" presName="circle" presStyleLbl="node1" presStyleIdx="0" presStyleCnt="2" custLinFactNeighborX="-73243" custLinFactNeighborY="2579"/>
      <dgm:spPr/>
      <dgm:t>
        <a:bodyPr/>
        <a:lstStyle/>
        <a:p>
          <a:endParaRPr lang="en-US"/>
        </a:p>
      </dgm:t>
    </dgm:pt>
    <dgm:pt modelId="{B8B282AF-5D62-40B4-95AB-AA6EA8ADF30D}" type="pres">
      <dgm:prSet presAssocID="{3A8A8145-FBDF-48A4-9E20-17225067B684}" presName="transSpace" presStyleCnt="0"/>
      <dgm:spPr/>
    </dgm:pt>
    <dgm:pt modelId="{62BE7691-F916-41D1-9B0E-D95FD4D80B25}" type="pres">
      <dgm:prSet presAssocID="{EC90CA1D-36E9-45FD-BA6F-F00EAE1ED38B}" presName="posSpace" presStyleCnt="0"/>
      <dgm:spPr/>
    </dgm:pt>
    <dgm:pt modelId="{74959DB8-B08B-4644-89CB-3D1CB0279EF0}" type="pres">
      <dgm:prSet presAssocID="{EC90CA1D-36E9-45FD-BA6F-F00EAE1ED38B}" presName="vertFlow" presStyleCnt="0"/>
      <dgm:spPr/>
    </dgm:pt>
    <dgm:pt modelId="{E783E95D-4F34-435B-930C-BD441C40DC12}" type="pres">
      <dgm:prSet presAssocID="{EC90CA1D-36E9-45FD-BA6F-F00EAE1ED38B}" presName="topSpace" presStyleCnt="0"/>
      <dgm:spPr/>
    </dgm:pt>
    <dgm:pt modelId="{457FC5F7-A898-4EFD-BF32-73BC4D738F01}" type="pres">
      <dgm:prSet presAssocID="{EC90CA1D-36E9-45FD-BA6F-F00EAE1ED38B}" presName="firstComp" presStyleCnt="0"/>
      <dgm:spPr/>
    </dgm:pt>
    <dgm:pt modelId="{6F2A22FF-3F9C-4709-8EC1-6CC55C4B7FA2}" type="pres">
      <dgm:prSet presAssocID="{EC90CA1D-36E9-45FD-BA6F-F00EAE1ED38B}" presName="firstChild" presStyleLbl="bgAccFollowNode1" presStyleIdx="2" presStyleCnt="4" custScaleX="108925"/>
      <dgm:spPr/>
      <dgm:t>
        <a:bodyPr/>
        <a:lstStyle/>
        <a:p>
          <a:endParaRPr lang="en-US"/>
        </a:p>
      </dgm:t>
    </dgm:pt>
    <dgm:pt modelId="{A54C8CD1-AB4A-477E-B7A1-761B6BADC0F0}" type="pres">
      <dgm:prSet presAssocID="{EC90CA1D-36E9-45FD-BA6F-F00EAE1ED38B}" presName="firstChildTx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86D22F-8179-4EC1-8698-0496A57D273A}" type="pres">
      <dgm:prSet presAssocID="{4C789747-1A07-4B14-90C0-4F537ED9F899}" presName="comp" presStyleCnt="0"/>
      <dgm:spPr/>
    </dgm:pt>
    <dgm:pt modelId="{3F29A136-0244-4278-9BC8-FDCA15F283C7}" type="pres">
      <dgm:prSet presAssocID="{4C789747-1A07-4B14-90C0-4F537ED9F899}" presName="child" presStyleLbl="bgAccFollowNode1" presStyleIdx="3" presStyleCnt="4" custScaleX="108925"/>
      <dgm:spPr/>
      <dgm:t>
        <a:bodyPr/>
        <a:lstStyle/>
        <a:p>
          <a:endParaRPr lang="en-US"/>
        </a:p>
      </dgm:t>
    </dgm:pt>
    <dgm:pt modelId="{98229F9D-DB1A-4967-B2FE-69B7B68D7856}" type="pres">
      <dgm:prSet presAssocID="{4C789747-1A07-4B14-90C0-4F537ED9F899}" presName="childTx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84045B-7592-4D4B-93A6-2998585517A7}" type="pres">
      <dgm:prSet presAssocID="{EC90CA1D-36E9-45FD-BA6F-F00EAE1ED38B}" presName="negSpace" presStyleCnt="0"/>
      <dgm:spPr/>
    </dgm:pt>
    <dgm:pt modelId="{16E4AFE9-7E64-41BF-B0AB-D2B80D9A126A}" type="pres">
      <dgm:prSet presAssocID="{EC90CA1D-36E9-45FD-BA6F-F00EAE1ED38B}" presName="circle" presStyleLbl="node1" presStyleIdx="1" presStyleCnt="2" custLinFactNeighborX="-8973" custLinFactNeighborY="-2579"/>
      <dgm:spPr/>
      <dgm:t>
        <a:bodyPr/>
        <a:lstStyle/>
        <a:p>
          <a:endParaRPr lang="en-US"/>
        </a:p>
      </dgm:t>
    </dgm:pt>
  </dgm:ptLst>
  <dgm:cxnLst>
    <dgm:cxn modelId="{95AA22C3-08CC-4AFD-B087-300634E751BD}" type="presOf" srcId="{BD6D15D1-0348-4854-943B-6D394A223EDD}" destId="{334843BA-101E-4083-9B35-751E02A59628}" srcOrd="0" destOrd="0" presId="urn:microsoft.com/office/officeart/2005/8/layout/hList9"/>
    <dgm:cxn modelId="{30B5CCF3-B43B-4E34-B8C6-6D4663F98855}" srcId="{3A99BDB6-93AB-45B9-A669-079FBDB09017}" destId="{6D861B20-1B85-44ED-91C6-87C37DC1A04A}" srcOrd="0" destOrd="0" parTransId="{390C20A4-77C3-42F2-93E9-C06A8869F7A6}" sibTransId="{2F813FAB-9FF0-4C17-A6F9-69C0A24D536D}"/>
    <dgm:cxn modelId="{084A4C60-8B2C-45DB-8E04-6F326CFD7848}" type="presOf" srcId="{4C789747-1A07-4B14-90C0-4F537ED9F899}" destId="{3F29A136-0244-4278-9BC8-FDCA15F283C7}" srcOrd="0" destOrd="0" presId="urn:microsoft.com/office/officeart/2005/8/layout/hList9"/>
    <dgm:cxn modelId="{A1278775-B79E-4FBC-8D65-03709134C379}" type="presOf" srcId="{6D861B20-1B85-44ED-91C6-87C37DC1A04A}" destId="{38E88350-36E2-4BEF-8361-084AA607B149}" srcOrd="1" destOrd="0" presId="urn:microsoft.com/office/officeart/2005/8/layout/hList9"/>
    <dgm:cxn modelId="{2ADA9067-0B95-4065-B9F9-8290A680198C}" srcId="{EC90CA1D-36E9-45FD-BA6F-F00EAE1ED38B}" destId="{4C789747-1A07-4B14-90C0-4F537ED9F899}" srcOrd="1" destOrd="0" parTransId="{A7EE4F90-191A-4F16-86FC-9F18D631B639}" sibTransId="{5987C829-1BC9-457A-BC24-78C9D879F681}"/>
    <dgm:cxn modelId="{BF6B62E5-BF37-43D4-ADAC-BBF9DBD4048E}" srcId="{EC90CA1D-36E9-45FD-BA6F-F00EAE1ED38B}" destId="{61FEC510-FFBA-4178-A8FB-0F501D8A72E8}" srcOrd="0" destOrd="0" parTransId="{78C21F46-75E5-4DE7-B8F6-1A449FEC973F}" sibTransId="{B98A3347-CC53-4135-B06C-DC23026DC0D7}"/>
    <dgm:cxn modelId="{03A42C70-B4B6-4079-BA58-0B25DB03D963}" type="presOf" srcId="{3A99BDB6-93AB-45B9-A669-079FBDB09017}" destId="{90A384A5-53BB-419D-8747-24DAA78E6F68}" srcOrd="0" destOrd="0" presId="urn:microsoft.com/office/officeart/2005/8/layout/hList9"/>
    <dgm:cxn modelId="{F401EA16-D09B-4406-A732-2769F6AB6FFA}" type="presOf" srcId="{61FEC510-FFBA-4178-A8FB-0F501D8A72E8}" destId="{6F2A22FF-3F9C-4709-8EC1-6CC55C4B7FA2}" srcOrd="0" destOrd="0" presId="urn:microsoft.com/office/officeart/2005/8/layout/hList9"/>
    <dgm:cxn modelId="{54A10B99-7A6E-4FDA-9422-1B693081EE55}" type="presOf" srcId="{BD6D15D1-0348-4854-943B-6D394A223EDD}" destId="{424CD574-1986-459A-A4B2-7EDC757AAE82}" srcOrd="1" destOrd="0" presId="urn:microsoft.com/office/officeart/2005/8/layout/hList9"/>
    <dgm:cxn modelId="{310CDDCC-9796-43E6-A07B-C500CE867FCB}" type="presOf" srcId="{61FEC510-FFBA-4178-A8FB-0F501D8A72E8}" destId="{A54C8CD1-AB4A-477E-B7A1-761B6BADC0F0}" srcOrd="1" destOrd="0" presId="urn:microsoft.com/office/officeart/2005/8/layout/hList9"/>
    <dgm:cxn modelId="{9C99879F-1DF8-41CE-AA45-9B060CCA1ABD}" srcId="{3A99BDB6-93AB-45B9-A669-079FBDB09017}" destId="{BD6D15D1-0348-4854-943B-6D394A223EDD}" srcOrd="1" destOrd="0" parTransId="{20105D70-B311-4BE2-8E17-2C5135AB54AD}" sibTransId="{64658659-38F3-4AF3-940F-1072347FC2E8}"/>
    <dgm:cxn modelId="{21E64DD8-3750-4333-B56F-CB25A4DC4861}" type="presOf" srcId="{6D861B20-1B85-44ED-91C6-87C37DC1A04A}" destId="{9D8BACB0-D86D-4F4D-B79A-D3ABB88C0AA9}" srcOrd="0" destOrd="0" presId="urn:microsoft.com/office/officeart/2005/8/layout/hList9"/>
    <dgm:cxn modelId="{FA051C2D-E6BB-412F-90D4-6E067D340DC2}" type="presOf" srcId="{4D3FB3AA-3604-497B-9DA9-2674E366FA0E}" destId="{A07DFC22-74BE-49BE-9491-94240B85AC67}" srcOrd="0" destOrd="0" presId="urn:microsoft.com/office/officeart/2005/8/layout/hList9"/>
    <dgm:cxn modelId="{3ABE4DEB-0EAB-4E1A-8C9C-34EB0C0A61F3}" srcId="{4D3FB3AA-3604-497B-9DA9-2674E366FA0E}" destId="{EC90CA1D-36E9-45FD-BA6F-F00EAE1ED38B}" srcOrd="1" destOrd="0" parTransId="{B68EC3BA-DC82-482A-B817-2AA49AEBC4FD}" sibTransId="{8733E477-DC53-4130-8A8A-79325E5FFB5A}"/>
    <dgm:cxn modelId="{1F4FE2F6-8CDC-4EEE-A32E-A9457E553092}" srcId="{4D3FB3AA-3604-497B-9DA9-2674E366FA0E}" destId="{3A99BDB6-93AB-45B9-A669-079FBDB09017}" srcOrd="0" destOrd="0" parTransId="{EB9FFEA1-F304-4A99-AA6B-4CFB605C6235}" sibTransId="{3A8A8145-FBDF-48A4-9E20-17225067B684}"/>
    <dgm:cxn modelId="{27F56E16-6062-48E8-9E8E-7FCC92FC454C}" type="presOf" srcId="{4C789747-1A07-4B14-90C0-4F537ED9F899}" destId="{98229F9D-DB1A-4967-B2FE-69B7B68D7856}" srcOrd="1" destOrd="0" presId="urn:microsoft.com/office/officeart/2005/8/layout/hList9"/>
    <dgm:cxn modelId="{7BE2E617-B61A-40D2-800A-BDA6EA6C87DF}" type="presOf" srcId="{EC90CA1D-36E9-45FD-BA6F-F00EAE1ED38B}" destId="{16E4AFE9-7E64-41BF-B0AB-D2B80D9A126A}" srcOrd="0" destOrd="0" presId="urn:microsoft.com/office/officeart/2005/8/layout/hList9"/>
    <dgm:cxn modelId="{925D1D3E-9C39-4CA3-874A-24E02B76AE31}" type="presParOf" srcId="{A07DFC22-74BE-49BE-9491-94240B85AC67}" destId="{D3CD60A0-2E6D-4C12-B95C-ACB70E35456D}" srcOrd="0" destOrd="0" presId="urn:microsoft.com/office/officeart/2005/8/layout/hList9"/>
    <dgm:cxn modelId="{4B648A0A-10B2-4614-B4C6-57B17C64FDE9}" type="presParOf" srcId="{A07DFC22-74BE-49BE-9491-94240B85AC67}" destId="{DB6E892F-DA45-46F6-92E6-CC485D2A3AF6}" srcOrd="1" destOrd="0" presId="urn:microsoft.com/office/officeart/2005/8/layout/hList9"/>
    <dgm:cxn modelId="{C9A8D1CF-D39F-4F54-ABC2-5094C967E5F9}" type="presParOf" srcId="{DB6E892F-DA45-46F6-92E6-CC485D2A3AF6}" destId="{E61626F7-7186-410D-BD61-638549517659}" srcOrd="0" destOrd="0" presId="urn:microsoft.com/office/officeart/2005/8/layout/hList9"/>
    <dgm:cxn modelId="{1CCA260F-ADB1-4C50-8C3A-BBC1135ADD25}" type="presParOf" srcId="{DB6E892F-DA45-46F6-92E6-CC485D2A3AF6}" destId="{867C9D07-043F-4FE4-BE69-70EC233AFEFC}" srcOrd="1" destOrd="0" presId="urn:microsoft.com/office/officeart/2005/8/layout/hList9"/>
    <dgm:cxn modelId="{A34169D0-30F7-41E4-A8F3-C2F05763D639}" type="presParOf" srcId="{867C9D07-043F-4FE4-BE69-70EC233AFEFC}" destId="{9D8BACB0-D86D-4F4D-B79A-D3ABB88C0AA9}" srcOrd="0" destOrd="0" presId="urn:microsoft.com/office/officeart/2005/8/layout/hList9"/>
    <dgm:cxn modelId="{0FE1A4B5-9EDF-4A69-A138-DDBAE934C849}" type="presParOf" srcId="{867C9D07-043F-4FE4-BE69-70EC233AFEFC}" destId="{38E88350-36E2-4BEF-8361-084AA607B149}" srcOrd="1" destOrd="0" presId="urn:microsoft.com/office/officeart/2005/8/layout/hList9"/>
    <dgm:cxn modelId="{3B32A5A7-5F43-427C-B1A0-C25EF58379C6}" type="presParOf" srcId="{DB6E892F-DA45-46F6-92E6-CC485D2A3AF6}" destId="{5E7066D5-A81C-4FA4-94CB-2B72BDAD060B}" srcOrd="2" destOrd="0" presId="urn:microsoft.com/office/officeart/2005/8/layout/hList9"/>
    <dgm:cxn modelId="{D4788D28-B92E-480C-8115-07BE468F1816}" type="presParOf" srcId="{5E7066D5-A81C-4FA4-94CB-2B72BDAD060B}" destId="{334843BA-101E-4083-9B35-751E02A59628}" srcOrd="0" destOrd="0" presId="urn:microsoft.com/office/officeart/2005/8/layout/hList9"/>
    <dgm:cxn modelId="{1DC41029-3B5F-42E1-88C8-0F1E1F11B752}" type="presParOf" srcId="{5E7066D5-A81C-4FA4-94CB-2B72BDAD060B}" destId="{424CD574-1986-459A-A4B2-7EDC757AAE82}" srcOrd="1" destOrd="0" presId="urn:microsoft.com/office/officeart/2005/8/layout/hList9"/>
    <dgm:cxn modelId="{18932BC9-89AD-4E99-B24E-5D63814EE1C2}" type="presParOf" srcId="{A07DFC22-74BE-49BE-9491-94240B85AC67}" destId="{3E8FECD5-F56C-4060-B957-588D15399D23}" srcOrd="2" destOrd="0" presId="urn:microsoft.com/office/officeart/2005/8/layout/hList9"/>
    <dgm:cxn modelId="{67BCCEB7-ACDC-46C0-9AA8-C467CCDE2334}" type="presParOf" srcId="{A07DFC22-74BE-49BE-9491-94240B85AC67}" destId="{90A384A5-53BB-419D-8747-24DAA78E6F68}" srcOrd="3" destOrd="0" presId="urn:microsoft.com/office/officeart/2005/8/layout/hList9"/>
    <dgm:cxn modelId="{2E430B73-046F-4256-A2D6-BDF619DBDA0A}" type="presParOf" srcId="{A07DFC22-74BE-49BE-9491-94240B85AC67}" destId="{B8B282AF-5D62-40B4-95AB-AA6EA8ADF30D}" srcOrd="4" destOrd="0" presId="urn:microsoft.com/office/officeart/2005/8/layout/hList9"/>
    <dgm:cxn modelId="{0958AD83-A54C-4DFD-9458-26F112C46AF3}" type="presParOf" srcId="{A07DFC22-74BE-49BE-9491-94240B85AC67}" destId="{62BE7691-F916-41D1-9B0E-D95FD4D80B25}" srcOrd="5" destOrd="0" presId="urn:microsoft.com/office/officeart/2005/8/layout/hList9"/>
    <dgm:cxn modelId="{D465BA35-5C53-4918-AA62-05B3B8ECDD5A}" type="presParOf" srcId="{A07DFC22-74BE-49BE-9491-94240B85AC67}" destId="{74959DB8-B08B-4644-89CB-3D1CB0279EF0}" srcOrd="6" destOrd="0" presId="urn:microsoft.com/office/officeart/2005/8/layout/hList9"/>
    <dgm:cxn modelId="{F2A9E921-1D60-4442-B0E9-54B678A11698}" type="presParOf" srcId="{74959DB8-B08B-4644-89CB-3D1CB0279EF0}" destId="{E783E95D-4F34-435B-930C-BD441C40DC12}" srcOrd="0" destOrd="0" presId="urn:microsoft.com/office/officeart/2005/8/layout/hList9"/>
    <dgm:cxn modelId="{64FB7F48-A122-49DB-B664-527C490F53A7}" type="presParOf" srcId="{74959DB8-B08B-4644-89CB-3D1CB0279EF0}" destId="{457FC5F7-A898-4EFD-BF32-73BC4D738F01}" srcOrd="1" destOrd="0" presId="urn:microsoft.com/office/officeart/2005/8/layout/hList9"/>
    <dgm:cxn modelId="{B7D6209D-B13C-4B21-84DB-DC9EF81FC07A}" type="presParOf" srcId="{457FC5F7-A898-4EFD-BF32-73BC4D738F01}" destId="{6F2A22FF-3F9C-4709-8EC1-6CC55C4B7FA2}" srcOrd="0" destOrd="0" presId="urn:microsoft.com/office/officeart/2005/8/layout/hList9"/>
    <dgm:cxn modelId="{CD7FBDC3-C12C-4663-AFE0-565499EB100C}" type="presParOf" srcId="{457FC5F7-A898-4EFD-BF32-73BC4D738F01}" destId="{A54C8CD1-AB4A-477E-B7A1-761B6BADC0F0}" srcOrd="1" destOrd="0" presId="urn:microsoft.com/office/officeart/2005/8/layout/hList9"/>
    <dgm:cxn modelId="{12625978-A86A-4C6A-833A-648C66C81080}" type="presParOf" srcId="{74959DB8-B08B-4644-89CB-3D1CB0279EF0}" destId="{2986D22F-8179-4EC1-8698-0496A57D273A}" srcOrd="2" destOrd="0" presId="urn:microsoft.com/office/officeart/2005/8/layout/hList9"/>
    <dgm:cxn modelId="{3E77DD72-4763-4261-89BD-39AEC0EC3931}" type="presParOf" srcId="{2986D22F-8179-4EC1-8698-0496A57D273A}" destId="{3F29A136-0244-4278-9BC8-FDCA15F283C7}" srcOrd="0" destOrd="0" presId="urn:microsoft.com/office/officeart/2005/8/layout/hList9"/>
    <dgm:cxn modelId="{B23E5758-B6D2-4D47-BE8C-CE3EB951CA6A}" type="presParOf" srcId="{2986D22F-8179-4EC1-8698-0496A57D273A}" destId="{98229F9D-DB1A-4967-B2FE-69B7B68D7856}" srcOrd="1" destOrd="0" presId="urn:microsoft.com/office/officeart/2005/8/layout/hList9"/>
    <dgm:cxn modelId="{CC2314D3-F262-4689-BE39-6962D0B16555}" type="presParOf" srcId="{A07DFC22-74BE-49BE-9491-94240B85AC67}" destId="{5384045B-7592-4D4B-93A6-2998585517A7}" srcOrd="7" destOrd="0" presId="urn:microsoft.com/office/officeart/2005/8/layout/hList9"/>
    <dgm:cxn modelId="{1A1A1E0E-559C-4F99-ACB7-4EBDC63D814E}" type="presParOf" srcId="{A07DFC22-74BE-49BE-9491-94240B85AC67}" destId="{16E4AFE9-7E64-41BF-B0AB-D2B80D9A126A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BACB0-D86D-4F4D-B79A-D3ABB88C0AA9}">
      <dsp:nvSpPr>
        <dsp:cNvPr id="0" name=""/>
        <dsp:cNvSpPr/>
      </dsp:nvSpPr>
      <dsp:spPr>
        <a:xfrm>
          <a:off x="1965188" y="587586"/>
          <a:ext cx="4036364" cy="13917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- </a:t>
          </a:r>
          <a:r>
            <a:rPr lang="en-US" sz="2700" kern="1200" dirty="0" err="1" smtClean="0"/>
            <a:t>Lập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trình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cơ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bản</a:t>
          </a:r>
          <a:endParaRPr lang="en-US" sz="2700" kern="1200" dirty="0"/>
        </a:p>
      </dsp:txBody>
      <dsp:txXfrm>
        <a:off x="2611007" y="587586"/>
        <a:ext cx="3390546" cy="1391732"/>
      </dsp:txXfrm>
    </dsp:sp>
    <dsp:sp modelId="{334843BA-101E-4083-9B35-751E02A59628}">
      <dsp:nvSpPr>
        <dsp:cNvPr id="0" name=""/>
        <dsp:cNvSpPr/>
      </dsp:nvSpPr>
      <dsp:spPr>
        <a:xfrm>
          <a:off x="1965188" y="1944302"/>
          <a:ext cx="4036364" cy="13917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- </a:t>
          </a:r>
          <a:r>
            <a:rPr lang="en-US" sz="2700" kern="1200" dirty="0" err="1" smtClean="0"/>
            <a:t>Áp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dụng</a:t>
          </a:r>
          <a:r>
            <a:rPr lang="en-US" sz="2700" kern="1200" dirty="0" smtClean="0"/>
            <a:t> Module/Thư </a:t>
          </a:r>
          <a:r>
            <a:rPr lang="en-US" sz="2700" kern="1200" dirty="0" err="1" smtClean="0"/>
            <a:t>viện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về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mạng</a:t>
          </a:r>
          <a:endParaRPr lang="en-US" sz="2700" kern="1200" dirty="0"/>
        </a:p>
      </dsp:txBody>
      <dsp:txXfrm>
        <a:off x="2611007" y="1944302"/>
        <a:ext cx="3390546" cy="1391732"/>
      </dsp:txXfrm>
    </dsp:sp>
    <dsp:sp modelId="{90A384A5-53BB-419D-8747-24DAA78E6F68}">
      <dsp:nvSpPr>
        <dsp:cNvPr id="0" name=""/>
        <dsp:cNvSpPr/>
      </dsp:nvSpPr>
      <dsp:spPr>
        <a:xfrm>
          <a:off x="1288801" y="38349"/>
          <a:ext cx="1391036" cy="13910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Lập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trình</a:t>
          </a:r>
          <a:endParaRPr lang="en-US" sz="3300" kern="1200" dirty="0"/>
        </a:p>
      </dsp:txBody>
      <dsp:txXfrm>
        <a:off x="1492514" y="242062"/>
        <a:ext cx="983610" cy="983610"/>
      </dsp:txXfrm>
    </dsp:sp>
    <dsp:sp modelId="{6F2A22FF-3F9C-4709-8EC1-6CC55C4B7FA2}">
      <dsp:nvSpPr>
        <dsp:cNvPr id="0" name=""/>
        <dsp:cNvSpPr/>
      </dsp:nvSpPr>
      <dsp:spPr>
        <a:xfrm>
          <a:off x="7407478" y="558889"/>
          <a:ext cx="2475625" cy="13917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- </a:t>
          </a:r>
          <a:r>
            <a:rPr lang="en-US" sz="2700" kern="1200" dirty="0" err="1" smtClean="0"/>
            <a:t>Mạng</a:t>
          </a:r>
          <a:endParaRPr lang="en-US" sz="2700" kern="1200" dirty="0"/>
        </a:p>
      </dsp:txBody>
      <dsp:txXfrm>
        <a:off x="7803578" y="558889"/>
        <a:ext cx="2079525" cy="1391732"/>
      </dsp:txXfrm>
    </dsp:sp>
    <dsp:sp modelId="{3F29A136-0244-4278-9BC8-FDCA15F283C7}">
      <dsp:nvSpPr>
        <dsp:cNvPr id="0" name=""/>
        <dsp:cNvSpPr/>
      </dsp:nvSpPr>
      <dsp:spPr>
        <a:xfrm>
          <a:off x="7407478" y="1950621"/>
          <a:ext cx="2475625" cy="13917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- </a:t>
          </a:r>
          <a:r>
            <a:rPr lang="en-US" sz="2700" kern="1200" dirty="0" err="1" smtClean="0"/>
            <a:t>Bảo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mật</a:t>
          </a:r>
          <a:endParaRPr lang="en-US" sz="2700" kern="1200" dirty="0"/>
        </a:p>
      </dsp:txBody>
      <dsp:txXfrm>
        <a:off x="7803578" y="1950621"/>
        <a:ext cx="2079525" cy="1391732"/>
      </dsp:txXfrm>
    </dsp:sp>
    <dsp:sp modelId="{16E4AFE9-7E64-41BF-B0AB-D2B80D9A126A}">
      <dsp:nvSpPr>
        <dsp:cNvPr id="0" name=""/>
        <dsp:cNvSpPr/>
      </dsp:nvSpPr>
      <dsp:spPr>
        <a:xfrm>
          <a:off x="6396638" y="0"/>
          <a:ext cx="1391036" cy="1391036"/>
        </a:xfrm>
        <a:prstGeom prst="ellipse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Mạng</a:t>
          </a:r>
          <a:endParaRPr lang="en-US" sz="3300" kern="1200" dirty="0"/>
        </a:p>
      </dsp:txBody>
      <dsp:txXfrm>
        <a:off x="6600351" y="203713"/>
        <a:ext cx="983610" cy="983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DCA86-ABD1-43FA-9A10-75779D33C101}" type="datetimeFigureOut">
              <a:rPr lang="en-US" smtClean="0"/>
              <a:t>13/09/2024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FBDE1-EF80-4EED-90DF-6E668560E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FBDE1-EF80-4EED-90DF-6E668560E6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36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ED7D-7D29-45AF-B86F-8BF138A68E99}" type="datetimeFigureOut">
              <a:rPr lang="en-US" smtClean="0"/>
              <a:t>13/09/2024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7D49-4F2F-4F8E-BF65-06AED6AD6ED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8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ED7D-7D29-45AF-B86F-8BF138A68E99}" type="datetimeFigureOut">
              <a:rPr lang="en-US" smtClean="0"/>
              <a:t>13/09/2024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7D49-4F2F-4F8E-BF65-06AED6AD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9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ED7D-7D29-45AF-B86F-8BF138A68E99}" type="datetimeFigureOut">
              <a:rPr lang="en-US" smtClean="0"/>
              <a:t>13/09/2024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7D49-4F2F-4F8E-BF65-06AED6AD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33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 t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377696"/>
            <a:ext cx="10994760" cy="5105401"/>
          </a:xfrm>
        </p:spPr>
        <p:txBody>
          <a:bodyPr/>
          <a:lstStyle>
            <a:lvl1pPr algn="l">
              <a:defRPr sz="3733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l">
              <a:defRPr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50252" y="346846"/>
            <a:ext cx="7019827" cy="931992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69011" y="6581955"/>
            <a:ext cx="274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GV: Vũ</a:t>
            </a:r>
            <a:r>
              <a:rPr lang="en-US" sz="800" baseline="0" dirty="0" smtClean="0"/>
              <a:t> Quốc </a:t>
            </a:r>
            <a:r>
              <a:rPr lang="en-US" sz="800" baseline="0" dirty="0" err="1" smtClean="0"/>
              <a:t>Hưng</a:t>
            </a:r>
            <a:r>
              <a:rPr lang="en-US" sz="800" baseline="0" dirty="0" smtClean="0"/>
              <a:t> – An </a:t>
            </a:r>
            <a:r>
              <a:rPr lang="en-US" sz="800" baseline="0" dirty="0" err="1" smtClean="0"/>
              <a:t>Toàn</a:t>
            </a:r>
            <a:r>
              <a:rPr lang="en-US" sz="800" baseline="0" dirty="0" smtClean="0"/>
              <a:t> &amp; </a:t>
            </a:r>
            <a:r>
              <a:rPr lang="en-US" sz="800" baseline="0" dirty="0" err="1" smtClean="0"/>
              <a:t>Bảo</a:t>
            </a:r>
            <a:r>
              <a:rPr lang="en-US" sz="800" baseline="0" dirty="0" smtClean="0"/>
              <a:t> </a:t>
            </a:r>
            <a:r>
              <a:rPr lang="en-US" sz="800" baseline="0" dirty="0" err="1" smtClean="0"/>
              <a:t>Mật</a:t>
            </a:r>
            <a:r>
              <a:rPr lang="en-US" sz="800" baseline="0" dirty="0" smtClean="0"/>
              <a:t> </a:t>
            </a:r>
            <a:r>
              <a:rPr lang="en-US" sz="800" baseline="0" dirty="0" err="1" smtClean="0"/>
              <a:t>Thông</a:t>
            </a:r>
            <a:r>
              <a:rPr lang="en-US" sz="800" baseline="0" dirty="0" smtClean="0"/>
              <a:t> Tin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62310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58" y="1948596"/>
            <a:ext cx="10990053" cy="471896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13/09/2024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9011" y="6581955"/>
            <a:ext cx="274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GV: Vũ</a:t>
            </a:r>
            <a:r>
              <a:rPr lang="en-US" sz="800" baseline="0" dirty="0" smtClean="0"/>
              <a:t> Quốc </a:t>
            </a:r>
            <a:r>
              <a:rPr lang="en-US" sz="800" baseline="0" dirty="0" err="1" smtClean="0"/>
              <a:t>Hưng</a:t>
            </a:r>
            <a:r>
              <a:rPr lang="en-US" sz="800" baseline="0" dirty="0" smtClean="0"/>
              <a:t> – </a:t>
            </a:r>
            <a:r>
              <a:rPr lang="en-US" sz="800" baseline="0" dirty="0" err="1" smtClean="0"/>
              <a:t>Lập</a:t>
            </a:r>
            <a:r>
              <a:rPr lang="en-US" sz="800" baseline="0" dirty="0" smtClean="0"/>
              <a:t> </a:t>
            </a:r>
            <a:r>
              <a:rPr lang="en-US" sz="800" baseline="0" dirty="0" err="1" smtClean="0"/>
              <a:t>trình</a:t>
            </a:r>
            <a:r>
              <a:rPr lang="en-US" sz="800" baseline="0" dirty="0" smtClean="0"/>
              <a:t> </a:t>
            </a:r>
            <a:r>
              <a:rPr lang="en-US" sz="800" baseline="0" dirty="0" err="1" smtClean="0"/>
              <a:t>mạng</a:t>
            </a:r>
            <a:endParaRPr lang="en-US" sz="8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023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08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ED7D-7D29-45AF-B86F-8BF138A68E99}" type="datetimeFigureOut">
              <a:rPr lang="en-US" smtClean="0"/>
              <a:t>13/09/2024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7D49-4F2F-4F8E-BF65-06AED6AD6ED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40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ED7D-7D29-45AF-B86F-8BF138A68E99}" type="datetimeFigureOut">
              <a:rPr lang="en-US" smtClean="0"/>
              <a:t>13/09/2024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7D49-4F2F-4F8E-BF65-06AED6AD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8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ED7D-7D29-45AF-B86F-8BF138A68E99}" type="datetimeFigureOut">
              <a:rPr lang="en-US" smtClean="0"/>
              <a:t>13/09/2024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7D49-4F2F-4F8E-BF65-06AED6AD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ED7D-7D29-45AF-B86F-8BF138A68E99}" type="datetimeFigureOut">
              <a:rPr lang="en-US" smtClean="0"/>
              <a:t>13/09/2024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7D49-4F2F-4F8E-BF65-06AED6AD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8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ED7D-7D29-45AF-B86F-8BF138A68E99}" type="datetimeFigureOut">
              <a:rPr lang="en-US" smtClean="0"/>
              <a:t>13/09/2024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7D49-4F2F-4F8E-BF65-06AED6AD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8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ADED7D-7D29-45AF-B86F-8BF138A68E99}" type="datetimeFigureOut">
              <a:rPr lang="en-US" smtClean="0"/>
              <a:t>13/09/2024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B47D49-4F2F-4F8E-BF65-06AED6AD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6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ED7D-7D29-45AF-B86F-8BF138A68E99}" type="datetimeFigureOut">
              <a:rPr lang="en-US" smtClean="0"/>
              <a:t>13/09/2024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7D49-4F2F-4F8E-BF65-06AED6AD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1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ADED7D-7D29-45AF-B86F-8BF138A68E99}" type="datetimeFigureOut">
              <a:rPr lang="en-US" smtClean="0"/>
              <a:t>13/09/2024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B47D49-4F2F-4F8E-BF65-06AED6AD6ED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60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679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fiddle.ne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ro-thanh-quality-control-qc-tester-kiem-thu-phan-me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uoitre.vn/sap-he-thong-may-tinh-toan-cau-hang-loat-san-bay-bi-anh-huong-20240719150721531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vnexpress.net/crowdstrike-he-lo-nguyen-nhan-su-co-man-hinh-xanh-4773927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iblo.asia/p/mau-test-case-tot-nhat-kem-vi-du-bWrZnvnwZx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viblo.asia/p/tim-hieu-ve-nghe-tester-cho-nguoi-moi-bat-dau-yMnKMYjmK7P" TargetMode="External"/><Relationship Id="rId4" Type="http://schemas.openxmlformats.org/officeDocument/2006/relationships/hyperlink" Target="https://testmentor.vn/mot-so-mau-test-case-pho-bien-hien-nay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mentor.vn/mot-so-mau-test-case-pho-bien-hien-nay/" TargetMode="External"/><Relationship Id="rId2" Type="http://schemas.openxmlformats.org/officeDocument/2006/relationships/hyperlink" Target="https://viblo.asia/p/mau-test-case-tot-nhat-kem-vi-du-bWrZnvnwZx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viblo.asia/p/tim-hieu-ve-nghe-tester-cho-nguoi-moi-bat-dau-yMnKMYjmK7P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845" y="2507207"/>
            <a:ext cx="5955357" cy="1832460"/>
          </a:xfrm>
        </p:spPr>
        <p:txBody>
          <a:bodyPr>
            <a:normAutofit fontScale="90000"/>
          </a:bodyPr>
          <a:lstStyle/>
          <a:p>
            <a:r>
              <a:rPr lang="en-US" b="1" u="sng" dirty="0" err="1">
                <a:solidFill>
                  <a:srgbClr val="92D050"/>
                </a:solidFill>
              </a:rPr>
              <a:t>Chương</a:t>
            </a:r>
            <a:r>
              <a:rPr lang="en-US" b="1" u="sng" dirty="0">
                <a:solidFill>
                  <a:srgbClr val="92D050"/>
                </a:solidFill>
              </a:rPr>
              <a:t> </a:t>
            </a:r>
            <a:r>
              <a:rPr lang="en-US" b="1" u="sng" dirty="0" smtClean="0">
                <a:solidFill>
                  <a:srgbClr val="92D050"/>
                </a:solidFill>
              </a:rPr>
              <a:t>0. </a:t>
            </a:r>
            <a:br>
              <a:rPr lang="en-US" b="1" u="sng" dirty="0" smtClean="0">
                <a:solidFill>
                  <a:srgbClr val="92D050"/>
                </a:solidFill>
              </a:rPr>
            </a:br>
            <a:r>
              <a:rPr lang="en-US" b="1" u="sng" dirty="0" smtClean="0">
                <a:solidFill>
                  <a:srgbClr val="92D050"/>
                </a:solidFill>
              </a:rPr>
              <a:t/>
            </a:r>
            <a:br>
              <a:rPr lang="en-US" b="1" u="sng" dirty="0" smtClean="0">
                <a:solidFill>
                  <a:srgbClr val="92D050"/>
                </a:solidFill>
              </a:rPr>
            </a:br>
            <a:r>
              <a:rPr lang="en-US" b="1" dirty="0" smtClean="0"/>
              <a:t>GIỚI THIỆU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76110" y="5218668"/>
            <a:ext cx="5412217" cy="109689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K.CNTT</a:t>
            </a:r>
          </a:p>
          <a:p>
            <a:pPr algn="l"/>
            <a:r>
              <a:rPr lang="en-US" dirty="0" smtClean="0"/>
              <a:t>GV: VŨ QUỐC HƯNG</a:t>
            </a:r>
          </a:p>
          <a:p>
            <a:pPr algn="l"/>
            <a:r>
              <a:rPr lang="en-US" dirty="0" smtClean="0"/>
              <a:t>EMAIL: HUNGVQ@VAA.EDU.VN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4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b="1" u="sng" dirty="0" err="1">
                <a:solidFill>
                  <a:srgbClr val="0070C0"/>
                </a:solidFill>
              </a:rPr>
              <a:t>Lập</a:t>
            </a:r>
            <a:r>
              <a:rPr lang="en-US" b="1" u="sng" dirty="0">
                <a:solidFill>
                  <a:srgbClr val="0070C0"/>
                </a:solidFill>
              </a:rPr>
              <a:t> </a:t>
            </a:r>
            <a:r>
              <a:rPr lang="en-US" b="1" u="sng" dirty="0" err="1">
                <a:solidFill>
                  <a:srgbClr val="0070C0"/>
                </a:solidFill>
              </a:rPr>
              <a:t>trình</a:t>
            </a:r>
            <a:r>
              <a:rPr lang="en-US" b="1" u="sng" dirty="0">
                <a:solidFill>
                  <a:srgbClr val="0070C0"/>
                </a:solidFill>
              </a:rPr>
              <a:t>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SV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C# (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Windows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).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: Visual Studio 2022 (Community) </a:t>
            </a:r>
            <a:r>
              <a:rPr lang="en-US" dirty="0" err="1"/>
              <a:t>với</a:t>
            </a:r>
            <a:r>
              <a:rPr lang="en-US" dirty="0"/>
              <a:t> .NET 8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(ONLINE tool) </a:t>
            </a:r>
            <a:r>
              <a:rPr lang="en-US" dirty="0">
                <a:hlinkClick r:id="rId2"/>
              </a:rPr>
              <a:t>C# Online Compiler | .NET Fiddle (dotnetfiddle.net)</a:t>
            </a:r>
            <a:endParaRPr lang="en-US" dirty="0"/>
          </a:p>
          <a:p>
            <a:pPr marL="457200" indent="-457200">
              <a:buFont typeface="+mj-lt"/>
              <a:buAutoNum type="alphaUcPeriod"/>
            </a:pPr>
            <a:r>
              <a:rPr lang="en-US" b="1" u="sng" dirty="0" err="1">
                <a:solidFill>
                  <a:srgbClr val="00B0F0"/>
                </a:solidFill>
              </a:rPr>
              <a:t>Mạng</a:t>
            </a:r>
            <a:r>
              <a:rPr lang="en-US" b="1" u="sng" dirty="0">
                <a:solidFill>
                  <a:srgbClr val="00B0F0"/>
                </a:solidFill>
              </a:rPr>
              <a:t>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SV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: TCP/IP, UDP, HTTP/HTTPS, SMTP… (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SV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Wireshark (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lphaUcPeriod"/>
            </a:pPr>
            <a:r>
              <a:rPr lang="en-US" b="1" u="sng" dirty="0" err="1">
                <a:solidFill>
                  <a:srgbClr val="92D050"/>
                </a:solidFill>
              </a:rPr>
              <a:t>Một</a:t>
            </a:r>
            <a:r>
              <a:rPr lang="en-US" b="1" u="sng" dirty="0">
                <a:solidFill>
                  <a:srgbClr val="92D050"/>
                </a:solidFill>
              </a:rPr>
              <a:t> </a:t>
            </a:r>
            <a:r>
              <a:rPr lang="en-US" b="1" u="sng" dirty="0" err="1">
                <a:solidFill>
                  <a:srgbClr val="92D050"/>
                </a:solidFill>
              </a:rPr>
              <a:t>số</a:t>
            </a:r>
            <a:r>
              <a:rPr lang="en-US" b="1" u="sng" dirty="0">
                <a:solidFill>
                  <a:srgbClr val="92D050"/>
                </a:solidFill>
              </a:rPr>
              <a:t> </a:t>
            </a:r>
            <a:r>
              <a:rPr lang="en-US" b="1" u="sng" dirty="0" err="1">
                <a:solidFill>
                  <a:srgbClr val="92D050"/>
                </a:solidFill>
              </a:rPr>
              <a:t>công</a:t>
            </a:r>
            <a:r>
              <a:rPr lang="en-US" b="1" u="sng" dirty="0">
                <a:solidFill>
                  <a:srgbClr val="92D050"/>
                </a:solidFill>
              </a:rPr>
              <a:t> </a:t>
            </a:r>
            <a:r>
              <a:rPr lang="en-US" b="1" u="sng" dirty="0" err="1">
                <a:solidFill>
                  <a:srgbClr val="92D050"/>
                </a:solidFill>
              </a:rPr>
              <a:t>cụ</a:t>
            </a:r>
            <a:r>
              <a:rPr lang="en-US" b="1" u="sng" dirty="0">
                <a:solidFill>
                  <a:srgbClr val="92D050"/>
                </a:solidFill>
              </a:rPr>
              <a:t> </a:t>
            </a:r>
            <a:r>
              <a:rPr lang="en-US" b="1" u="sng" dirty="0" err="1">
                <a:solidFill>
                  <a:srgbClr val="92D050"/>
                </a:solidFill>
              </a:rPr>
              <a:t>bổ</a:t>
            </a:r>
            <a:r>
              <a:rPr lang="en-US" b="1" u="sng" dirty="0">
                <a:solidFill>
                  <a:srgbClr val="92D050"/>
                </a:solidFill>
              </a:rPr>
              <a:t> sung </a:t>
            </a:r>
            <a:r>
              <a:rPr lang="en-US" b="1" u="sng" dirty="0" err="1">
                <a:solidFill>
                  <a:srgbClr val="92D050"/>
                </a:solidFill>
              </a:rPr>
              <a:t>trong</a:t>
            </a:r>
            <a:r>
              <a:rPr lang="en-US" b="1" u="sng" dirty="0">
                <a:solidFill>
                  <a:srgbClr val="92D050"/>
                </a:solidFill>
              </a:rPr>
              <a:t> </a:t>
            </a:r>
            <a:r>
              <a:rPr lang="en-US" b="1" u="sng" dirty="0" err="1">
                <a:solidFill>
                  <a:srgbClr val="92D050"/>
                </a:solidFill>
              </a:rPr>
              <a:t>môn</a:t>
            </a:r>
            <a:r>
              <a:rPr lang="en-US" b="1" u="sng" dirty="0">
                <a:solidFill>
                  <a:srgbClr val="92D050"/>
                </a:solidFill>
              </a:rPr>
              <a:t> </a:t>
            </a:r>
            <a:r>
              <a:rPr lang="en-US" b="1" u="sng" dirty="0" err="1">
                <a:solidFill>
                  <a:srgbClr val="92D050"/>
                </a:solidFill>
              </a:rPr>
              <a:t>học</a:t>
            </a:r>
            <a:endParaRPr lang="en-US" b="1" u="sng" dirty="0">
              <a:solidFill>
                <a:srgbClr val="92D050"/>
              </a:solidFill>
            </a:endParaRPr>
          </a:p>
          <a:p>
            <a:pPr marL="749808" lvl="1" indent="-457200">
              <a:buFont typeface="+mj-lt"/>
              <a:buAutoNum type="arabicPeriod"/>
            </a:pPr>
            <a:r>
              <a:rPr lang="en-US" dirty="0" err="1"/>
              <a:t>Git</a:t>
            </a:r>
            <a:r>
              <a:rPr lang="en-US" dirty="0"/>
              <a:t> &amp; GitHub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Postman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QC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mtClean="0"/>
              <a:t>Code with AI Help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CHUẨN BỊ</a:t>
            </a:r>
          </a:p>
        </p:txBody>
      </p:sp>
    </p:spTree>
    <p:extLst>
      <p:ext uri="{BB962C8B-B14F-4D97-AF65-F5344CB8AC3E}">
        <p14:creationId xmlns:p14="http://schemas.microsoft.com/office/powerpoint/2010/main" val="106030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4697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PHÂN LOẠI TIỂU LUẬN</a:t>
            </a:r>
            <a:br>
              <a:rPr lang="en-US" b="1" dirty="0" smtClean="0"/>
            </a:br>
            <a:r>
              <a:rPr lang="en-US" sz="2700" b="1" dirty="0" smtClean="0">
                <a:solidFill>
                  <a:srgbClr val="FF0000"/>
                </a:solidFill>
              </a:rPr>
              <a:t>(TỔNG ĐIỂM </a:t>
            </a:r>
            <a:r>
              <a:rPr lang="en-US" sz="2700" b="1" dirty="0" smtClean="0">
                <a:solidFill>
                  <a:schemeClr val="tx1"/>
                </a:solidFill>
              </a:rPr>
              <a:t>= </a:t>
            </a:r>
            <a:r>
              <a:rPr lang="en-US" sz="2700" b="1" dirty="0" smtClean="0">
                <a:solidFill>
                  <a:srgbClr val="FF0000"/>
                </a:solidFill>
              </a:rPr>
              <a:t>ĐQT </a:t>
            </a:r>
            <a:r>
              <a:rPr lang="en-US" sz="2700" b="1" dirty="0">
                <a:solidFill>
                  <a:schemeClr val="tx1"/>
                </a:solidFill>
              </a:rPr>
              <a:t>+</a:t>
            </a:r>
            <a:r>
              <a:rPr lang="en-US" sz="2700" b="1" dirty="0">
                <a:solidFill>
                  <a:srgbClr val="FF0000"/>
                </a:solidFill>
              </a:rPr>
              <a:t> </a:t>
            </a:r>
            <a:r>
              <a:rPr lang="en-US" sz="2700" b="1" dirty="0" smtClean="0">
                <a:solidFill>
                  <a:srgbClr val="FF0000"/>
                </a:solidFill>
              </a:rPr>
              <a:t>(ĐKT </a:t>
            </a:r>
            <a:r>
              <a:rPr lang="en-US" sz="2700" b="1" dirty="0" smtClean="0">
                <a:solidFill>
                  <a:schemeClr val="tx1"/>
                </a:solidFill>
              </a:rPr>
              <a:t>+</a:t>
            </a:r>
            <a:r>
              <a:rPr lang="en-US" sz="2700" b="1" dirty="0" smtClean="0">
                <a:solidFill>
                  <a:srgbClr val="FF0000"/>
                </a:solidFill>
              </a:rPr>
              <a:t> ĐC))</a:t>
            </a:r>
            <a:endParaRPr lang="en-US" sz="27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1790693"/>
              </p:ext>
            </p:extLst>
          </p:nvPr>
        </p:nvGraphicFramePr>
        <p:xfrm>
          <a:off x="175493" y="1846263"/>
          <a:ext cx="11859489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852">
                  <a:extLst>
                    <a:ext uri="{9D8B030D-6E8A-4147-A177-3AD203B41FA5}">
                      <a16:colId xmlns:a16="http://schemas.microsoft.com/office/drawing/2014/main" val="2859768144"/>
                    </a:ext>
                  </a:extLst>
                </a:gridCol>
                <a:gridCol w="1215465">
                  <a:extLst>
                    <a:ext uri="{9D8B030D-6E8A-4147-A177-3AD203B41FA5}">
                      <a16:colId xmlns:a16="http://schemas.microsoft.com/office/drawing/2014/main" val="131659779"/>
                    </a:ext>
                  </a:extLst>
                </a:gridCol>
                <a:gridCol w="1306979">
                  <a:extLst>
                    <a:ext uri="{9D8B030D-6E8A-4147-A177-3AD203B41FA5}">
                      <a16:colId xmlns:a16="http://schemas.microsoft.com/office/drawing/2014/main" val="3497218414"/>
                    </a:ext>
                  </a:extLst>
                </a:gridCol>
                <a:gridCol w="967099">
                  <a:extLst>
                    <a:ext uri="{9D8B030D-6E8A-4147-A177-3AD203B41FA5}">
                      <a16:colId xmlns:a16="http://schemas.microsoft.com/office/drawing/2014/main" val="3162614577"/>
                    </a:ext>
                  </a:extLst>
                </a:gridCol>
                <a:gridCol w="967099">
                  <a:extLst>
                    <a:ext uri="{9D8B030D-6E8A-4147-A177-3AD203B41FA5}">
                      <a16:colId xmlns:a16="http://schemas.microsoft.com/office/drawing/2014/main" val="2719044490"/>
                    </a:ext>
                  </a:extLst>
                </a:gridCol>
                <a:gridCol w="1037053">
                  <a:extLst>
                    <a:ext uri="{9D8B030D-6E8A-4147-A177-3AD203B41FA5}">
                      <a16:colId xmlns:a16="http://schemas.microsoft.com/office/drawing/2014/main" val="3659016643"/>
                    </a:ext>
                  </a:extLst>
                </a:gridCol>
                <a:gridCol w="1028711">
                  <a:extLst>
                    <a:ext uri="{9D8B030D-6E8A-4147-A177-3AD203B41FA5}">
                      <a16:colId xmlns:a16="http://schemas.microsoft.com/office/drawing/2014/main" val="701404483"/>
                    </a:ext>
                  </a:extLst>
                </a:gridCol>
                <a:gridCol w="1037053">
                  <a:extLst>
                    <a:ext uri="{9D8B030D-6E8A-4147-A177-3AD203B41FA5}">
                      <a16:colId xmlns:a16="http://schemas.microsoft.com/office/drawing/2014/main" val="2659318741"/>
                    </a:ext>
                  </a:extLst>
                </a:gridCol>
                <a:gridCol w="1021570">
                  <a:extLst>
                    <a:ext uri="{9D8B030D-6E8A-4147-A177-3AD203B41FA5}">
                      <a16:colId xmlns:a16="http://schemas.microsoft.com/office/drawing/2014/main" val="2593530657"/>
                    </a:ext>
                  </a:extLst>
                </a:gridCol>
                <a:gridCol w="857763">
                  <a:extLst>
                    <a:ext uri="{9D8B030D-6E8A-4147-A177-3AD203B41FA5}">
                      <a16:colId xmlns:a16="http://schemas.microsoft.com/office/drawing/2014/main" val="916015211"/>
                    </a:ext>
                  </a:extLst>
                </a:gridCol>
                <a:gridCol w="1136442">
                  <a:extLst>
                    <a:ext uri="{9D8B030D-6E8A-4147-A177-3AD203B41FA5}">
                      <a16:colId xmlns:a16="http://schemas.microsoft.com/office/drawing/2014/main" val="3617031289"/>
                    </a:ext>
                  </a:extLst>
                </a:gridCol>
                <a:gridCol w="905403">
                  <a:extLst>
                    <a:ext uri="{9D8B030D-6E8A-4147-A177-3AD203B41FA5}">
                      <a16:colId xmlns:a16="http://schemas.microsoft.com/office/drawing/2014/main" val="1232745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Điểm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trình</a:t>
                      </a:r>
                      <a:r>
                        <a:rPr lang="en-US" baseline="0" dirty="0" smtClean="0"/>
                        <a:t> (ĐQT)</a:t>
                      </a:r>
                    </a:p>
                    <a:p>
                      <a:pPr algn="ctr"/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Thuyết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trình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về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Đề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tài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max 10 p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+ BC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tiến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độ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Điểm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thúc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môn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học</a:t>
                      </a:r>
                      <a:r>
                        <a:rPr lang="en-US" baseline="0" dirty="0" smtClean="0"/>
                        <a:t> (ĐKT)</a:t>
                      </a:r>
                    </a:p>
                    <a:p>
                      <a:pPr algn="ctr"/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(BC </a:t>
                      </a:r>
                      <a:r>
                        <a:rPr lang="en-US" sz="1400" baseline="0" dirty="0" err="1" smtClean="0">
                          <a:solidFill>
                            <a:srgbClr val="FF0000"/>
                          </a:solidFill>
                        </a:rPr>
                        <a:t>Tiểu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FF0000"/>
                          </a:solidFill>
                        </a:rPr>
                        <a:t>luận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max 20 p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Điểm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cộng</a:t>
                      </a:r>
                      <a:r>
                        <a:rPr lang="en-US" baseline="0" dirty="0" smtClean="0"/>
                        <a:t> (ĐC)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72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Requirements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Presentation</a:t>
                      </a:r>
                    </a:p>
                    <a:p>
                      <a:r>
                        <a:rPr lang="en-US" sz="1400" dirty="0" smtClean="0"/>
                        <a:t>(MAX:2.5)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On-time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(MAX:2)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Product</a:t>
                      </a:r>
                    </a:p>
                    <a:p>
                      <a:r>
                        <a:rPr lang="en-US" sz="1400" dirty="0" smtClean="0"/>
                        <a:t>(MAX:5)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On-target </a:t>
                      </a:r>
                      <a:r>
                        <a:rPr lang="en-US" sz="1400" dirty="0" smtClean="0"/>
                        <a:t>(MAX:4)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Creative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(MAX:4)</a:t>
                      </a:r>
                    </a:p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QC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hlinkClick r:id="rId2"/>
                        </a:rPr>
                        <a:t>Ref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(MAX:2)</a:t>
                      </a:r>
                    </a:p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Finish early</a:t>
                      </a:r>
                    </a:p>
                    <a:p>
                      <a:pPr algn="ctr"/>
                      <a:r>
                        <a:rPr lang="en-US" sz="1400" b="1" smtClean="0">
                          <a:solidFill>
                            <a:schemeClr val="tx1"/>
                          </a:solidFill>
                        </a:rPr>
                        <a:t>(MAX:1)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English 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(MAX:1)</a:t>
                      </a:r>
                    </a:p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Webminar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/ Certificates/</a:t>
                      </a:r>
                      <a:r>
                        <a:rPr lang="en-US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Coaching</a:t>
                      </a:r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(MAX:1)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095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u="sng" dirty="0" smtClean="0"/>
                        <a:t>BASIC</a:t>
                      </a:r>
                    </a:p>
                    <a:p>
                      <a:r>
                        <a:rPr lang="en-US" sz="1400" baseline="0" dirty="0" smtClean="0"/>
                        <a:t>(VD: </a:t>
                      </a:r>
                      <a:r>
                        <a:rPr lang="en-US" sz="1400" baseline="0" dirty="0" err="1" smtClean="0"/>
                        <a:t>thực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hiện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các</a:t>
                      </a:r>
                      <a:r>
                        <a:rPr lang="en-US" sz="1400" baseline="0" dirty="0" smtClean="0"/>
                        <a:t> YC </a:t>
                      </a:r>
                      <a:r>
                        <a:rPr lang="en-US" sz="1400" baseline="0" dirty="0" err="1" smtClean="0"/>
                        <a:t>của</a:t>
                      </a:r>
                      <a:r>
                        <a:rPr lang="en-US" sz="1400" baseline="0" dirty="0" smtClean="0"/>
                        <a:t> GV </a:t>
                      </a:r>
                      <a:r>
                        <a:rPr lang="en-US" sz="1400" baseline="0" dirty="0" err="1" smtClean="0"/>
                        <a:t>trên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lớp</a:t>
                      </a:r>
                      <a:r>
                        <a:rPr lang="en-US" sz="1400" baseline="0" dirty="0" smtClean="0"/>
                        <a:t>,..)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</a:t>
                      </a:r>
                      <a:r>
                        <a:rPr lang="en-US" sz="1400" dirty="0" err="1" smtClean="0"/>
                        <a:t>bài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thuyết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trình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theo</a:t>
                      </a:r>
                      <a:r>
                        <a:rPr lang="en-US" sz="1400" baseline="0" dirty="0" smtClean="0"/>
                        <a:t> YC </a:t>
                      </a:r>
                      <a:r>
                        <a:rPr lang="en-US" sz="1400" baseline="0" dirty="0" err="1" smtClean="0"/>
                        <a:t>của</a:t>
                      </a:r>
                      <a:r>
                        <a:rPr lang="en-US" sz="1400" baseline="0" dirty="0" smtClean="0"/>
                        <a:t> GV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Sản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phẩm</a:t>
                      </a:r>
                      <a:r>
                        <a:rPr lang="en-US" sz="1400" baseline="0" dirty="0" smtClean="0"/>
                        <a:t> </a:t>
                      </a:r>
                    </a:p>
                    <a:p>
                      <a:r>
                        <a:rPr lang="en-US" sz="1400" baseline="0" dirty="0" err="1" smtClean="0"/>
                        <a:t>Cơ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bản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8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II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70C0"/>
                          </a:solidFill>
                        </a:rPr>
                        <a:t>Intermediate</a:t>
                      </a:r>
                    </a:p>
                    <a:p>
                      <a:endParaRPr lang="en-U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endParaRPr 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</a:t>
                      </a:r>
                      <a:r>
                        <a:rPr lang="en-US" sz="1400" dirty="0" err="1" smtClean="0"/>
                        <a:t>bài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thuyết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trình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theo</a:t>
                      </a:r>
                      <a:r>
                        <a:rPr lang="en-US" sz="1400" baseline="0" dirty="0" smtClean="0"/>
                        <a:t> YC </a:t>
                      </a:r>
                      <a:r>
                        <a:rPr lang="en-US" sz="1400" baseline="0" dirty="0" err="1" smtClean="0"/>
                        <a:t>của</a:t>
                      </a:r>
                      <a:r>
                        <a:rPr lang="en-US" sz="1400" baseline="0" dirty="0" smtClean="0"/>
                        <a:t> GV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Sản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phẩm</a:t>
                      </a:r>
                      <a:r>
                        <a:rPr lang="en-US" sz="1400" baseline="0" dirty="0" smtClean="0"/>
                        <a:t> </a:t>
                      </a:r>
                    </a:p>
                    <a:p>
                      <a:r>
                        <a:rPr lang="en-US" sz="1400" baseline="0" dirty="0" smtClean="0"/>
                        <a:t>(</a:t>
                      </a:r>
                      <a:r>
                        <a:rPr lang="en-US" sz="1400" baseline="0" dirty="0" err="1" smtClean="0"/>
                        <a:t>Hoàn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chỉnh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10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III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Advance</a:t>
                      </a:r>
                    </a:p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</a:t>
                      </a:r>
                      <a:r>
                        <a:rPr lang="en-US" sz="1400" dirty="0" err="1" smtClean="0"/>
                        <a:t>bài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thuyết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trình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theo</a:t>
                      </a:r>
                      <a:r>
                        <a:rPr lang="en-US" sz="1400" baseline="0" dirty="0" smtClean="0"/>
                        <a:t> YC </a:t>
                      </a:r>
                      <a:r>
                        <a:rPr lang="en-US" sz="1400" baseline="0" dirty="0" err="1" smtClean="0"/>
                        <a:t>của</a:t>
                      </a:r>
                      <a:r>
                        <a:rPr lang="en-US" sz="1400" baseline="0" dirty="0" smtClean="0"/>
                        <a:t> GV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Sản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phẩm</a:t>
                      </a:r>
                      <a:r>
                        <a:rPr lang="en-US" sz="1400" baseline="0" dirty="0" smtClean="0"/>
                        <a:t> TỐT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335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36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3421229"/>
              </p:ext>
            </p:extLst>
          </p:nvPr>
        </p:nvGraphicFramePr>
        <p:xfrm>
          <a:off x="255874" y="640080"/>
          <a:ext cx="11779107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090">
                  <a:extLst>
                    <a:ext uri="{9D8B030D-6E8A-4147-A177-3AD203B41FA5}">
                      <a16:colId xmlns:a16="http://schemas.microsoft.com/office/drawing/2014/main" val="1619126901"/>
                    </a:ext>
                  </a:extLst>
                </a:gridCol>
                <a:gridCol w="6998419">
                  <a:extLst>
                    <a:ext uri="{9D8B030D-6E8A-4147-A177-3AD203B41FA5}">
                      <a16:colId xmlns:a16="http://schemas.microsoft.com/office/drawing/2014/main" val="2358073288"/>
                    </a:ext>
                  </a:extLst>
                </a:gridCol>
                <a:gridCol w="3826598">
                  <a:extLst>
                    <a:ext uri="{9D8B030D-6E8A-4147-A177-3AD203B41FA5}">
                      <a16:colId xmlns:a16="http://schemas.microsoft.com/office/drawing/2014/main" val="2712723093"/>
                    </a:ext>
                  </a:extLst>
                </a:gridCol>
              </a:tblGrid>
              <a:tr h="2128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Tuần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Nội</a:t>
                      </a:r>
                      <a:r>
                        <a:rPr lang="en-US" sz="1600" baseline="0" dirty="0" smtClean="0"/>
                        <a:t> dung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Lưu</a:t>
                      </a:r>
                      <a:r>
                        <a:rPr lang="en-US" sz="1600" baseline="0" dirty="0" smtClean="0"/>
                        <a:t> ý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640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Giới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thiệu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Bắt</a:t>
                      </a:r>
                      <a:r>
                        <a:rPr lang="en-US" sz="14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đầu</a:t>
                      </a:r>
                      <a:r>
                        <a:rPr lang="en-US" sz="14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đăng</a:t>
                      </a:r>
                      <a:r>
                        <a:rPr lang="en-US" sz="14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ký</a:t>
                      </a:r>
                      <a:r>
                        <a:rPr lang="en-US" sz="14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Đề</a:t>
                      </a:r>
                      <a:r>
                        <a:rPr lang="en-US" sz="14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Tài</a:t>
                      </a:r>
                      <a:r>
                        <a:rPr lang="en-US" sz="14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en-US" sz="1400" b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r>
                        <a:rPr lang="en-US" sz="1400" b="1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Nhóm</a:t>
                      </a:r>
                      <a:r>
                        <a:rPr lang="en-US" sz="14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làm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tiểu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luận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Mỗi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nhóm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MAX</a:t>
                      </a:r>
                      <a:r>
                        <a:rPr lang="en-US" baseline="0" dirty="0" smtClean="0"/>
                        <a:t> 5 SV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>
                          <a:solidFill>
                            <a:srgbClr val="0070C0"/>
                          </a:solidFill>
                        </a:rPr>
                        <a:t>min</a:t>
                      </a:r>
                      <a:r>
                        <a:rPr lang="en-US" baseline="0" dirty="0" smtClean="0"/>
                        <a:t> 3 SV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1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ü"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Ôn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lại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kiến</a:t>
                      </a:r>
                      <a:r>
                        <a:rPr 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thức</a:t>
                      </a:r>
                      <a:r>
                        <a:rPr 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Lập</a:t>
                      </a:r>
                      <a:r>
                        <a:rPr 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trình</a:t>
                      </a:r>
                      <a:r>
                        <a:rPr 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400" b="1" kern="1200" baseline="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Mạng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en-US" sz="14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demo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đề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môn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Socket: Client /</a:t>
                      </a:r>
                      <a:r>
                        <a:rPr lang="en-US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Server, TCP &amp; UDP</a:t>
                      </a:r>
                      <a:endParaRPr lang="en-US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Bắt</a:t>
                      </a:r>
                      <a:r>
                        <a:rPr lang="en-US" sz="14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đầu</a:t>
                      </a:r>
                      <a:r>
                        <a:rPr lang="en-US" sz="14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đăng</a:t>
                      </a:r>
                      <a:r>
                        <a:rPr lang="en-US" sz="14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ký</a:t>
                      </a:r>
                      <a:r>
                        <a:rPr lang="en-US" sz="14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Đề</a:t>
                      </a:r>
                      <a:r>
                        <a:rPr lang="en-US" sz="14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Tài</a:t>
                      </a:r>
                      <a:r>
                        <a:rPr lang="en-US" sz="14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en-US" sz="1400" b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r>
                        <a:rPr lang="en-US" sz="1400" b="1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Nhóm</a:t>
                      </a:r>
                      <a:r>
                        <a:rPr lang="en-US" sz="14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làm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tiểu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luận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9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ü"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Ôn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lại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kiến</a:t>
                      </a:r>
                      <a:r>
                        <a:rPr 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thức</a:t>
                      </a:r>
                      <a:r>
                        <a:rPr 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Lập</a:t>
                      </a:r>
                      <a:r>
                        <a:rPr 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trình</a:t>
                      </a:r>
                      <a:r>
                        <a:rPr 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400" b="1" kern="1200" baseline="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Mạng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en-US" sz="14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demo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đề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môn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HTTP/HTTPS: API, POSTMAN</a:t>
                      </a: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- Email sending With &amp; Without attachment (</a:t>
                      </a:r>
                      <a:r>
                        <a:rPr lang="en-US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sz="12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inform</a:t>
                      </a: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Bắt</a:t>
                      </a:r>
                      <a:r>
                        <a:rPr lang="en-US" sz="14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đầu</a:t>
                      </a:r>
                      <a:r>
                        <a:rPr lang="en-US" sz="14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đăng</a:t>
                      </a:r>
                      <a:r>
                        <a:rPr lang="en-US" sz="14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ký</a:t>
                      </a:r>
                      <a:r>
                        <a:rPr lang="en-US" sz="14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Đề</a:t>
                      </a:r>
                      <a:r>
                        <a:rPr lang="en-US" sz="14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Tài</a:t>
                      </a:r>
                      <a:r>
                        <a:rPr lang="en-US" sz="14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en-US" sz="1400" b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r>
                        <a:rPr lang="en-US" sz="1400" b="1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Nhóm</a:t>
                      </a:r>
                      <a:r>
                        <a:rPr lang="en-US" sz="14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làm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tiểu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luận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38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ü"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Ôn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lại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kiến</a:t>
                      </a:r>
                      <a:r>
                        <a:rPr 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thức</a:t>
                      </a:r>
                      <a:r>
                        <a:rPr 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Lập</a:t>
                      </a:r>
                      <a:r>
                        <a:rPr 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trình</a:t>
                      </a:r>
                      <a:r>
                        <a:rPr 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400" b="1" kern="1200" baseline="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Mạng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en-US" sz="14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demo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đề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môn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File Transfer with AI support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Bắt</a:t>
                      </a:r>
                      <a:r>
                        <a:rPr lang="en-US" sz="14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đầu</a:t>
                      </a:r>
                      <a:r>
                        <a:rPr lang="en-US" sz="14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đăng</a:t>
                      </a:r>
                      <a:r>
                        <a:rPr lang="en-US" sz="14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ký</a:t>
                      </a:r>
                      <a:r>
                        <a:rPr lang="en-US" sz="14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Đề</a:t>
                      </a:r>
                      <a:r>
                        <a:rPr lang="en-US" sz="14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Tài</a:t>
                      </a:r>
                      <a:r>
                        <a:rPr lang="en-US" sz="14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en-US" sz="1400" b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r>
                        <a:rPr lang="en-US" sz="1400" b="1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Nhóm</a:t>
                      </a:r>
                      <a:r>
                        <a:rPr lang="en-US" sz="14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aseline="0" dirty="0" err="1" smtClean="0"/>
                        <a:t>làm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tiểu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luận</a:t>
                      </a:r>
                      <a:r>
                        <a:rPr lang="en-US" sz="1400" baseline="0" dirty="0" smtClean="0"/>
                        <a:t>.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136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BC </a:t>
                      </a:r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lần</a:t>
                      </a:r>
                      <a:r>
                        <a:rPr lang="en-US" sz="1400" baseline="0" dirty="0" smtClean="0">
                          <a:solidFill>
                            <a:srgbClr val="0070C0"/>
                          </a:solidFill>
                        </a:rPr>
                        <a:t> 1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err="1" smtClean="0"/>
                        <a:t>Các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nhóm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đăng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ký</a:t>
                      </a:r>
                      <a:r>
                        <a:rPr lang="en-US" sz="1600" baseline="0" dirty="0" smtClean="0"/>
                        <a:t> = ZALO </a:t>
                      </a:r>
                      <a:r>
                        <a:rPr lang="en-US" sz="1600" baseline="0" dirty="0" err="1" smtClean="0"/>
                        <a:t>và</a:t>
                      </a:r>
                      <a:r>
                        <a:rPr lang="en-US" sz="1600" baseline="0" dirty="0" smtClean="0"/>
                        <a:t> Email.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baseline="0" dirty="0" err="1" smtClean="0"/>
                        <a:t>Ưu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tiên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đăng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ký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trước</a:t>
                      </a:r>
                      <a:r>
                        <a:rPr lang="en-US" sz="1600" baseline="0" dirty="0" smtClean="0"/>
                        <a:t>.</a:t>
                      </a:r>
                      <a:endParaRPr lang="en-US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99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BC </a:t>
                      </a:r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lần</a:t>
                      </a:r>
                      <a:r>
                        <a:rPr lang="en-US" sz="1400" baseline="0" dirty="0" smtClean="0">
                          <a:solidFill>
                            <a:srgbClr val="0070C0"/>
                          </a:solidFill>
                        </a:rPr>
                        <a:t> 1</a:t>
                      </a:r>
                      <a:endParaRPr lang="en-US" sz="1400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482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BC </a:t>
                      </a:r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lần</a:t>
                      </a:r>
                      <a:r>
                        <a:rPr lang="en-US" sz="1400" baseline="0" dirty="0" smtClean="0">
                          <a:solidFill>
                            <a:srgbClr val="0070C0"/>
                          </a:solidFill>
                        </a:rPr>
                        <a:t> 1</a:t>
                      </a:r>
                      <a:endParaRPr lang="en-US" sz="1400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188898"/>
                  </a:ext>
                </a:extLst>
              </a:tr>
              <a:tr h="31311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BC </a:t>
                      </a:r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lần</a:t>
                      </a:r>
                      <a:r>
                        <a:rPr lang="en-US" sz="1400" baseline="0" dirty="0" smtClean="0">
                          <a:solidFill>
                            <a:srgbClr val="0070C0"/>
                          </a:solidFill>
                        </a:rPr>
                        <a:t> 1</a:t>
                      </a:r>
                      <a:endParaRPr lang="en-US" sz="1400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759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BC </a:t>
                      </a:r>
                      <a:r>
                        <a:rPr lang="en-US" sz="14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lần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2 (</a:t>
                      </a:r>
                      <a:r>
                        <a:rPr lang="en-US" sz="140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Nếu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có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sz="1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è"/>
                      </a:pPr>
                      <a:r>
                        <a:rPr lang="en-US" sz="1600" dirty="0" err="1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Dành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cho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nhóm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nào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muốn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BC </a:t>
                      </a:r>
                      <a:r>
                        <a:rPr lang="en-US" sz="1600" baseline="0" dirty="0" err="1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sớm</a:t>
                      </a:r>
                      <a:endParaRPr lang="en-US" sz="1600" baseline="0" dirty="0" smtClean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err="1" smtClean="0"/>
                        <a:t>Các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nhóm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đăng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ký</a:t>
                      </a:r>
                      <a:r>
                        <a:rPr lang="en-US" sz="1600" baseline="0" dirty="0" smtClean="0"/>
                        <a:t> = ZALO </a:t>
                      </a:r>
                      <a:r>
                        <a:rPr lang="en-US" sz="1600" baseline="0" dirty="0" err="1" smtClean="0"/>
                        <a:t>và</a:t>
                      </a:r>
                      <a:r>
                        <a:rPr lang="en-US" sz="1600" baseline="0" dirty="0" smtClean="0"/>
                        <a:t> Email.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baseline="0" dirty="0" err="1" smtClean="0"/>
                        <a:t>Ưu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tiên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đăng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ký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trước</a:t>
                      </a:r>
                      <a:r>
                        <a:rPr lang="en-US" sz="1600" baseline="0" dirty="0" smtClean="0"/>
                        <a:t>.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796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BC </a:t>
                      </a:r>
                      <a:r>
                        <a:rPr lang="en-US" sz="14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lần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2 (</a:t>
                      </a:r>
                      <a:r>
                        <a:rPr lang="en-US" sz="140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Nếu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có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sz="1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160992"/>
                  </a:ext>
                </a:extLst>
              </a:tr>
              <a:tr h="27062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BC </a:t>
                      </a:r>
                      <a:r>
                        <a:rPr lang="en-US" sz="14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lần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2 (</a:t>
                      </a:r>
                      <a:r>
                        <a:rPr lang="en-US" sz="140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Nếu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có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) &amp; </a:t>
                      </a:r>
                      <a:r>
                        <a:rPr lang="en-US" sz="140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Ôn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tập</a:t>
                      </a:r>
                      <a:endParaRPr lang="en-US" sz="1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13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rgbClr val="FF0000"/>
                          </a:solidFill>
                        </a:rPr>
                        <a:t>Sau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 T11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Báo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cáo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kết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thúc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môn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học</a:t>
                      </a:r>
                      <a:r>
                        <a:rPr lang="en-US" sz="1400" baseline="0" dirty="0" smtClean="0"/>
                        <a:t> (Final) &amp; </a:t>
                      </a:r>
                      <a:r>
                        <a:rPr lang="en-US" sz="1400" b="1" baseline="0" dirty="0" err="1" smtClean="0">
                          <a:solidFill>
                            <a:srgbClr val="FF0000"/>
                          </a:solidFill>
                        </a:rPr>
                        <a:t>Nộp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baseline="0" dirty="0" err="1" smtClean="0">
                          <a:solidFill>
                            <a:srgbClr val="FF0000"/>
                          </a:solidFill>
                        </a:rPr>
                        <a:t>cuốn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baseline="0" dirty="0" err="1" smtClean="0">
                          <a:solidFill>
                            <a:srgbClr val="FF0000"/>
                          </a:solidFill>
                        </a:rPr>
                        <a:t>tiểu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baseline="0" dirty="0" err="1" smtClean="0">
                          <a:solidFill>
                            <a:srgbClr val="FF0000"/>
                          </a:solidFill>
                        </a:rPr>
                        <a:t>luận</a:t>
                      </a:r>
                      <a:r>
                        <a:rPr lang="en-US" sz="1400" baseline="0" dirty="0" smtClean="0"/>
                        <a:t>.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279195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4007" y="74166"/>
            <a:ext cx="10058400" cy="738633"/>
          </a:xfrm>
        </p:spPr>
        <p:txBody>
          <a:bodyPr/>
          <a:lstStyle/>
          <a:p>
            <a:r>
              <a:rPr lang="en-US" dirty="0" smtClean="0"/>
              <a:t>TIẾN ĐỘ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0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3985" y="1394414"/>
            <a:ext cx="10990053" cy="4718968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Đăng</a:t>
            </a:r>
            <a:r>
              <a:rPr lang="en-US" b="1" dirty="0"/>
              <a:t> </a:t>
            </a:r>
            <a:r>
              <a:rPr lang="en-US" b="1" dirty="0" err="1"/>
              <a:t>ký</a:t>
            </a:r>
            <a:r>
              <a:rPr lang="en-US" b="1" dirty="0"/>
              <a:t> THEO NHÓM (max 5 TV) </a:t>
            </a:r>
            <a:r>
              <a:rPr lang="en-US" b="1" dirty="0" smtClean="0"/>
              <a:t>VÀ CHỌN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b="1" dirty="0" smtClean="0"/>
              <a:t>NETWORK PROGRAMMING </a:t>
            </a:r>
            <a:r>
              <a:rPr lang="en-US" dirty="0" smtClean="0"/>
              <a:t>(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2 LẦN</a:t>
            </a:r>
            <a:r>
              <a:rPr lang="en-US" dirty="0" smtClean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 smtClean="0"/>
              <a:t>nộp</a:t>
            </a:r>
            <a:r>
              <a:rPr lang="en-US" dirty="0" smtClean="0"/>
              <a:t> </a:t>
            </a:r>
            <a:r>
              <a:rPr lang="en-US" dirty="0" err="1" smtClean="0"/>
              <a:t>cuốn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 smtClean="0">
                <a:solidFill>
                  <a:srgbClr val="0070C0"/>
                </a:solidFill>
              </a:rPr>
              <a:t>Đăng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ký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lịch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báo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cáo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lần</a:t>
            </a:r>
            <a:r>
              <a:rPr lang="en-US" b="1" dirty="0" smtClean="0">
                <a:solidFill>
                  <a:srgbClr val="0070C0"/>
                </a:solidFill>
              </a:rPr>
              <a:t> 1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BC max 15p (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1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b="1" dirty="0" smtClean="0"/>
              <a:t>Demo + </a:t>
            </a:r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bày</a:t>
            </a:r>
            <a:r>
              <a:rPr lang="en-US" b="1" dirty="0" smtClean="0"/>
              <a:t> + </a:t>
            </a:r>
            <a:r>
              <a:rPr lang="en-US" b="1" dirty="0" err="1" smtClean="0"/>
              <a:t>Trả</a:t>
            </a:r>
            <a:r>
              <a:rPr lang="en-US" b="1" dirty="0" smtClean="0"/>
              <a:t> </a:t>
            </a:r>
            <a:r>
              <a:rPr lang="en-US" b="1" dirty="0" err="1" smtClean="0"/>
              <a:t>lời</a:t>
            </a:r>
            <a:r>
              <a:rPr lang="en-US" b="1" dirty="0" smtClean="0"/>
              <a:t> </a:t>
            </a:r>
            <a:r>
              <a:rPr lang="en-US" b="1" dirty="0" err="1" smtClean="0"/>
              <a:t>câu</a:t>
            </a:r>
            <a:r>
              <a:rPr lang="en-US" b="1" dirty="0" smtClean="0"/>
              <a:t> </a:t>
            </a:r>
            <a:r>
              <a:rPr lang="en-US" b="1" dirty="0" err="1" smtClean="0"/>
              <a:t>hỏi</a:t>
            </a:r>
            <a:r>
              <a:rPr lang="en-US" b="1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Điểm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thấp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mỗi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nhóm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chuẩn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bị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sẵn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ym typeface="Wingdings" panose="05000000000000000000" pitchFamily="2" charset="2"/>
              </a:rPr>
              <a:t>10 </a:t>
            </a:r>
            <a:r>
              <a:rPr lang="en-US" b="1" dirty="0" err="1" smtClean="0">
                <a:sym typeface="Wingdings" panose="05000000000000000000" pitchFamily="2" charset="2"/>
              </a:rPr>
              <a:t>câu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hỏi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GỢI Ý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về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đề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tài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&lt;-&gt; </a:t>
            </a:r>
            <a:r>
              <a:rPr lang="en-US" dirty="0" err="1" smtClean="0">
                <a:sym typeface="Wingdings" panose="05000000000000000000" pitchFamily="2" charset="2"/>
              </a:rPr>
              <a:t>Các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nhóm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khác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ym typeface="Wingdings" panose="05000000000000000000" pitchFamily="2" charset="2"/>
              </a:rPr>
              <a:t>KHÔNG </a:t>
            </a:r>
            <a:r>
              <a:rPr lang="en-US" b="1" dirty="0" err="1" smtClean="0">
                <a:sym typeface="Wingdings" panose="05000000000000000000" pitchFamily="2" charset="2"/>
              </a:rPr>
              <a:t>cần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hỏi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đúng</a:t>
            </a:r>
            <a:r>
              <a:rPr lang="en-US" b="1" dirty="0" smtClean="0">
                <a:sym typeface="Wingdings" panose="05000000000000000000" pitchFamily="2" charset="2"/>
              </a:rPr>
              <a:t> 10 </a:t>
            </a:r>
            <a:r>
              <a:rPr lang="en-US" b="1" dirty="0" err="1" smtClean="0">
                <a:sym typeface="Wingdings" panose="05000000000000000000" pitchFamily="2" charset="2"/>
              </a:rPr>
              <a:t>câu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này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r>
              <a:rPr lang="en-US" dirty="0" smtClean="0"/>
              <a:t>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Ư</a:t>
            </a:r>
            <a:r>
              <a:rPr lang="vi-VN" dirty="0" smtClean="0"/>
              <a:t>u </a:t>
            </a:r>
            <a:r>
              <a:rPr lang="vi-VN" dirty="0"/>
              <a:t>tiên nhóm gửi</a:t>
            </a:r>
            <a:r>
              <a:rPr lang="en-US" dirty="0"/>
              <a:t> </a:t>
            </a:r>
            <a:r>
              <a:rPr lang="en-US" dirty="0" smtClean="0"/>
              <a:t>mail</a:t>
            </a:r>
            <a:r>
              <a:rPr lang="vi-VN" dirty="0" smtClean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vi-VN" dirty="0" smtClean="0"/>
              <a:t>trước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BC </a:t>
            </a:r>
            <a:r>
              <a:rPr lang="en-US" b="1" dirty="0" err="1" smtClean="0"/>
              <a:t>trước</a:t>
            </a:r>
            <a:r>
              <a:rPr lang="en-US" b="1" dirty="0" smtClean="0"/>
              <a:t> 3 </a:t>
            </a:r>
            <a:r>
              <a:rPr lang="en-US" b="1" dirty="0" err="1" smtClean="0"/>
              <a:t>buổi</a:t>
            </a:r>
            <a:r>
              <a:rPr lang="en-US" b="1" dirty="0" smtClean="0"/>
              <a:t> </a:t>
            </a:r>
            <a:r>
              <a:rPr lang="en-US" b="1" dirty="0" err="1" smtClean="0"/>
              <a:t>cuối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smtClean="0"/>
              <a:t>2 (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3 </a:t>
            </a:r>
            <a:r>
              <a:rPr lang="en-US" dirty="0" err="1" smtClean="0"/>
              <a:t>buổi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NẾU CÓ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Ư</a:t>
            </a:r>
            <a:r>
              <a:rPr lang="vi-VN" dirty="0" smtClean="0"/>
              <a:t>u </a:t>
            </a:r>
            <a:r>
              <a:rPr lang="vi-VN" dirty="0"/>
              <a:t>tiên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vi-VN" dirty="0" smtClean="0"/>
              <a:t>nhóm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&amp; </a:t>
            </a:r>
            <a:r>
              <a:rPr lang="vi-VN" dirty="0" smtClean="0"/>
              <a:t>gửi</a:t>
            </a:r>
            <a:r>
              <a:rPr lang="en-US" dirty="0" smtClean="0"/>
              <a:t> </a:t>
            </a:r>
            <a:r>
              <a:rPr lang="vi-VN" dirty="0"/>
              <a:t>mail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BC </a:t>
            </a:r>
            <a:r>
              <a:rPr lang="vi-VN" dirty="0" smtClean="0"/>
              <a:t>trước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b="1" dirty="0" smtClean="0"/>
              <a:t>ĐẠT &amp; </a:t>
            </a:r>
            <a:r>
              <a:rPr lang="en-US" b="1" dirty="0" err="1" smtClean="0"/>
              <a:t>có</a:t>
            </a:r>
            <a:r>
              <a:rPr lang="en-US" b="1" dirty="0" smtClean="0"/>
              <a:t> SP </a:t>
            </a:r>
            <a:r>
              <a:rPr lang="en-US" b="1" dirty="0" err="1" smtClean="0"/>
              <a:t>hoàn</a:t>
            </a:r>
            <a:r>
              <a:rPr lang="en-US" b="1" dirty="0" smtClean="0"/>
              <a:t> </a:t>
            </a:r>
            <a:r>
              <a:rPr lang="en-US" b="1" dirty="0" err="1" smtClean="0"/>
              <a:t>chỉnh</a:t>
            </a:r>
            <a:r>
              <a:rPr lang="en-US" b="1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b="1" dirty="0" smtClean="0"/>
              <a:t>FINAL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sym typeface="Wingdings" panose="05000000000000000000" pitchFamily="2" charset="2"/>
              </a:rPr>
              <a:t>Tập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trung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chỉnh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sửa</a:t>
            </a:r>
            <a:r>
              <a:rPr lang="en-US" dirty="0" smtClean="0">
                <a:sym typeface="Wingdings" panose="05000000000000000000" pitchFamily="2" charset="2"/>
              </a:rPr>
              <a:t> &amp; in </a:t>
            </a:r>
            <a:r>
              <a:rPr lang="en-US" dirty="0" err="1" smtClean="0">
                <a:sym typeface="Wingdings" panose="05000000000000000000" pitchFamily="2" charset="2"/>
              </a:rPr>
              <a:t>Tiểu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luận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chờ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báo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ngày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nộp</a:t>
            </a:r>
            <a:r>
              <a:rPr lang="en-US" smtClean="0">
                <a:sym typeface="Wingdings" panose="05000000000000000000" pitchFamily="2" charset="2"/>
              </a:rPr>
              <a:t>.</a:t>
            </a:r>
            <a:endParaRPr lang="en-US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 err="1" smtClean="0">
                <a:solidFill>
                  <a:srgbClr val="0070C0"/>
                </a:solidFill>
              </a:rPr>
              <a:t>Báo</a:t>
            </a:r>
            <a:r>
              <a:rPr lang="en-US" sz="2200" b="1" dirty="0" smtClean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cáo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smtClean="0">
                <a:solidFill>
                  <a:srgbClr val="0070C0"/>
                </a:solidFill>
              </a:rPr>
              <a:t>KẾT THÚC MÔN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GV </a:t>
            </a:r>
            <a:r>
              <a:rPr lang="en-US" sz="2000" dirty="0" err="1" smtClean="0"/>
              <a:t>phổ</a:t>
            </a:r>
            <a:r>
              <a:rPr lang="en-US" sz="2000" dirty="0" smtClean="0"/>
              <a:t> </a:t>
            </a:r>
            <a:r>
              <a:rPr lang="en-US" sz="2000" dirty="0" err="1" smtClean="0"/>
              <a:t>biến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lịch</a:t>
            </a:r>
            <a:r>
              <a:rPr lang="en-US" sz="2000" dirty="0" smtClean="0"/>
              <a:t> </a:t>
            </a:r>
            <a:r>
              <a:rPr lang="en-US" sz="2000" dirty="0" err="1" smtClean="0"/>
              <a:t>đăng</a:t>
            </a:r>
            <a:r>
              <a:rPr lang="en-US" sz="2000" dirty="0" smtClean="0"/>
              <a:t> </a:t>
            </a:r>
            <a:r>
              <a:rPr lang="en-US" sz="2000" dirty="0" err="1" smtClean="0"/>
              <a:t>ký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KHOA </a:t>
            </a:r>
            <a:r>
              <a:rPr lang="en-US" sz="2000" dirty="0" err="1" smtClean="0"/>
              <a:t>và</a:t>
            </a:r>
            <a:r>
              <a:rPr lang="en-US" sz="2000" dirty="0" smtClean="0"/>
              <a:t> P. DT.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nhóm</a:t>
            </a:r>
            <a:r>
              <a:rPr lang="en-US" sz="2000" dirty="0" smtClean="0"/>
              <a:t> IN, </a:t>
            </a:r>
            <a:r>
              <a:rPr lang="en-US" sz="2000" dirty="0" err="1" smtClean="0"/>
              <a:t>Báo</a:t>
            </a:r>
            <a:r>
              <a:rPr lang="en-US" sz="2000" dirty="0" smtClean="0"/>
              <a:t> </a:t>
            </a:r>
            <a:r>
              <a:rPr lang="en-US" sz="2000" dirty="0" err="1" smtClean="0"/>
              <a:t>cáo</a:t>
            </a:r>
            <a:r>
              <a:rPr lang="en-US" sz="2000" dirty="0" smtClean="0"/>
              <a:t> </a:t>
            </a:r>
            <a:r>
              <a:rPr lang="en-US" sz="2000" dirty="0" err="1" smtClean="0"/>
              <a:t>Tiểu</a:t>
            </a:r>
            <a:r>
              <a:rPr lang="en-US" sz="2000" dirty="0" smtClean="0"/>
              <a:t> </a:t>
            </a:r>
            <a:r>
              <a:rPr lang="en-US" sz="2000" dirty="0" err="1" smtClean="0"/>
              <a:t>luận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ký</a:t>
            </a:r>
            <a:r>
              <a:rPr lang="en-US" sz="2000" dirty="0" smtClean="0"/>
              <a:t> 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bảng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lịch</a:t>
            </a:r>
            <a:r>
              <a:rPr lang="en-US" sz="2000" dirty="0" smtClean="0"/>
              <a:t> GV </a:t>
            </a:r>
            <a:r>
              <a:rPr lang="en-US" sz="2000" dirty="0" err="1" smtClean="0"/>
              <a:t>sắp</a:t>
            </a:r>
            <a:r>
              <a:rPr lang="en-US" sz="2000" dirty="0" smtClean="0"/>
              <a:t> </a:t>
            </a:r>
            <a:r>
              <a:rPr lang="en-US" sz="2000" dirty="0" err="1" smtClean="0"/>
              <a:t>xếp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lấy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</a:t>
            </a:r>
            <a:r>
              <a:rPr lang="en-US" sz="2000" dirty="0" err="1" smtClean="0"/>
              <a:t>cuối</a:t>
            </a:r>
            <a:r>
              <a:rPr lang="en-US" sz="2000" dirty="0" smtClean="0"/>
              <a:t> </a:t>
            </a:r>
            <a:r>
              <a:rPr lang="en-US" sz="2000" dirty="0" err="1" smtClean="0"/>
              <a:t>kỳ</a:t>
            </a:r>
            <a:r>
              <a:rPr lang="en-US" sz="2000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PHÂN NHÓM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97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MẪU BÌA TIỂU LUẬN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091" y="0"/>
            <a:ext cx="4835577" cy="6804976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338763"/>
              </p:ext>
            </p:extLst>
          </p:nvPr>
        </p:nvGraphicFramePr>
        <p:xfrm>
          <a:off x="801399" y="1639744"/>
          <a:ext cx="3087109" cy="2604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Document" showAsIcon="1" r:id="rId4" imgW="914400" imgH="771480" progId="Word.Document.12">
                  <p:embed/>
                </p:oleObj>
              </mc:Choice>
              <mc:Fallback>
                <p:oleObj name="Document" showAsIcon="1" r:id="rId4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1399" y="1639744"/>
                        <a:ext cx="3087109" cy="26047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86691" y="4470400"/>
            <a:ext cx="50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/>
              <a:t>Lưu</a:t>
            </a:r>
            <a:r>
              <a:rPr lang="en-US" b="1" u="sng" dirty="0" smtClean="0"/>
              <a:t> ý:</a:t>
            </a:r>
          </a:p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20-30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12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46974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MỘT SỐ ĐỀ TÀI TIỂU LUẬN THAM KHẢO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883" y="1845734"/>
            <a:ext cx="11636943" cy="4023360"/>
          </a:xfrm>
        </p:spPr>
        <p:txBody>
          <a:bodyPr>
            <a:normAutofit lnSpcReduction="10000"/>
          </a:bodyPr>
          <a:lstStyle/>
          <a:p>
            <a:pPr marL="0" indent="0">
              <a:buClr>
                <a:srgbClr val="FF0000"/>
              </a:buClr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LƯU Ý: </a:t>
            </a:r>
            <a:r>
              <a:rPr lang="en-US" dirty="0" smtClean="0">
                <a:solidFill>
                  <a:schemeClr val="tx1"/>
                </a:solidFill>
              </a:rPr>
              <a:t>PHẢI </a:t>
            </a:r>
            <a:r>
              <a:rPr lang="en-US" dirty="0" err="1" smtClean="0">
                <a:solidFill>
                  <a:schemeClr val="tx1"/>
                </a:solidFill>
              </a:rPr>
              <a:t>Dùng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wireshark</a:t>
            </a:r>
            <a:r>
              <a:rPr lang="en-US" b="1" dirty="0" smtClean="0">
                <a:solidFill>
                  <a:schemeClr val="tx1"/>
                </a:solidFill>
              </a:rPr>
              <a:t> (</a:t>
            </a:r>
            <a:r>
              <a:rPr lang="en-US" b="1" dirty="0" err="1" smtClean="0">
                <a:solidFill>
                  <a:schemeClr val="tx1"/>
                </a:solidFill>
              </a:rPr>
              <a:t>Hoặc</a:t>
            </a:r>
            <a:r>
              <a:rPr lang="en-US" b="1" dirty="0" smtClean="0">
                <a:solidFill>
                  <a:schemeClr val="tx1"/>
                </a:solidFill>
              </a:rPr>
              <a:t> app </a:t>
            </a:r>
            <a:r>
              <a:rPr lang="en-US" b="1" dirty="0" err="1" smtClean="0">
                <a:solidFill>
                  <a:schemeClr val="tx1"/>
                </a:solidFill>
              </a:rPr>
              <a:t>tương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đương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phân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tích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ứng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dụng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tự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viết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của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nhóm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Viết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ứng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dụng</a:t>
            </a:r>
            <a:r>
              <a:rPr lang="en-US" dirty="0" smtClean="0">
                <a:solidFill>
                  <a:schemeClr val="tx1"/>
                </a:solidFill>
              </a:rPr>
              <a:t> Chat (</a:t>
            </a:r>
            <a:r>
              <a:rPr lang="en-US" dirty="0" err="1" smtClean="0">
                <a:solidFill>
                  <a:schemeClr val="tx1"/>
                </a:solidFill>
              </a:rPr>
              <a:t>áp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dụng</a:t>
            </a:r>
            <a:r>
              <a:rPr lang="en-US" dirty="0" smtClean="0">
                <a:solidFill>
                  <a:schemeClr val="tx1"/>
                </a:solidFill>
              </a:rPr>
              <a:t> Socket) </a:t>
            </a:r>
            <a:r>
              <a:rPr lang="en-US" dirty="0" err="1" smtClean="0">
                <a:solidFill>
                  <a:schemeClr val="tx1"/>
                </a:solidFill>
              </a:rPr>
              <a:t>bằng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ngôn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ngữ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nhau</a:t>
            </a:r>
            <a:r>
              <a:rPr lang="en-US" dirty="0" smtClean="0">
                <a:solidFill>
                  <a:schemeClr val="tx1"/>
                </a:solidFill>
              </a:rPr>
              <a:t> + </a:t>
            </a:r>
            <a:r>
              <a:rPr lang="en-US" dirty="0" err="1" smtClean="0">
                <a:solidFill>
                  <a:schemeClr val="tx1"/>
                </a:solidFill>
              </a:rPr>
              <a:t>Giải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thích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khái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niệm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mô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hình</a:t>
            </a:r>
            <a:r>
              <a:rPr lang="en-US" dirty="0" smtClean="0">
                <a:solidFill>
                  <a:schemeClr val="tx1"/>
                </a:solidFill>
              </a:rPr>
              <a:t> Socket (</a:t>
            </a:r>
            <a:r>
              <a:rPr lang="en-US" dirty="0" err="1" smtClean="0">
                <a:solidFill>
                  <a:schemeClr val="tx1"/>
                </a:solidFill>
              </a:rPr>
              <a:t>hoặc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tương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đương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dirty="0" err="1" smtClean="0">
                <a:solidFill>
                  <a:schemeClr val="tx1"/>
                </a:solidFill>
              </a:rPr>
              <a:t>của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ngôn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ngữ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đó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Viết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ứng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dụng</a:t>
            </a:r>
            <a:r>
              <a:rPr lang="en-US" dirty="0" smtClean="0">
                <a:solidFill>
                  <a:schemeClr val="tx1"/>
                </a:solidFill>
              </a:rPr>
              <a:t> Firewall = </a:t>
            </a:r>
            <a:r>
              <a:rPr lang="en-US" dirty="0" err="1" smtClean="0">
                <a:solidFill>
                  <a:schemeClr val="tx1"/>
                </a:solidFill>
              </a:rPr>
              <a:t>ngôn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ngữ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bất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kỳ</a:t>
            </a:r>
            <a:r>
              <a:rPr lang="en-US" dirty="0" smtClean="0">
                <a:solidFill>
                  <a:schemeClr val="tx1"/>
                </a:solidFill>
              </a:rPr>
              <a:t> &amp; </a:t>
            </a:r>
            <a:r>
              <a:rPr lang="en-US" dirty="0" err="1" smtClean="0">
                <a:solidFill>
                  <a:schemeClr val="tx1"/>
                </a:solidFill>
              </a:rPr>
              <a:t>Giải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thích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mô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hình</a:t>
            </a:r>
            <a:r>
              <a:rPr lang="en-US" dirty="0" smtClean="0">
                <a:solidFill>
                  <a:schemeClr val="tx1"/>
                </a:solidFill>
              </a:rPr>
              <a:t> + ý </a:t>
            </a:r>
            <a:r>
              <a:rPr lang="en-US" dirty="0" err="1" smtClean="0">
                <a:solidFill>
                  <a:schemeClr val="tx1"/>
                </a:solidFill>
              </a:rPr>
              <a:t>tưởng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Viết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ứng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dụng</a:t>
            </a:r>
            <a:r>
              <a:rPr lang="en-US" dirty="0" smtClean="0">
                <a:solidFill>
                  <a:schemeClr val="tx1"/>
                </a:solidFill>
              </a:rPr>
              <a:t> Chat </a:t>
            </a:r>
            <a:r>
              <a:rPr lang="en-US" dirty="0" err="1" smtClean="0">
                <a:solidFill>
                  <a:schemeClr val="tx1"/>
                </a:solidFill>
              </a:rPr>
              <a:t>Hỏi-Đáp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ngôn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ngữ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bất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kỳ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Xây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dựng</a:t>
            </a:r>
            <a:r>
              <a:rPr lang="en-US" dirty="0" smtClean="0">
                <a:solidFill>
                  <a:schemeClr val="tx1"/>
                </a:solidFill>
              </a:rPr>
              <a:t> Bot, </a:t>
            </a:r>
            <a:r>
              <a:rPr lang="en-US" dirty="0" err="1" smtClean="0">
                <a:solidFill>
                  <a:schemeClr val="tx1"/>
                </a:solidFill>
              </a:rPr>
              <a:t>Trợ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lý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nhân</a:t>
            </a:r>
            <a:r>
              <a:rPr lang="en-US" dirty="0" smtClean="0">
                <a:solidFill>
                  <a:schemeClr val="tx1"/>
                </a:solidFill>
              </a:rPr>
              <a:t>…)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LIKE </a:t>
            </a:r>
            <a:r>
              <a:rPr lang="en-US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ChatGPT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/</a:t>
            </a:r>
            <a:r>
              <a:rPr 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Copilot</a:t>
            </a:r>
            <a:endParaRPr lang="en-US" b="1" dirty="0" smtClean="0">
              <a:solidFill>
                <a:schemeClr val="tx1"/>
              </a:solidFill>
            </a:endParaRP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Xây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dựng</a:t>
            </a:r>
            <a:r>
              <a:rPr lang="en-US" dirty="0" smtClean="0">
                <a:solidFill>
                  <a:schemeClr val="tx1"/>
                </a:solidFill>
              </a:rPr>
              <a:t> Webserver </a:t>
            </a:r>
            <a:r>
              <a:rPr lang="en-US" dirty="0" err="1" smtClean="0">
                <a:solidFill>
                  <a:schemeClr val="tx1"/>
                </a:solidFill>
              </a:rPr>
              <a:t>từ</a:t>
            </a:r>
            <a:r>
              <a:rPr lang="en-US" dirty="0" smtClean="0">
                <a:solidFill>
                  <a:schemeClr val="tx1"/>
                </a:solidFill>
              </a:rPr>
              <a:t> C#...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Xây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dựng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ứng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dụng</a:t>
            </a:r>
            <a:r>
              <a:rPr lang="en-US" dirty="0" smtClean="0">
                <a:solidFill>
                  <a:schemeClr val="tx1"/>
                </a:solidFill>
              </a:rPr>
              <a:t> Streaming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…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Clr>
                <a:srgbClr val="FF0000"/>
              </a:buClr>
              <a:buNone/>
            </a:pP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Khuyến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khích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KẾT HỢP </a:t>
            </a:r>
            <a:r>
              <a:rPr lang="en-US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và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KẾ THỪA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các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môn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ĐÃ &amp; ĐANG </a:t>
            </a:r>
            <a:r>
              <a:rPr lang="en-US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học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8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May be an image of 1 person and tex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59"/>
          <a:stretch/>
        </p:blipFill>
        <p:spPr bwMode="auto">
          <a:xfrm>
            <a:off x="2232604" y="0"/>
            <a:ext cx="7724196" cy="682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600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800" y="45603"/>
            <a:ext cx="8312600" cy="681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08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509" y="116282"/>
            <a:ext cx="11734654" cy="1390476"/>
          </a:xfrm>
        </p:spPr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LẬP TRÌNH MẠNG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849" y="1968687"/>
            <a:ext cx="10579551" cy="5327904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sz="2400" b="1" dirty="0" smtClean="0"/>
          </a:p>
          <a:p>
            <a:endParaRPr lang="en-US" sz="2200" b="1" dirty="0" smtClean="0"/>
          </a:p>
          <a:p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49908849"/>
              </p:ext>
            </p:extLst>
          </p:nvPr>
        </p:nvGraphicFramePr>
        <p:xfrm>
          <a:off x="222450" y="1568917"/>
          <a:ext cx="10750351" cy="3344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5650345" y="1138384"/>
            <a:ext cx="794327" cy="855749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5891" y="5772729"/>
            <a:ext cx="3611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QC : </a:t>
            </a:r>
            <a:r>
              <a:rPr lang="en-US" sz="2800" b="1" dirty="0" smtClean="0"/>
              <a:t>Q</a:t>
            </a:r>
            <a:r>
              <a:rPr lang="en-US" sz="2800" b="1" dirty="0" smtClean="0">
                <a:solidFill>
                  <a:srgbClr val="FF0000"/>
                </a:solidFill>
              </a:rPr>
              <a:t>uality </a:t>
            </a:r>
            <a:r>
              <a:rPr lang="en-US" sz="2800" b="1" dirty="0" smtClean="0"/>
              <a:t>C</a:t>
            </a:r>
            <a:r>
              <a:rPr lang="en-US" sz="2800" b="1" dirty="0" smtClean="0">
                <a:solidFill>
                  <a:srgbClr val="FF0000"/>
                </a:solidFill>
              </a:rPr>
              <a:t>ontrol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0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t="1824"/>
          <a:stretch/>
        </p:blipFill>
        <p:spPr>
          <a:xfrm>
            <a:off x="248371" y="73892"/>
            <a:ext cx="6329991" cy="64654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775" y="1393656"/>
            <a:ext cx="7563906" cy="53442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227128" y="138545"/>
            <a:ext cx="2826328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WHY QC?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38618" y="4516582"/>
            <a:ext cx="6604000" cy="114530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6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46974"/>
          </a:xfrm>
        </p:spPr>
        <p:txBody>
          <a:bodyPr>
            <a:normAutofit/>
          </a:bodyPr>
          <a:lstStyle/>
          <a:p>
            <a:r>
              <a:rPr lang="en-US" b="1" dirty="0"/>
              <a:t>Q</a:t>
            </a:r>
            <a:r>
              <a:rPr lang="en-US" b="1" dirty="0">
                <a:solidFill>
                  <a:srgbClr val="FF0000"/>
                </a:solidFill>
              </a:rPr>
              <a:t>uality </a:t>
            </a:r>
            <a:r>
              <a:rPr lang="en-US" b="1" dirty="0"/>
              <a:t>C</a:t>
            </a:r>
            <a:r>
              <a:rPr lang="en-US" b="1" dirty="0">
                <a:solidFill>
                  <a:srgbClr val="FF0000"/>
                </a:solidFill>
              </a:rPr>
              <a:t>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58" y="1948596"/>
            <a:ext cx="5069841" cy="4718968"/>
          </a:xfrm>
        </p:spPr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link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Test Case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https://viblo.asia/p/mau-test-case-tot-nhat-kem-vi-du-bWrZnvnwZxw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4"/>
              </a:rPr>
              <a:t>https://testmentor.vn/mot-so-mau-test-case-pho-bien-hien-nay/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5"/>
              </a:rPr>
              <a:t>https://viblo.asia/p/tim-hieu-ve-nghe-tester-cho-nguoi-moi-bat-dau-yMnKMYjmK7P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/>
          <a:srcRect t="4478" b="2985"/>
          <a:stretch/>
        </p:blipFill>
        <p:spPr>
          <a:xfrm>
            <a:off x="6553200" y="-720"/>
            <a:ext cx="5638799" cy="687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1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059" y="0"/>
            <a:ext cx="10058400" cy="946974"/>
          </a:xfrm>
        </p:spPr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059" y="1233578"/>
            <a:ext cx="3291841" cy="4718968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link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Test Case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viblo.asia/p/mau-test-case-tot-nhat-kem-vi-du-bWrZnvnwZxw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https://testmentor.vn/mot-so-mau-test-case-pho-bien-hien-nay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viblo.asia/p/tim-hieu-ve-nghe-tester-cho-nguoi-moi-bat-dau-yMnKMYjmK7P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8396" y="170123"/>
            <a:ext cx="2971800" cy="6604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/>
          <a:srcRect r="16218"/>
          <a:stretch/>
        </p:blipFill>
        <p:spPr>
          <a:xfrm>
            <a:off x="6790692" y="946974"/>
            <a:ext cx="5107304" cy="53994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ounded Rectangle 5"/>
          <p:cNvSpPr/>
          <p:nvPr/>
        </p:nvSpPr>
        <p:spPr>
          <a:xfrm>
            <a:off x="3668396" y="2765323"/>
            <a:ext cx="2894636" cy="4203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967611" y="5181601"/>
            <a:ext cx="1778183" cy="47440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5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963" y="0"/>
            <a:ext cx="6802367" cy="666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91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2510" y="1948596"/>
            <a:ext cx="11637818" cy="4718968"/>
          </a:xfrm>
        </p:spPr>
        <p:txBody>
          <a:bodyPr>
            <a:normAutofit/>
          </a:bodyPr>
          <a:lstStyle/>
          <a:p>
            <a:r>
              <a:rPr lang="vi-VN" sz="2400" b="1" dirty="0"/>
              <a:t>Chương 1. </a:t>
            </a:r>
            <a:r>
              <a:rPr lang="vi-VN" sz="2400" dirty="0"/>
              <a:t>Tổng quan lập trình mạng</a:t>
            </a:r>
            <a:endParaRPr lang="en-US" sz="2400" dirty="0"/>
          </a:p>
          <a:p>
            <a:r>
              <a:rPr lang="vi-VN" sz="2400" b="1" dirty="0"/>
              <a:t>Chương 2. </a:t>
            </a:r>
            <a:r>
              <a:rPr lang="vi-VN" sz="2400" dirty="0"/>
              <a:t>Lập trình Socket – TCP Client-Server</a:t>
            </a:r>
            <a:endParaRPr lang="en-US" sz="2400" dirty="0"/>
          </a:p>
          <a:p>
            <a:r>
              <a:rPr lang="vi-VN" sz="2400" b="1" dirty="0"/>
              <a:t>Chương 3. </a:t>
            </a:r>
            <a:r>
              <a:rPr lang="vi-VN" sz="2400" dirty="0"/>
              <a:t>Lập trình Socket – UDP Client-Server</a:t>
            </a:r>
            <a:endParaRPr lang="en-US" sz="2400" dirty="0"/>
          </a:p>
          <a:p>
            <a:r>
              <a:rPr lang="vi-VN" sz="2400" b="1" dirty="0"/>
              <a:t>Chương 4. </a:t>
            </a:r>
            <a:r>
              <a:rPr lang="vi-VN" sz="2400" dirty="0"/>
              <a:t>Mô hình lập trình bất đồng bộ</a:t>
            </a:r>
            <a:endParaRPr lang="en-US" sz="2400" dirty="0"/>
          </a:p>
          <a:p>
            <a:r>
              <a:rPr lang="vi-VN" sz="2400" b="1" dirty="0"/>
              <a:t>Chương 5. </a:t>
            </a:r>
            <a:r>
              <a:rPr lang="vi-VN" sz="2400" dirty="0"/>
              <a:t>Mô hình Multi-Client Server – Broadcast và Multicast – Mạng ngang hàng</a:t>
            </a:r>
            <a:endParaRPr lang="en-US" sz="2400" dirty="0"/>
          </a:p>
          <a:p>
            <a:r>
              <a:rPr lang="vi-VN" sz="2400" b="1" dirty="0"/>
              <a:t>Chương 6. </a:t>
            </a:r>
            <a:r>
              <a:rPr lang="vi-VN" sz="2400" dirty="0"/>
              <a:t>Một số Protocol thông dụng – Xây dựng ứng dụng với dịch vụ HTTP và Email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CÁC NỘI DUNG </a:t>
            </a:r>
            <a:r>
              <a:rPr lang="en-US" b="1" dirty="0" smtClean="0">
                <a:solidFill>
                  <a:srgbClr val="FF0000"/>
                </a:solidFill>
              </a:rPr>
              <a:t>CHÍNH (6 </a:t>
            </a:r>
            <a:r>
              <a:rPr lang="en-US" b="1" dirty="0" err="1" smtClean="0">
                <a:solidFill>
                  <a:srgbClr val="FF0000"/>
                </a:solidFill>
              </a:rPr>
              <a:t>chủ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đề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95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17262</TotalTime>
  <Words>1078</Words>
  <Application>Microsoft Office PowerPoint</Application>
  <PresentationFormat>Widescreen</PresentationFormat>
  <Paragraphs>177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Retrospect</vt:lpstr>
      <vt:lpstr>Document</vt:lpstr>
      <vt:lpstr>Chương 0.   GIỚI THIỆU</vt:lpstr>
      <vt:lpstr>PowerPoint Presentation</vt:lpstr>
      <vt:lpstr>PowerPoint Presentation</vt:lpstr>
      <vt:lpstr>Nội dung chính môn LẬP TRÌNH MẠNG</vt:lpstr>
      <vt:lpstr>PowerPoint Presentation</vt:lpstr>
      <vt:lpstr>Quality Control</vt:lpstr>
      <vt:lpstr>Tham khảo</vt:lpstr>
      <vt:lpstr>PowerPoint Presentation</vt:lpstr>
      <vt:lpstr>CÁC NỘI DUNG CHÍNH (6 chủ đề)</vt:lpstr>
      <vt:lpstr>CHUẨN BỊ</vt:lpstr>
      <vt:lpstr>PHÂN LOẠI TIỂU LUẬN (TỔNG ĐIỂM = ĐQT + (ĐKT + ĐC))</vt:lpstr>
      <vt:lpstr>TIẾN ĐỘ</vt:lpstr>
      <vt:lpstr>PHÂN NHÓM</vt:lpstr>
      <vt:lpstr>MẪU BÌA TIỂU LUẬN</vt:lpstr>
      <vt:lpstr>MỘT SỐ ĐỀ TÀI TIỂU LUẬN THAM KHẢO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1. Tổng quan AN TOÀN &amp;  BẢO MẬT THÔNG TIN</dc:title>
  <dc:creator>Vu Hung</dc:creator>
  <cp:lastModifiedBy>Vu Quoc Hung</cp:lastModifiedBy>
  <cp:revision>164</cp:revision>
  <dcterms:created xsi:type="dcterms:W3CDTF">2024-03-05T13:41:55Z</dcterms:created>
  <dcterms:modified xsi:type="dcterms:W3CDTF">2024-09-13T01:58:59Z</dcterms:modified>
</cp:coreProperties>
</file>