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1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3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48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7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9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7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6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1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5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940" y="1744910"/>
            <a:ext cx="8915399" cy="462102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SIÊU THỊ - PHÂN HỆ BÁN HÀNG VÀ QUẢN LÝ Đ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HÀNG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dẫn:GVC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CNPM13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2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0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fontScale="70000" lnSpcReduction="20000"/>
          </a:bodyPr>
          <a:lstStyle/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031E-89DD-4BFC-A7F7-84DEEC5182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41" y="127000"/>
            <a:ext cx="6157595" cy="634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85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fontScale="92500" lnSpcReduction="20000"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D2271-6ACC-4A30-B4F1-37B2D18FB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8200" y="1"/>
            <a:ext cx="9766300" cy="6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(POS)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893B8-186D-4ABB-A47E-7D0BBA5A3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9763" y="2260600"/>
            <a:ext cx="8791575" cy="4470400"/>
          </a:xfrm>
          <a:prstGeom prst="rect">
            <a:avLst/>
          </a:prstGeom>
          <a:effectLst>
            <a:outerShdw blurRad="50800" dist="50800" dir="5400000" sx="77000" sy="77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1F8AA-A117-4902-B331-16B61B0D89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9763" y="2244724"/>
            <a:ext cx="8791575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5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037" y="1744910"/>
            <a:ext cx="8151302" cy="46210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6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621028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80%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 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khấu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4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0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WEB API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(Mobile).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AngularJS: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2014: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4A683-EFED-4EFA-A447-7C174A6FE8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27000"/>
            <a:ext cx="5972175" cy="604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67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3-EC8A-4F91-B2B8-467EE9E0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764" y="492062"/>
            <a:ext cx="8791575" cy="924551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DE87-722A-48C1-813D-624EA32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300" y="1744910"/>
            <a:ext cx="9152039" cy="498609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07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684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Wisp</vt:lpstr>
      <vt:lpstr>Báo cáo đồ án tốt nghiệp</vt:lpstr>
      <vt:lpstr>Nội dung báo cáo</vt:lpstr>
      <vt:lpstr>Tổng quan đề tài</vt:lpstr>
      <vt:lpstr>Tổng quan đề tài</vt:lpstr>
      <vt:lpstr>Tổng quan đề tài</vt:lpstr>
      <vt:lpstr>Tổng quan đề tài</vt:lpstr>
      <vt:lpstr>Sơ đồ phân rã chức năng và Usecase</vt:lpstr>
      <vt:lpstr>PowerPoint Presentation</vt:lpstr>
      <vt:lpstr>PowerPoint Presentation</vt:lpstr>
      <vt:lpstr>Sơ đồ phân rã chức năng và Usecase</vt:lpstr>
      <vt:lpstr>PowerPoint Presentation</vt:lpstr>
      <vt:lpstr>Cơ sở dữ liệu hệ thống</vt:lpstr>
      <vt:lpstr>PowerPoint Presentation</vt:lpstr>
      <vt:lpstr>Xây dựng và thiết kế chi tiết hệ thống </vt:lpstr>
      <vt:lpstr>Xây dựng và thiết kế chi tiết hệ thống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dc:creator>Nam Ta Van</dc:creator>
  <cp:lastModifiedBy>Nam Ta Van</cp:lastModifiedBy>
  <cp:revision>20</cp:revision>
  <dcterms:created xsi:type="dcterms:W3CDTF">2019-04-26T02:34:47Z</dcterms:created>
  <dcterms:modified xsi:type="dcterms:W3CDTF">2019-04-26T03:47:59Z</dcterms:modified>
</cp:coreProperties>
</file>