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7" r:id="rId11"/>
    <p:sldId id="271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1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48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40" y="1744910"/>
            <a:ext cx="8915399" cy="462102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SIÊU THỊ - PHÂN HỆ BÁN HÀNG VÀ QUẢN LÝ Đ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HÀNG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dẫn:Trung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GV, TS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CNPM13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2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7FF79-7DD1-4251-8986-302846E8BD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64" y="228600"/>
            <a:ext cx="8186636" cy="566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30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92500" lnSpcReduction="20000"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2271-6ACC-4A30-B4F1-37B2D18FB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8200" y="1"/>
            <a:ext cx="9766300" cy="6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(POS)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893B8-186D-4ABB-A47E-7D0BBA5A3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60600"/>
            <a:ext cx="8791575" cy="4470400"/>
          </a:xfrm>
          <a:prstGeom prst="rect">
            <a:avLst/>
          </a:prstGeom>
          <a:effectLst>
            <a:outerShdw blurRad="50800" dist="50800" dir="5400000" sx="77000" sy="77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F8AA-A117-4902-B331-16B61B0D8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44724"/>
            <a:ext cx="8791575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ở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0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Minify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JS, CSS.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lazy loading.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5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037" y="1744910"/>
            <a:ext cx="8151302" cy="46210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62102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WEB API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(Mobile).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AngularJS: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0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70000" lnSpcReduction="20000"/>
          </a:bodyPr>
          <a:lstStyle/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031E-89DD-4BFC-A7F7-84DEEC5182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41" y="127000"/>
            <a:ext cx="6157595" cy="634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8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7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856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Báo cáo đồ án tốt nghiệp</vt:lpstr>
      <vt:lpstr>Nội dung báo cáo</vt:lpstr>
      <vt:lpstr>Tổng quan về hệ thống</vt:lpstr>
      <vt:lpstr>Tổng quan về hệ thống</vt:lpstr>
      <vt:lpstr>Tổng quan về hệ thống</vt:lpstr>
      <vt:lpstr>Tổng quan về hệ thống</vt:lpstr>
      <vt:lpstr>Phân tích thiết kế hệ thống</vt:lpstr>
      <vt:lpstr>PowerPoint Presentation</vt:lpstr>
      <vt:lpstr>Phân tích thiết kế hệ thống</vt:lpstr>
      <vt:lpstr>Thiết kế và xây dựng hệ thống</vt:lpstr>
      <vt:lpstr>PowerPoint Presentation</vt:lpstr>
      <vt:lpstr>PowerPoint Presentation</vt:lpstr>
      <vt:lpstr>Xây dựng và thiết kế chi tiết hệ thống </vt:lpstr>
      <vt:lpstr>Xây dựng và thiết kế chi tiết hệ thống 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Nam Ta Van</dc:creator>
  <cp:lastModifiedBy>Nam Ta Van</cp:lastModifiedBy>
  <cp:revision>33</cp:revision>
  <dcterms:created xsi:type="dcterms:W3CDTF">2019-04-26T02:34:47Z</dcterms:created>
  <dcterms:modified xsi:type="dcterms:W3CDTF">2019-05-17T02:13:16Z</dcterms:modified>
</cp:coreProperties>
</file>